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62" d="100"/>
          <a:sy n="62" d="100"/>
        </p:scale>
        <p:origin x="108" y="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86A80FC-60C5-4245-8B24-9A5CF3E05A5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A594AD93-B8C0-49A2-A501-999259C437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781F80F-A3BA-4FF7-AEA7-6A7A858948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AFD24-406B-4DA3-B7AF-94AEC6F5C152}" type="datetimeFigureOut">
              <a:rPr lang="de-DE" smtClean="0"/>
              <a:t>01.04.2021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9B6B94A-B608-47F8-AA98-7F973EA6EF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AC8E300-DE86-4D9C-BC1F-DCA0B532ED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873D7-1A84-499E-AE37-B43A2A7564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238141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0D421A-C955-4D76-A660-964D23F28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839A3830-4591-4CFC-89C4-65497A6F20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CA83F73-5D08-43C5-A4FF-A67A1EE674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AFD24-406B-4DA3-B7AF-94AEC6F5C152}" type="datetimeFigureOut">
              <a:rPr lang="de-DE" smtClean="0"/>
              <a:t>01.04.2021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CAF091D-43EE-4E9C-A244-51F565EF11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7430F3F-FB03-4F20-9525-D263E40EDA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873D7-1A84-499E-AE37-B43A2A7564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36035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EB53D14B-90CF-4FBC-AE9B-A036E1004E0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1F86814B-F6D5-49C1-8707-E94D17B3474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4E95A98-5E3C-4BEB-9646-451CCD6EB0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AFD24-406B-4DA3-B7AF-94AEC6F5C152}" type="datetimeFigureOut">
              <a:rPr lang="de-DE" smtClean="0"/>
              <a:t>01.04.2021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8457836-73D1-4288-98A9-3C21F436D5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4593498-6E05-4030-8302-F879D48D6A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873D7-1A84-499E-AE37-B43A2A7564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23794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23824C1-E20F-4CBB-8B09-6D8D2053DB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F4B8C02-BB2D-4732-B57A-02CE433B25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7187071-BAB0-4696-9ADC-F07B02FB87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AFD24-406B-4DA3-B7AF-94AEC6F5C152}" type="datetimeFigureOut">
              <a:rPr lang="de-DE" smtClean="0"/>
              <a:t>01.04.2021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E6CB372-E188-4288-983B-075CCA5E05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7205532-FA04-4EC4-B296-390884F326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873D7-1A84-499E-AE37-B43A2A7564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807770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FA2D36D-5BC3-4DCF-A597-75D0F7AEFD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C3B18FB-630C-425C-A704-8AE33BFF71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D90DC73-8793-41E3-9794-732408339D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AFD24-406B-4DA3-B7AF-94AEC6F5C152}" type="datetimeFigureOut">
              <a:rPr lang="de-DE" smtClean="0"/>
              <a:t>01.04.2021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3DE0D48-4E3B-41A0-8145-1063B0CB2D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F7EA6C4-647E-4D73-93EE-2A7398213A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873D7-1A84-499E-AE37-B43A2A7564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669408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B4AA1D1-32F2-40AA-9316-A9BAA32BD2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4380062-A20C-44D5-9E6A-59716F6758D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76DC9F9-5464-4C46-953E-3B09C96A9D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7FF4AFB-9476-4D37-82D5-CBED64008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AFD24-406B-4DA3-B7AF-94AEC6F5C152}" type="datetimeFigureOut">
              <a:rPr lang="de-DE" smtClean="0"/>
              <a:t>01.04.2021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0ED8296-6E0C-4888-B4AA-2D514B785F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E651AB7-206B-4270-8DD2-2E7310AFCA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873D7-1A84-499E-AE37-B43A2A7564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4006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FDCDC3E-70C5-4CE1-90F3-513E291DE5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FF2148C-54A3-439B-ACA0-6CE1478349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D7E3CCD-73F9-498D-9D13-553A3CFD73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21D2E05-6F6C-4E81-BCA5-5F98A493F64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C5C381AC-178E-4721-8413-5A9E552FE47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FD496589-8A92-4B6B-8A7C-A66BB2D1A7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AFD24-406B-4DA3-B7AF-94AEC6F5C152}" type="datetimeFigureOut">
              <a:rPr lang="de-DE" smtClean="0"/>
              <a:t>01.04.2021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CEA844D8-39F7-4000-8A55-624AF55C6F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846C38EE-3F44-4F17-87E0-4396C4457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873D7-1A84-499E-AE37-B43A2A7564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911100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75D1973-ECA2-4777-8D05-4BC7200142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B17B3D0-BDFA-419E-99FA-4EC11063CB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AFD24-406B-4DA3-B7AF-94AEC6F5C152}" type="datetimeFigureOut">
              <a:rPr lang="de-DE" smtClean="0"/>
              <a:t>01.04.2021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397F8BB-3B17-48C9-9288-C4E0B176F6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27F1CB1-FFEA-4B88-A348-28C933663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873D7-1A84-499E-AE37-B43A2A7564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54330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09C98C77-76B8-46D3-B9BC-C22AF45BA0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AFD24-406B-4DA3-B7AF-94AEC6F5C152}" type="datetimeFigureOut">
              <a:rPr lang="de-DE" smtClean="0"/>
              <a:t>01.04.2021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CD9E1FFA-EB68-4C38-8BF1-3A3432670F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5205B51-4CE0-4789-90D7-4E79F84620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873D7-1A84-499E-AE37-B43A2A7564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580094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D80C14D-F2F9-4354-BB77-25B060E390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81D7DEE-AF54-4916-A624-E37519F761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F2EE20F-9461-44EF-8F64-7B22C16F9C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8C1873E-63DE-4EA7-8247-DDA86DF1A0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AFD24-406B-4DA3-B7AF-94AEC6F5C152}" type="datetimeFigureOut">
              <a:rPr lang="de-DE" smtClean="0"/>
              <a:t>01.04.2021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5E56A73-B9D0-4C21-B662-9D527A8C4A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7F5DD39-CAD1-433E-A7AF-47A7B855BE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873D7-1A84-499E-AE37-B43A2A7564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52839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654D930-F800-4C65-870F-47306622A2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64C60B08-3820-4741-A3FB-9E6FFF17DE8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1FA7A7E-DF41-4D5F-88FC-53853E2930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97B7661-4D2A-4AEF-B467-B80FD66906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AFD24-406B-4DA3-B7AF-94AEC6F5C152}" type="datetimeFigureOut">
              <a:rPr lang="de-DE" smtClean="0"/>
              <a:t>01.04.2021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DC3AF2B-9A0D-4EA2-8A03-02FCD40D24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C46D7D4-4F20-4804-BECE-9ED163996B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873D7-1A84-499E-AE37-B43A2A7564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380014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020E6F72-B457-4DA0-84FF-ADA15278D2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6F51D04-F9CF-4159-B564-39208AFCA4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CDCED42-4839-4CDC-B782-B91370F5882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DAFD24-406B-4DA3-B7AF-94AEC6F5C152}" type="datetimeFigureOut">
              <a:rPr lang="de-DE" smtClean="0"/>
              <a:t>01.04.2021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E3F92DC-EF67-42D1-BC3D-092E4436E28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BEB07C2-606E-4E76-B7D0-9E53E38E0F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7873D7-1A84-499E-AE37-B43A2A75642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3323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4CF26F96-5009-41C0-B93A-FD33B39839B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139" t="15189" r="8125" b="16943"/>
          <a:stretch/>
        </p:blipFill>
        <p:spPr>
          <a:xfrm>
            <a:off x="410965" y="375523"/>
            <a:ext cx="7798086" cy="3780983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411039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Breitbild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Christian Brenneis</dc:creator>
  <cp:lastModifiedBy>Christian Brenneis</cp:lastModifiedBy>
  <cp:revision>1</cp:revision>
  <dcterms:created xsi:type="dcterms:W3CDTF">2021-04-01T08:10:07Z</dcterms:created>
  <dcterms:modified xsi:type="dcterms:W3CDTF">2021-04-01T08:10:50Z</dcterms:modified>
</cp:coreProperties>
</file>