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3"/>
  </p:notesMasterIdLst>
  <p:sldIdLst>
    <p:sldId id="305" r:id="rId2"/>
  </p:sldIdLst>
  <p:sldSz cx="17068800" cy="12801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7390DE0-E4E8-6543-810C-297FED7887B4}">
          <p14:sldIdLst/>
        </p14:section>
        <p14:section name="6hr" id="{1913CE4D-232E-3E4D-8A16-F3CDD7CEB2B5}">
          <p14:sldIdLst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2" pos="5377" userDrawn="1">
          <p15:clr>
            <a:srgbClr val="A4A3A4"/>
          </p15:clr>
        </p15:guide>
        <p15:guide id="3" orient="horz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04"/>
    <p:restoredTop sz="94728"/>
  </p:normalViewPr>
  <p:slideViewPr>
    <p:cSldViewPr snapToGrid="0" snapToObjects="1" showGuides="1">
      <p:cViewPr varScale="1">
        <p:scale>
          <a:sx n="44" d="100"/>
          <a:sy n="44" d="100"/>
        </p:scale>
        <p:origin x="1723" y="94"/>
      </p:cViewPr>
      <p:guideLst>
        <p:guide pos="5377"/>
        <p:guide orient="horz"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BEE4A-55E6-A946-A479-EF41BC90370F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DEF03-E1BB-3B42-BF2E-1B4D92F06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0160" y="2095078"/>
            <a:ext cx="14508480" cy="4456853"/>
          </a:xfrm>
        </p:spPr>
        <p:txBody>
          <a:bodyPr anchor="b"/>
          <a:lstStyle>
            <a:lvl1pPr algn="ctr">
              <a:defRPr sz="11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6723804"/>
            <a:ext cx="12801600" cy="3090756"/>
          </a:xfrm>
        </p:spPr>
        <p:txBody>
          <a:bodyPr/>
          <a:lstStyle>
            <a:lvl1pPr marL="0" indent="0" algn="ctr">
              <a:buNone/>
              <a:defRPr sz="4480"/>
            </a:lvl1pPr>
            <a:lvl2pPr marL="853455" indent="0" algn="ctr">
              <a:buNone/>
              <a:defRPr sz="3733"/>
            </a:lvl2pPr>
            <a:lvl3pPr marL="1706910" indent="0" algn="ctr">
              <a:buNone/>
              <a:defRPr sz="3360"/>
            </a:lvl3pPr>
            <a:lvl4pPr marL="2560366" indent="0" algn="ctr">
              <a:buNone/>
              <a:defRPr sz="2987"/>
            </a:lvl4pPr>
            <a:lvl5pPr marL="3413821" indent="0" algn="ctr">
              <a:buNone/>
              <a:defRPr sz="2987"/>
            </a:lvl5pPr>
            <a:lvl6pPr marL="4267276" indent="0" algn="ctr">
              <a:buNone/>
              <a:defRPr sz="2987"/>
            </a:lvl6pPr>
            <a:lvl7pPr marL="5120731" indent="0" algn="ctr">
              <a:buNone/>
              <a:defRPr sz="2987"/>
            </a:lvl7pPr>
            <a:lvl8pPr marL="5974187" indent="0" algn="ctr">
              <a:buNone/>
              <a:defRPr sz="2987"/>
            </a:lvl8pPr>
            <a:lvl9pPr marL="6827642" indent="0" algn="ctr">
              <a:buNone/>
              <a:defRPr sz="298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60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214861" y="681567"/>
            <a:ext cx="3680460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481" y="681567"/>
            <a:ext cx="10828020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18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89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591" y="3191514"/>
            <a:ext cx="14721840" cy="5325109"/>
          </a:xfrm>
        </p:spPr>
        <p:txBody>
          <a:bodyPr anchor="b"/>
          <a:lstStyle>
            <a:lvl1pPr>
              <a:defRPr sz="11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4591" y="8567000"/>
            <a:ext cx="14721840" cy="2800349"/>
          </a:xfrm>
        </p:spPr>
        <p:txBody>
          <a:bodyPr/>
          <a:lstStyle>
            <a:lvl1pPr marL="0" indent="0">
              <a:buNone/>
              <a:defRPr sz="4480">
                <a:solidFill>
                  <a:schemeClr val="tx1"/>
                </a:solidFill>
              </a:defRPr>
            </a:lvl1pPr>
            <a:lvl2pPr marL="853455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2pPr>
            <a:lvl3pPr marL="170691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3pPr>
            <a:lvl4pPr marL="2560366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4pPr>
            <a:lvl5pPr marL="3413821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5pPr>
            <a:lvl6pPr marL="4267276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6pPr>
            <a:lvl7pPr marL="5120731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7pPr>
            <a:lvl8pPr marL="5974187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8pPr>
            <a:lvl9pPr marL="6827642" indent="0">
              <a:buNone/>
              <a:defRPr sz="29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64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480" y="3407833"/>
            <a:ext cx="72542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41080" y="3407833"/>
            <a:ext cx="72542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16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681570"/>
            <a:ext cx="14721840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5705" y="3138171"/>
            <a:ext cx="7220901" cy="1537969"/>
          </a:xfrm>
        </p:spPr>
        <p:txBody>
          <a:bodyPr anchor="b"/>
          <a:lstStyle>
            <a:lvl1pPr marL="0" indent="0">
              <a:buNone/>
              <a:defRPr sz="4480" b="1"/>
            </a:lvl1pPr>
            <a:lvl2pPr marL="853455" indent="0">
              <a:buNone/>
              <a:defRPr sz="3733" b="1"/>
            </a:lvl2pPr>
            <a:lvl3pPr marL="1706910" indent="0">
              <a:buNone/>
              <a:defRPr sz="3360" b="1"/>
            </a:lvl3pPr>
            <a:lvl4pPr marL="2560366" indent="0">
              <a:buNone/>
              <a:defRPr sz="2987" b="1"/>
            </a:lvl4pPr>
            <a:lvl5pPr marL="3413821" indent="0">
              <a:buNone/>
              <a:defRPr sz="2987" b="1"/>
            </a:lvl5pPr>
            <a:lvl6pPr marL="4267276" indent="0">
              <a:buNone/>
              <a:defRPr sz="2987" b="1"/>
            </a:lvl6pPr>
            <a:lvl7pPr marL="5120731" indent="0">
              <a:buNone/>
              <a:defRPr sz="2987" b="1"/>
            </a:lvl7pPr>
            <a:lvl8pPr marL="5974187" indent="0">
              <a:buNone/>
              <a:defRPr sz="2987" b="1"/>
            </a:lvl8pPr>
            <a:lvl9pPr marL="6827642" indent="0">
              <a:buNone/>
              <a:defRPr sz="298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5705" y="4676140"/>
            <a:ext cx="7220901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641081" y="3138171"/>
            <a:ext cx="7256463" cy="1537969"/>
          </a:xfrm>
        </p:spPr>
        <p:txBody>
          <a:bodyPr anchor="b"/>
          <a:lstStyle>
            <a:lvl1pPr marL="0" indent="0">
              <a:buNone/>
              <a:defRPr sz="4480" b="1"/>
            </a:lvl1pPr>
            <a:lvl2pPr marL="853455" indent="0">
              <a:buNone/>
              <a:defRPr sz="3733" b="1"/>
            </a:lvl2pPr>
            <a:lvl3pPr marL="1706910" indent="0">
              <a:buNone/>
              <a:defRPr sz="3360" b="1"/>
            </a:lvl3pPr>
            <a:lvl4pPr marL="2560366" indent="0">
              <a:buNone/>
              <a:defRPr sz="2987" b="1"/>
            </a:lvl4pPr>
            <a:lvl5pPr marL="3413821" indent="0">
              <a:buNone/>
              <a:defRPr sz="2987" b="1"/>
            </a:lvl5pPr>
            <a:lvl6pPr marL="4267276" indent="0">
              <a:buNone/>
              <a:defRPr sz="2987" b="1"/>
            </a:lvl6pPr>
            <a:lvl7pPr marL="5120731" indent="0">
              <a:buNone/>
              <a:defRPr sz="2987" b="1"/>
            </a:lvl7pPr>
            <a:lvl8pPr marL="5974187" indent="0">
              <a:buNone/>
              <a:defRPr sz="2987" b="1"/>
            </a:lvl8pPr>
            <a:lvl9pPr marL="6827642" indent="0">
              <a:buNone/>
              <a:defRPr sz="298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641081" y="4676140"/>
            <a:ext cx="7256463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8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13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507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853440"/>
            <a:ext cx="5505132" cy="2987040"/>
          </a:xfrm>
        </p:spPr>
        <p:txBody>
          <a:bodyPr anchor="b"/>
          <a:lstStyle>
            <a:lvl1pPr>
              <a:defRPr sz="597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463" y="1843196"/>
            <a:ext cx="8641080" cy="9097433"/>
          </a:xfrm>
        </p:spPr>
        <p:txBody>
          <a:bodyPr/>
          <a:lstStyle>
            <a:lvl1pPr>
              <a:defRPr sz="5973"/>
            </a:lvl1pPr>
            <a:lvl2pPr>
              <a:defRPr sz="5227"/>
            </a:lvl2pPr>
            <a:lvl3pPr>
              <a:defRPr sz="4480"/>
            </a:lvl3pPr>
            <a:lvl4pPr>
              <a:defRPr sz="3733"/>
            </a:lvl4pPr>
            <a:lvl5pPr>
              <a:defRPr sz="3733"/>
            </a:lvl5pPr>
            <a:lvl6pPr>
              <a:defRPr sz="3733"/>
            </a:lvl6pPr>
            <a:lvl7pPr>
              <a:defRPr sz="3733"/>
            </a:lvl7pPr>
            <a:lvl8pPr>
              <a:defRPr sz="3733"/>
            </a:lvl8pPr>
            <a:lvl9pPr>
              <a:defRPr sz="37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3" y="3840480"/>
            <a:ext cx="5505132" cy="7114964"/>
          </a:xfrm>
        </p:spPr>
        <p:txBody>
          <a:bodyPr/>
          <a:lstStyle>
            <a:lvl1pPr marL="0" indent="0">
              <a:buNone/>
              <a:defRPr sz="2987"/>
            </a:lvl1pPr>
            <a:lvl2pPr marL="853455" indent="0">
              <a:buNone/>
              <a:defRPr sz="2613"/>
            </a:lvl2pPr>
            <a:lvl3pPr marL="1706910" indent="0">
              <a:buNone/>
              <a:defRPr sz="2240"/>
            </a:lvl3pPr>
            <a:lvl4pPr marL="2560366" indent="0">
              <a:buNone/>
              <a:defRPr sz="1867"/>
            </a:lvl4pPr>
            <a:lvl5pPr marL="3413821" indent="0">
              <a:buNone/>
              <a:defRPr sz="1867"/>
            </a:lvl5pPr>
            <a:lvl6pPr marL="4267276" indent="0">
              <a:buNone/>
              <a:defRPr sz="1867"/>
            </a:lvl6pPr>
            <a:lvl7pPr marL="5120731" indent="0">
              <a:buNone/>
              <a:defRPr sz="1867"/>
            </a:lvl7pPr>
            <a:lvl8pPr marL="5974187" indent="0">
              <a:buNone/>
              <a:defRPr sz="1867"/>
            </a:lvl8pPr>
            <a:lvl9pPr marL="6827642" indent="0">
              <a:buNone/>
              <a:defRPr sz="18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040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853440"/>
            <a:ext cx="5505132" cy="2987040"/>
          </a:xfrm>
        </p:spPr>
        <p:txBody>
          <a:bodyPr anchor="b"/>
          <a:lstStyle>
            <a:lvl1pPr>
              <a:defRPr sz="597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56463" y="1843196"/>
            <a:ext cx="8641080" cy="9097433"/>
          </a:xfrm>
        </p:spPr>
        <p:txBody>
          <a:bodyPr anchor="t"/>
          <a:lstStyle>
            <a:lvl1pPr marL="0" indent="0">
              <a:buNone/>
              <a:defRPr sz="5973"/>
            </a:lvl1pPr>
            <a:lvl2pPr marL="853455" indent="0">
              <a:buNone/>
              <a:defRPr sz="5227"/>
            </a:lvl2pPr>
            <a:lvl3pPr marL="1706910" indent="0">
              <a:buNone/>
              <a:defRPr sz="4480"/>
            </a:lvl3pPr>
            <a:lvl4pPr marL="2560366" indent="0">
              <a:buNone/>
              <a:defRPr sz="3733"/>
            </a:lvl4pPr>
            <a:lvl5pPr marL="3413821" indent="0">
              <a:buNone/>
              <a:defRPr sz="3733"/>
            </a:lvl5pPr>
            <a:lvl6pPr marL="4267276" indent="0">
              <a:buNone/>
              <a:defRPr sz="3733"/>
            </a:lvl6pPr>
            <a:lvl7pPr marL="5120731" indent="0">
              <a:buNone/>
              <a:defRPr sz="3733"/>
            </a:lvl7pPr>
            <a:lvl8pPr marL="5974187" indent="0">
              <a:buNone/>
              <a:defRPr sz="3733"/>
            </a:lvl8pPr>
            <a:lvl9pPr marL="6827642" indent="0">
              <a:buNone/>
              <a:defRPr sz="37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3" y="3840480"/>
            <a:ext cx="5505132" cy="7114964"/>
          </a:xfrm>
        </p:spPr>
        <p:txBody>
          <a:bodyPr/>
          <a:lstStyle>
            <a:lvl1pPr marL="0" indent="0">
              <a:buNone/>
              <a:defRPr sz="2987"/>
            </a:lvl1pPr>
            <a:lvl2pPr marL="853455" indent="0">
              <a:buNone/>
              <a:defRPr sz="2613"/>
            </a:lvl2pPr>
            <a:lvl3pPr marL="1706910" indent="0">
              <a:buNone/>
              <a:defRPr sz="2240"/>
            </a:lvl3pPr>
            <a:lvl4pPr marL="2560366" indent="0">
              <a:buNone/>
              <a:defRPr sz="1867"/>
            </a:lvl4pPr>
            <a:lvl5pPr marL="3413821" indent="0">
              <a:buNone/>
              <a:defRPr sz="1867"/>
            </a:lvl5pPr>
            <a:lvl6pPr marL="4267276" indent="0">
              <a:buNone/>
              <a:defRPr sz="1867"/>
            </a:lvl6pPr>
            <a:lvl7pPr marL="5120731" indent="0">
              <a:buNone/>
              <a:defRPr sz="1867"/>
            </a:lvl7pPr>
            <a:lvl8pPr marL="5974187" indent="0">
              <a:buNone/>
              <a:defRPr sz="1867"/>
            </a:lvl8pPr>
            <a:lvl9pPr marL="6827642" indent="0">
              <a:buNone/>
              <a:defRPr sz="18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01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3480" y="681570"/>
            <a:ext cx="1472184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3480" y="3407833"/>
            <a:ext cx="1472184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480" y="11865189"/>
            <a:ext cx="38404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40587-E03B-8441-A06F-BA18A074A71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54040" y="11865189"/>
            <a:ext cx="576072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54840" y="11865189"/>
            <a:ext cx="38404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09568-4B59-7A44-829B-E6D189A12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1706910" rtl="0" eaLnBrk="1" latinLnBrk="0" hangingPunct="1">
        <a:lnSpc>
          <a:spcPct val="90000"/>
        </a:lnSpc>
        <a:spcBef>
          <a:spcPct val="0"/>
        </a:spcBef>
        <a:buNone/>
        <a:defRPr sz="8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6728" indent="-426728" algn="l" defTabSz="170691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5227" kern="1200">
          <a:solidFill>
            <a:schemeClr val="tx1"/>
          </a:solidFill>
          <a:latin typeface="+mn-lt"/>
          <a:ea typeface="+mn-ea"/>
          <a:cs typeface="+mn-cs"/>
        </a:defRPr>
      </a:lvl1pPr>
      <a:lvl2pPr marL="1280183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2pPr>
      <a:lvl3pPr marL="2133638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3pPr>
      <a:lvl4pPr marL="2987093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4pPr>
      <a:lvl5pPr marL="3840549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5pPr>
      <a:lvl6pPr marL="4694004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6pPr>
      <a:lvl7pPr marL="5547459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7pPr>
      <a:lvl8pPr marL="6400914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8pPr>
      <a:lvl9pPr marL="7254370" indent="-426728" algn="l" defTabSz="17069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53455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706910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66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4pPr>
      <a:lvl5pPr marL="3413821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5pPr>
      <a:lvl6pPr marL="4267276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6pPr>
      <a:lvl7pPr marL="5120731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7pPr>
      <a:lvl8pPr marL="5974187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8pPr>
      <a:lvl9pPr marL="6827642" algn="l" defTabSz="1706910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7" Type="http://schemas.openxmlformats.org/officeDocument/2006/relationships/image" Target="../media/image6.jp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5" Type="http://schemas.openxmlformats.org/officeDocument/2006/relationships/image" Target="../media/image4.jpg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1EB2417-3E5F-0641-A4B5-D24BE2978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7519" y="1915679"/>
            <a:ext cx="5099819" cy="50998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47EB9A-1339-2B4D-A749-4F9734A4B2B2}"/>
              </a:ext>
            </a:extLst>
          </p:cNvPr>
          <p:cNvSpPr txBox="1"/>
          <p:nvPr/>
        </p:nvSpPr>
        <p:spPr>
          <a:xfrm>
            <a:off x="2694564" y="1261406"/>
            <a:ext cx="2264817" cy="534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2" b="1" dirty="0">
                <a:latin typeface="Arial" panose="020B0604020202020204" pitchFamily="34" charset="0"/>
                <a:cs typeface="Arial" panose="020B0604020202020204" pitchFamily="34" charset="0"/>
              </a:rPr>
              <a:t>TUNEL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BD3503-FC3D-2B41-BBFE-377B2F506F33}"/>
              </a:ext>
            </a:extLst>
          </p:cNvPr>
          <p:cNvSpPr txBox="1"/>
          <p:nvPr/>
        </p:nvSpPr>
        <p:spPr>
          <a:xfrm>
            <a:off x="13639217" y="1261406"/>
            <a:ext cx="2375895" cy="534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2" b="1" dirty="0">
                <a:latin typeface="Arial" panose="020B0604020202020204" pitchFamily="34" charset="0"/>
                <a:cs typeface="Arial" panose="020B0604020202020204" pitchFamily="34" charset="0"/>
              </a:rPr>
              <a:t>Merged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77C596-8D18-1643-916C-571ACCE15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292" y="1915679"/>
            <a:ext cx="5099819" cy="50998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D4F1276-0F9B-CD47-8CA0-C64620694F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2405" y="1915679"/>
            <a:ext cx="5099819" cy="509981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6165D0C-81EA-1A43-AE74-DB975548C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27519" y="7095256"/>
            <a:ext cx="5099819" cy="509981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8F679B5-F6AE-4946-AFEF-65BDB72BB2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7292" y="7095256"/>
            <a:ext cx="5099819" cy="509981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EA4817A-E501-504B-B093-CAA9BD6749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2405" y="7095256"/>
            <a:ext cx="5099819" cy="5099819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BA08722-A326-304B-A86A-FC550421F3DE}"/>
              </a:ext>
            </a:extLst>
          </p:cNvPr>
          <p:cNvSpPr txBox="1"/>
          <p:nvPr/>
        </p:nvSpPr>
        <p:spPr>
          <a:xfrm>
            <a:off x="201855" y="-2135818"/>
            <a:ext cx="181430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46" b="1" dirty="0">
                <a:latin typeface="Arial" panose="020B0604020202020204" pitchFamily="34" charset="0"/>
                <a:cs typeface="Arial" panose="020B0604020202020204" pitchFamily="34" charset="0"/>
              </a:rPr>
              <a:t>40x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C2BA5A-C4A2-9E46-A0EF-F07A783EB436}"/>
              </a:ext>
            </a:extLst>
          </p:cNvPr>
          <p:cNvSpPr txBox="1"/>
          <p:nvPr/>
        </p:nvSpPr>
        <p:spPr>
          <a:xfrm>
            <a:off x="7873801" y="1277752"/>
            <a:ext cx="2850996" cy="534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2" b="1" dirty="0">
                <a:latin typeface="Arial" panose="020B0604020202020204" pitchFamily="34" charset="0"/>
                <a:cs typeface="Arial" panose="020B0604020202020204" pitchFamily="34" charset="0"/>
              </a:rPr>
              <a:t>Hoechst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EF5146A-2FA0-5145-8232-29251B8C0304}"/>
              </a:ext>
            </a:extLst>
          </p:cNvPr>
          <p:cNvSpPr txBox="1"/>
          <p:nvPr/>
        </p:nvSpPr>
        <p:spPr>
          <a:xfrm rot="16200000">
            <a:off x="-1768299" y="4891385"/>
            <a:ext cx="4474621" cy="534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72" b="1" dirty="0">
                <a:latin typeface="Arial" panose="020B0604020202020204" pitchFamily="34" charset="0"/>
                <a:cs typeface="Arial" panose="020B0604020202020204" pitchFamily="34" charset="0"/>
              </a:rPr>
              <a:t>DNase I treated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F21EDFD-8F60-D149-A13B-F7EABAFE85C9}"/>
              </a:ext>
            </a:extLst>
          </p:cNvPr>
          <p:cNvSpPr txBox="1"/>
          <p:nvPr/>
        </p:nvSpPr>
        <p:spPr>
          <a:xfrm rot="16200000">
            <a:off x="-1317865" y="9378008"/>
            <a:ext cx="3573753" cy="534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72" b="1" dirty="0">
                <a:latin typeface="Arial" panose="020B0604020202020204" pitchFamily="34" charset="0"/>
                <a:cs typeface="Arial" panose="020B0604020202020204" pitchFamily="34" charset="0"/>
              </a:rPr>
              <a:t>without  Hoechst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65E6D2-3E5D-447F-A3A6-0E53C6D5DDC8}"/>
              </a:ext>
            </a:extLst>
          </p:cNvPr>
          <p:cNvSpPr txBox="1"/>
          <p:nvPr/>
        </p:nvSpPr>
        <p:spPr>
          <a:xfrm>
            <a:off x="95794" y="165642"/>
            <a:ext cx="8534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/>
              <a:t>TUNEL &amp; Hoechst test</a:t>
            </a:r>
          </a:p>
        </p:txBody>
      </p:sp>
    </p:spTree>
    <p:extLst>
      <p:ext uri="{BB962C8B-B14F-4D97-AF65-F5344CB8AC3E}">
        <p14:creationId xmlns:p14="http://schemas.microsoft.com/office/powerpoint/2010/main" val="4142201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1988</TotalTime>
  <Words>13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NG</cp:lastModifiedBy>
  <cp:revision>57</cp:revision>
  <cp:lastPrinted>2021-06-18T21:38:34Z</cp:lastPrinted>
  <dcterms:created xsi:type="dcterms:W3CDTF">2021-04-06T13:34:43Z</dcterms:created>
  <dcterms:modified xsi:type="dcterms:W3CDTF">2021-06-23T03:33:04Z</dcterms:modified>
</cp:coreProperties>
</file>