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xmlns="" id="{D4771268-CB57-404A-9271-370EB28F60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83357" y="1928732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1B8B49-F632-43D9-A159-35235EE9D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1967267"/>
            <a:ext cx="1971675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Video 4</a:t>
            </a:r>
          </a:p>
        </p:txBody>
      </p:sp>
      <p:pic>
        <p:nvPicPr>
          <p:cNvPr id="4" name="V4-decalcified 24hr unfixed cartilage">
            <a:hlinkClick r:id="" action="ppaction://media"/>
            <a:extLst>
              <a:ext uri="{FF2B5EF4-FFF2-40B4-BE49-F238E27FC236}">
                <a16:creationId xmlns:a16="http://schemas.microsoft.com/office/drawing/2014/main" xmlns="" id="{1AF23F4A-08C2-4E07-B689-1FA4D0C74B7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37473" y="643467"/>
            <a:ext cx="4176554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6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全屏显示(4:3)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Video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4</dc:title>
  <dc:creator>赵露露</dc:creator>
  <cp:lastModifiedBy>赵露露</cp:lastModifiedBy>
  <cp:revision>1</cp:revision>
  <dcterms:created xsi:type="dcterms:W3CDTF">2021-07-22T03:32:59Z</dcterms:created>
  <dcterms:modified xsi:type="dcterms:W3CDTF">2021-07-22T03:34:07Z</dcterms:modified>
</cp:coreProperties>
</file>