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10" r:id="rId2"/>
    <p:sldId id="311" r:id="rId3"/>
    <p:sldId id="312" r:id="rId4"/>
    <p:sldId id="313" r:id="rId5"/>
    <p:sldId id="314" r:id="rId6"/>
    <p:sldId id="316" r:id="rId7"/>
  </p:sldIdLst>
  <p:sldSz cx="12192000" cy="6858000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F03F"/>
    <a:srgbClr val="990033"/>
    <a:srgbClr val="FF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9331" autoAdjust="0"/>
  </p:normalViewPr>
  <p:slideViewPr>
    <p:cSldViewPr>
      <p:cViewPr varScale="1">
        <p:scale>
          <a:sx n="92" d="100"/>
          <a:sy n="92" d="100"/>
        </p:scale>
        <p:origin x="576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FE9FDE5-B72B-42C8-B235-CA952E39B361}" type="datetimeFigureOut">
              <a:rPr lang="ar-EG"/>
              <a:pPr>
                <a:defRPr/>
              </a:pPr>
              <a:t>20‏/10‏/1442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E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ADEBCD2-AC85-4072-AD79-0256B1CA2B4D}" type="slidenum">
              <a:rPr lang="ar-EG"/>
              <a:pPr>
                <a:defRPr/>
              </a:pPr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617764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spcBef>
                <a:spcPct val="30000"/>
              </a:spcBef>
              <a:spcAft>
                <a:spcPct val="0"/>
              </a:spcAft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DEBCD2-AC85-4072-AD79-0256B1CA2B4D}" type="slidenum">
              <a:rPr lang="ar-EG" smtClean="0"/>
              <a:pPr>
                <a:defRPr/>
              </a:pPr>
              <a:t>3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36928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spcBef>
                <a:spcPct val="30000"/>
              </a:spcBef>
              <a:spcAft>
                <a:spcPct val="0"/>
              </a:spcAft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DEBCD2-AC85-4072-AD79-0256B1CA2B4D}" type="slidenum">
              <a:rPr lang="ar-EG" smtClean="0"/>
              <a:pPr>
                <a:defRPr/>
              </a:pPr>
              <a:t>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51201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6C075-4B50-4BDC-98F7-A0130FE63567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E9100-98FC-4036-AE53-F36FDBF3D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8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5277-9400-41ED-BE59-5ED076B8F655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FA1DF-C24A-481B-9F8C-8B8FC1FE0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3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31785-8864-4454-AF27-5571C6C9E413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71B5-070B-4A6F-8380-81C32D31D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5FCB9-1518-4CD3-BC7B-D39F3FD056E7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EABFA-D250-4579-B7F3-427ED24E7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86CE-9C50-444F-B9F7-A792DFD5A846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6E05F-084F-4D54-B983-47BF84603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3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492D3-D444-4FDD-83F1-3A8490E2E5E8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EC5E-87EF-44F6-BFBF-53A7CA452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912FE-6A2A-4746-8B5B-FFFBDAB1834F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09BD5-9746-4A5A-B36A-C35263F41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4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A1104-51E4-4ACF-B8B8-4A50B1DE47A6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3B497-4C03-4EDE-9C33-80B7FC08E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7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E68E-0828-4242-A37A-AE055C4DE7E3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F7126-C45D-42BF-950F-152F35564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5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43B58-ED86-4A9B-A1A1-8B0EF8C7A349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376E4-C391-46F8-A07D-D3CDF70C4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480E0-9FF7-4FC9-A12C-080B49585066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058F-D75E-460F-AE8B-76A6BFEF7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F46FD7-4A1C-4354-8D16-8A8D8468473E}" type="datetimeFigureOut">
              <a:rPr lang="en-US"/>
              <a:pPr>
                <a:defRPr/>
              </a:pPr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DFDC75-4A43-424E-B551-1FDDA6476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5D0939-2358-7A42-82A5-F38A1E4C83A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4098"/>
            <a:ext cx="5980430" cy="358549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B16F73-A287-D047-9C22-361D086CB002}"/>
              </a:ext>
            </a:extLst>
          </p:cNvPr>
          <p:cNvSpPr/>
          <p:nvPr/>
        </p:nvSpPr>
        <p:spPr>
          <a:xfrm>
            <a:off x="0" y="3619287"/>
            <a:ext cx="4968028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Figure S1. Origin of the genotypes of the panel</a:t>
            </a:r>
            <a:endParaRPr lang="en-DE" dirty="0">
              <a:ea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298CDC-B31B-3A4F-ACC6-EC1DAA7B2433}"/>
              </a:ext>
            </a:extLst>
          </p:cNvPr>
          <p:cNvSpPr/>
          <p:nvPr/>
        </p:nvSpPr>
        <p:spPr>
          <a:xfrm>
            <a:off x="6096000" y="4243852"/>
            <a:ext cx="6096000" cy="9664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Figure S2. Single nucleotide polymorphism (SNP) density on 21 wheat chromosomes. The x-axis shows the interval distance in Mb.</a:t>
            </a:r>
            <a:endParaRPr lang="en-DE" dirty="0">
              <a:ea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30BC8E-5756-0C40-A117-13FE17E76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830" y="27452"/>
            <a:ext cx="61214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02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029EC4-EC97-BA4C-B507-5B60654503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4267200" cy="3568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AF17B9A-75E5-7243-B19E-0406E646A725}"/>
              </a:ext>
            </a:extLst>
          </p:cNvPr>
          <p:cNvSpPr/>
          <p:nvPr/>
        </p:nvSpPr>
        <p:spPr>
          <a:xfrm>
            <a:off x="0" y="3581400"/>
            <a:ext cx="9753602" cy="670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Figure S3. Screen plot for the first ten principal components (PCs) explain the variation using 90K chip and Population structure based on their origin.</a:t>
            </a:r>
            <a:endParaRPr lang="en-DE" dirty="0">
              <a:ea typeface="Times New Roman" panose="02020603050405020304" pitchFamily="18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4267200" y="12700"/>
            <a:ext cx="5486402" cy="3568700"/>
            <a:chOff x="4267200" y="12700"/>
            <a:chExt cx="5486402" cy="35687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AEE7ACA-7111-F24A-AD56-EE486E8915F5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12700"/>
              <a:ext cx="5486402" cy="3568700"/>
            </a:xfrm>
            <a:prstGeom prst="rect">
              <a:avLst/>
            </a:prstGeom>
            <a:noFill/>
          </p:spPr>
        </p:pic>
        <p:sp>
          <p:nvSpPr>
            <p:cNvPr id="2" name="Elipse 1"/>
            <p:cNvSpPr/>
            <p:nvPr/>
          </p:nvSpPr>
          <p:spPr>
            <a:xfrm>
              <a:off x="8686800" y="685800"/>
              <a:ext cx="1524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</p:spTree>
    <p:extLst>
      <p:ext uri="{BB962C8B-B14F-4D97-AF65-F5344CB8AC3E}">
        <p14:creationId xmlns:p14="http://schemas.microsoft.com/office/powerpoint/2010/main" val="25023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0E2E8D-E632-7149-A1EA-ED34E737A75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5257800" cy="5410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3C9DADB-AEC2-3A49-ABF3-4922A431C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2700"/>
            <a:ext cx="6705600" cy="365114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70E96A48-5389-E647-A415-786FF08796B4}"/>
              </a:ext>
            </a:extLst>
          </p:cNvPr>
          <p:cNvSpPr/>
          <p:nvPr/>
        </p:nvSpPr>
        <p:spPr>
          <a:xfrm>
            <a:off x="5334000" y="3701942"/>
            <a:ext cx="67056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Figure S4. Kinship heat map of the panel. Figure S5. The linkage disequilibrium decay in the wheat population</a:t>
            </a:r>
            <a:endParaRPr lang="en-DE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76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47">
            <a:extLst>
              <a:ext uri="{FF2B5EF4-FFF2-40B4-BE49-F238E27FC236}">
                <a16:creationId xmlns:a16="http://schemas.microsoft.com/office/drawing/2014/main" id="{36F6B022-1A55-F94E-889B-ED2228B1D75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83400"/>
            <a:ext cx="5400000" cy="2160000"/>
          </a:xfrm>
          <a:prstGeom prst="rect">
            <a:avLst/>
          </a:prstGeom>
          <a:noFill/>
        </p:spPr>
      </p:pic>
      <p:grpSp>
        <p:nvGrpSpPr>
          <p:cNvPr id="4" name="Grupo 3"/>
          <p:cNvGrpSpPr/>
          <p:nvPr/>
        </p:nvGrpSpPr>
        <p:grpSpPr>
          <a:xfrm>
            <a:off x="0" y="-17874"/>
            <a:ext cx="10744200" cy="6477000"/>
            <a:chOff x="0" y="0"/>
            <a:chExt cx="10744200" cy="6477000"/>
          </a:xfrm>
        </p:grpSpPr>
        <p:pic>
          <p:nvPicPr>
            <p:cNvPr id="2" name="Imagen 49">
              <a:extLst>
                <a:ext uri="{FF2B5EF4-FFF2-40B4-BE49-F238E27FC236}">
                  <a16:creationId xmlns:a16="http://schemas.microsoft.com/office/drawing/2014/main" id="{5F15CCD8-F84E-EA41-83DB-EFCEEA16BDB9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0" y="49800"/>
              <a:ext cx="5328000" cy="2160000"/>
            </a:xfrm>
            <a:prstGeom prst="rect">
              <a:avLst/>
            </a:prstGeom>
            <a:noFill/>
          </p:spPr>
        </p:pic>
        <p:pic>
          <p:nvPicPr>
            <p:cNvPr id="3" name="Imagen 44">
              <a:extLst>
                <a:ext uri="{FF2B5EF4-FFF2-40B4-BE49-F238E27FC236}">
                  <a16:creationId xmlns:a16="http://schemas.microsoft.com/office/drawing/2014/main" id="{DEAAB869-2D4A-8440-8397-CD187EF39EA1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200" y="0"/>
              <a:ext cx="5400000" cy="2286000"/>
            </a:xfrm>
            <a:prstGeom prst="rect">
              <a:avLst/>
            </a:prstGeom>
            <a:noFill/>
          </p:spPr>
        </p:pic>
        <p:pic>
          <p:nvPicPr>
            <p:cNvPr id="5" name="Imagen 48">
              <a:extLst>
                <a:ext uri="{FF2B5EF4-FFF2-40B4-BE49-F238E27FC236}">
                  <a16:creationId xmlns:a16="http://schemas.microsoft.com/office/drawing/2014/main" id="{C1C98FD6-E90A-7246-B5C7-5FE5F3362346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83400"/>
              <a:ext cx="5400000" cy="2160000"/>
            </a:xfrm>
            <a:prstGeom prst="rect">
              <a:avLst/>
            </a:prstGeom>
            <a:noFill/>
          </p:spPr>
        </p:pic>
        <p:pic>
          <p:nvPicPr>
            <p:cNvPr id="6" name="Imagen 45">
              <a:extLst>
                <a:ext uri="{FF2B5EF4-FFF2-40B4-BE49-F238E27FC236}">
                  <a16:creationId xmlns:a16="http://schemas.microsoft.com/office/drawing/2014/main" id="{6886A9B3-14C5-DF4C-8332-ECC0923B568A}"/>
                </a:ext>
              </a:extLst>
            </p:cNvPr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17000"/>
              <a:ext cx="5400000" cy="2160000"/>
            </a:xfrm>
            <a:prstGeom prst="rect">
              <a:avLst/>
            </a:prstGeom>
            <a:noFill/>
          </p:spPr>
        </p:pic>
        <p:pic>
          <p:nvPicPr>
            <p:cNvPr id="8" name="Imagen 46">
              <a:extLst>
                <a:ext uri="{FF2B5EF4-FFF2-40B4-BE49-F238E27FC236}">
                  <a16:creationId xmlns:a16="http://schemas.microsoft.com/office/drawing/2014/main" id="{FDAC87C3-08DB-4B42-A6D1-CD4F9AC7C7D4}"/>
                </a:ext>
              </a:extLst>
            </p:cNvPr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4317000"/>
              <a:ext cx="5400000" cy="2160000"/>
            </a:xfrm>
            <a:prstGeom prst="rect">
              <a:avLst/>
            </a:prstGeom>
            <a:noFill/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AF9D5CB-5088-5148-B4F8-A137820DCAB4}"/>
              </a:ext>
            </a:extLst>
          </p:cNvPr>
          <p:cNvSpPr/>
          <p:nvPr/>
        </p:nvSpPr>
        <p:spPr>
          <a:xfrm>
            <a:off x="0" y="6374400"/>
            <a:ext cx="12192000" cy="541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</a:rPr>
              <a:t>Figure S6. Phenotypic variation and Heritability (</a:t>
            </a:r>
            <a:r>
              <a:rPr lang="en-GB" sz="14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H</a:t>
            </a:r>
            <a:r>
              <a:rPr lang="en-GB" sz="1400" b="1" i="1" baseline="30000" dirty="0"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</a:rPr>
              <a:t>) for Thousand-kernel weight (TKW), Kernel length (KL), Kernel width (KW), Kernel area (KA), Kernel diameter ratio (KDR) and Factor form density (FFD) using BLUEs values.</a:t>
            </a:r>
            <a:endParaRPr lang="en-DE" sz="1400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78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>
            <a:extLst>
              <a:ext uri="{FF2B5EF4-FFF2-40B4-BE49-F238E27FC236}">
                <a16:creationId xmlns:a16="http://schemas.microsoft.com/office/drawing/2014/main" id="{989AF9E6-F319-0749-BEAE-7FD7E470DE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7086600" cy="66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3ED9FF6-20A9-7C4C-910A-6114E9EAB7A5}"/>
              </a:ext>
            </a:extLst>
          </p:cNvPr>
          <p:cNvSpPr/>
          <p:nvPr/>
        </p:nvSpPr>
        <p:spPr>
          <a:xfrm>
            <a:off x="7086600" y="2590800"/>
            <a:ext cx="5181600" cy="2151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Figure S7.</a:t>
            </a:r>
            <a:r>
              <a:rPr lang="en-GB" dirty="0">
                <a:ea typeface="Times New Roman" panose="02020603050405020304" pitchFamily="18" charset="0"/>
              </a:rPr>
              <a:t>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Variation on Thousand-kernel weight (TKW), Kernel length (KL), Kernel width (KW), Kernel area (KA), Kernel diameter ratio (KDR) and Factor form density (FFD) based on origin of genotypes. C-N Europe (Central-Northern Europe); E Europe- W Asia (Eastern Europe-Western Asia); N America (North America)</a:t>
            </a:r>
            <a:endParaRPr lang="en-DE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3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93DA10D-FD48-8C47-895A-A0953D35CB4E}"/>
              </a:ext>
            </a:extLst>
          </p:cNvPr>
          <p:cNvSpPr/>
          <p:nvPr/>
        </p:nvSpPr>
        <p:spPr>
          <a:xfrm>
            <a:off x="914400" y="5217066"/>
            <a:ext cx="10972800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</a:rPr>
              <a:t>Figure S8. Overview of significant markers trait associations identified for Thousand-kernel weight (TKW), Kernel length (KL), Kernel width (KW), Kernel area (KA), Kernel diameter ratio (KDR) and Factor form density (FFD) using BLUEs values.</a:t>
            </a:r>
            <a:r>
              <a:rPr lang="en-GB" sz="14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Multitraits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MTAs are indicated with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gray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rectangles.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152400" y="424934"/>
            <a:ext cx="11877675" cy="4731350"/>
            <a:chOff x="152400" y="424934"/>
            <a:chExt cx="11877675" cy="4731350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400" y="533400"/>
              <a:ext cx="11877675" cy="4622884"/>
            </a:xfrm>
            <a:prstGeom prst="rect">
              <a:avLst/>
            </a:prstGeom>
          </p:spPr>
        </p:pic>
        <p:sp>
          <p:nvSpPr>
            <p:cNvPr id="5" name="Elipse 4"/>
            <p:cNvSpPr/>
            <p:nvPr/>
          </p:nvSpPr>
          <p:spPr>
            <a:xfrm>
              <a:off x="1905000" y="533400"/>
              <a:ext cx="152400" cy="1524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6" name="Elipse 5"/>
            <p:cNvSpPr/>
            <p:nvPr/>
          </p:nvSpPr>
          <p:spPr>
            <a:xfrm>
              <a:off x="2895600" y="533400"/>
              <a:ext cx="152400" cy="152400"/>
            </a:xfrm>
            <a:prstGeom prst="ellipse">
              <a:avLst/>
            </a:prstGeom>
            <a:solidFill>
              <a:srgbClr val="1CF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7" name="Elipse 6"/>
            <p:cNvSpPr/>
            <p:nvPr/>
          </p:nvSpPr>
          <p:spPr>
            <a:xfrm>
              <a:off x="4521845" y="5334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2025445" y="424934"/>
              <a:ext cx="6184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TKW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980639" y="424934"/>
              <a:ext cx="1253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Kernel area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623855" y="424934"/>
              <a:ext cx="1433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/>
                <a:t>Kernel length</a:t>
              </a: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2550477" y="1411945"/>
              <a:ext cx="186814" cy="3048000"/>
            </a:xfrm>
            <a:prstGeom prst="rect">
              <a:avLst/>
            </a:prstGeom>
            <a:solidFill>
              <a:schemeClr val="bg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905000" y="1409488"/>
              <a:ext cx="186814" cy="3048000"/>
            </a:xfrm>
            <a:prstGeom prst="rect">
              <a:avLst/>
            </a:prstGeom>
            <a:solidFill>
              <a:schemeClr val="bg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8918544" y="1409488"/>
              <a:ext cx="212402" cy="3083466"/>
            </a:xfrm>
            <a:prstGeom prst="rect">
              <a:avLst/>
            </a:prstGeom>
            <a:solidFill>
              <a:schemeClr val="bg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7922035" y="1409488"/>
              <a:ext cx="142875" cy="3048000"/>
            </a:xfrm>
            <a:prstGeom prst="rect">
              <a:avLst/>
            </a:prstGeom>
            <a:solidFill>
              <a:schemeClr val="bg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5" name="Elipse 14"/>
            <p:cNvSpPr/>
            <p:nvPr/>
          </p:nvSpPr>
          <p:spPr>
            <a:xfrm>
              <a:off x="3429000" y="2495444"/>
              <a:ext cx="304800" cy="1715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7" name="Elipse 16"/>
            <p:cNvSpPr/>
            <p:nvPr/>
          </p:nvSpPr>
          <p:spPr>
            <a:xfrm>
              <a:off x="8902346" y="609600"/>
              <a:ext cx="304800" cy="1715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2035" y="2133600"/>
              <a:ext cx="142875" cy="133350"/>
            </a:xfrm>
            <a:prstGeom prst="rect">
              <a:avLst/>
            </a:prstGeom>
          </p:spPr>
        </p:pic>
      </p:grpSp>
      <p:sp>
        <p:nvSpPr>
          <p:cNvPr id="12" name="CuadroTexto 11"/>
          <p:cNvSpPr txBox="1"/>
          <p:nvPr/>
        </p:nvSpPr>
        <p:spPr>
          <a:xfrm>
            <a:off x="1280120" y="4879285"/>
            <a:ext cx="103022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s-AR" sz="1200" b="1" dirty="0"/>
              <a:t>1A         1B       1D         2A           2B          2D          3A           3B          3D          4A          4B        4D        5A         5B         5D         6A         6B        6D        7A          7B          7D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152400" y="424934"/>
            <a:ext cx="11877675" cy="4731350"/>
            <a:chOff x="152400" y="457200"/>
            <a:chExt cx="11877675" cy="4731350"/>
          </a:xfrm>
        </p:grpSpPr>
        <p:grpSp>
          <p:nvGrpSpPr>
            <p:cNvPr id="21" name="Grupo 20"/>
            <p:cNvGrpSpPr/>
            <p:nvPr/>
          </p:nvGrpSpPr>
          <p:grpSpPr>
            <a:xfrm>
              <a:off x="152400" y="457200"/>
              <a:ext cx="11877675" cy="4731350"/>
              <a:chOff x="152400" y="424934"/>
              <a:chExt cx="11877675" cy="4731350"/>
            </a:xfrm>
          </p:grpSpPr>
          <p:pic>
            <p:nvPicPr>
              <p:cNvPr id="22" name="Imagen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2400" y="533400"/>
                <a:ext cx="11877675" cy="4622884"/>
              </a:xfrm>
              <a:prstGeom prst="rect">
                <a:avLst/>
              </a:prstGeom>
            </p:spPr>
          </p:pic>
          <p:sp>
            <p:nvSpPr>
              <p:cNvPr id="23" name="Elipse 22"/>
              <p:cNvSpPr/>
              <p:nvPr/>
            </p:nvSpPr>
            <p:spPr>
              <a:xfrm>
                <a:off x="1905000" y="533400"/>
                <a:ext cx="152400" cy="1524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24" name="Elipse 23"/>
              <p:cNvSpPr/>
              <p:nvPr/>
            </p:nvSpPr>
            <p:spPr>
              <a:xfrm>
                <a:off x="2895600" y="533400"/>
                <a:ext cx="152400" cy="152400"/>
              </a:xfrm>
              <a:prstGeom prst="ellipse">
                <a:avLst/>
              </a:prstGeom>
              <a:solidFill>
                <a:srgbClr val="1CF0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25" name="Elipse 24"/>
              <p:cNvSpPr/>
              <p:nvPr/>
            </p:nvSpPr>
            <p:spPr>
              <a:xfrm>
                <a:off x="4521845" y="5334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26" name="CuadroTexto 25"/>
              <p:cNvSpPr txBox="1"/>
              <p:nvPr/>
            </p:nvSpPr>
            <p:spPr>
              <a:xfrm>
                <a:off x="2025445" y="424934"/>
                <a:ext cx="6184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dirty="0"/>
                  <a:t>TKW</a:t>
                </a:r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2980639" y="424934"/>
                <a:ext cx="12531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dirty="0"/>
                  <a:t>Kernel area</a:t>
                </a:r>
              </a:p>
            </p:txBody>
          </p:sp>
          <p:sp>
            <p:nvSpPr>
              <p:cNvPr id="28" name="CuadroTexto 27"/>
              <p:cNvSpPr txBox="1"/>
              <p:nvPr/>
            </p:nvSpPr>
            <p:spPr>
              <a:xfrm>
                <a:off x="4623855" y="424934"/>
                <a:ext cx="1433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dirty="0"/>
                  <a:t>Kernel length</a:t>
                </a:r>
              </a:p>
            </p:txBody>
          </p:sp>
          <p:sp>
            <p:nvSpPr>
              <p:cNvPr id="29" name="Rectángulo 28"/>
              <p:cNvSpPr/>
              <p:nvPr/>
            </p:nvSpPr>
            <p:spPr>
              <a:xfrm>
                <a:off x="2550477" y="1411945"/>
                <a:ext cx="186814" cy="3048000"/>
              </a:xfrm>
              <a:prstGeom prst="rect">
                <a:avLst/>
              </a:prstGeom>
              <a:solidFill>
                <a:schemeClr val="bg2"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30" name="Rectángulo 29"/>
              <p:cNvSpPr/>
              <p:nvPr/>
            </p:nvSpPr>
            <p:spPr>
              <a:xfrm>
                <a:off x="1905000" y="1409488"/>
                <a:ext cx="186814" cy="3048000"/>
              </a:xfrm>
              <a:prstGeom prst="rect">
                <a:avLst/>
              </a:prstGeom>
              <a:solidFill>
                <a:schemeClr val="bg2"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31" name="Rectángulo 30"/>
              <p:cNvSpPr/>
              <p:nvPr/>
            </p:nvSpPr>
            <p:spPr>
              <a:xfrm>
                <a:off x="8918544" y="1409488"/>
                <a:ext cx="212402" cy="3083466"/>
              </a:xfrm>
              <a:prstGeom prst="rect">
                <a:avLst/>
              </a:prstGeom>
              <a:solidFill>
                <a:schemeClr val="bg2"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32" name="Rectángulo 31"/>
              <p:cNvSpPr/>
              <p:nvPr/>
            </p:nvSpPr>
            <p:spPr>
              <a:xfrm>
                <a:off x="7922035" y="1409488"/>
                <a:ext cx="142875" cy="3048000"/>
              </a:xfrm>
              <a:prstGeom prst="rect">
                <a:avLst/>
              </a:prstGeom>
              <a:solidFill>
                <a:schemeClr val="bg2"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33" name="Elipse 32"/>
              <p:cNvSpPr/>
              <p:nvPr/>
            </p:nvSpPr>
            <p:spPr>
              <a:xfrm>
                <a:off x="3429000" y="2495444"/>
                <a:ext cx="304800" cy="1715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34" name="Elipse 33"/>
              <p:cNvSpPr/>
              <p:nvPr/>
            </p:nvSpPr>
            <p:spPr>
              <a:xfrm>
                <a:off x="8902346" y="609600"/>
                <a:ext cx="304800" cy="1715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22035" y="2133600"/>
                <a:ext cx="142875" cy="133350"/>
              </a:xfrm>
              <a:prstGeom prst="rect">
                <a:avLst/>
              </a:prstGeom>
            </p:spPr>
          </p:pic>
        </p:grpSp>
        <p:sp>
          <p:nvSpPr>
            <p:cNvPr id="36" name="CuadroTexto 35"/>
            <p:cNvSpPr txBox="1"/>
            <p:nvPr/>
          </p:nvSpPr>
          <p:spPr>
            <a:xfrm>
              <a:off x="1280120" y="4911551"/>
              <a:ext cx="103022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s-AR" sz="1200" b="1" dirty="0"/>
                <a:t>1A         1B       1D         2A           2B          2D          3A           3B          3D          4A          4B        4D        5A         5B         5D         6A         6B        6D        7A          7B          7D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95587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Macintosh PowerPoint</Application>
  <PresentationFormat>Widescreen</PresentationFormat>
  <Paragraphs>17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YaHoOnEt</dc:creator>
  <cp:keywords/>
  <dc:description/>
  <cp:lastModifiedBy>Alqudah Alqudah</cp:lastModifiedBy>
  <cp:revision>187</cp:revision>
  <dcterms:created xsi:type="dcterms:W3CDTF">2006-08-16T00:00:00Z</dcterms:created>
  <dcterms:modified xsi:type="dcterms:W3CDTF">2021-05-31T20:58:09Z</dcterms:modified>
  <cp:category/>
</cp:coreProperties>
</file>