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335"/>
    <a:srgbClr val="FF0061"/>
    <a:srgbClr val="009242"/>
    <a:srgbClr val="007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0"/>
    <p:restoredTop sz="91972" autoAdjust="0"/>
  </p:normalViewPr>
  <p:slideViewPr>
    <p:cSldViewPr snapToGrid="0" snapToObjects="1">
      <p:cViewPr varScale="1">
        <p:scale>
          <a:sx n="79" d="100"/>
          <a:sy n="79" d="100"/>
        </p:scale>
        <p:origin x="931" y="67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197DD-2019-8741-8BE8-E267AE0A4B9A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A3D24-D994-784C-A99B-C1025E2342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34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BA3D24-D994-784C-A99B-C1025E2342C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99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9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520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9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51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80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83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455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38C3F-D5B7-BB46-B0B8-C0FF974F6138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FB1A4-68F7-0740-93DF-194325239A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53286" y="5867400"/>
            <a:ext cx="3138714" cy="99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8770" y="5867400"/>
            <a:ext cx="32156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/>
              <a:t>Magro</a:t>
            </a:r>
            <a:r>
              <a:rPr lang="en-US" sz="2200" dirty="0"/>
              <a:t>, et al. </a:t>
            </a:r>
            <a:r>
              <a:rPr lang="en-US" sz="2200" i="1" dirty="0"/>
              <a:t>UEG Journal. </a:t>
            </a:r>
          </a:p>
          <a:p>
            <a:r>
              <a:rPr lang="en-US" sz="2200" dirty="0"/>
              <a:t>May, 2021.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80876" y="204053"/>
            <a:ext cx="7768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COVID-19 in Gastroenterology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231900"/>
            <a:ext cx="12192000" cy="4419600"/>
          </a:xfrm>
          <a:prstGeom prst="rect">
            <a:avLst/>
          </a:prstGeom>
          <a:gradFill flip="none" rotWithShape="1">
            <a:gsLst>
              <a:gs pos="100000">
                <a:srgbClr val="FF0061"/>
              </a:gs>
              <a:gs pos="0">
                <a:srgbClr val="303335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Main changes affecting gastroenterology patients and healthcare systems</a:t>
            </a:r>
          </a:p>
          <a:p>
            <a:pPr algn="ctr"/>
            <a:r>
              <a:rPr lang="en-US" sz="2800" dirty="0"/>
              <a:t>Future practices and policies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 </a:t>
            </a:r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268FE0-2275-FD4C-A8E9-16EA6C01A83F}"/>
              </a:ext>
            </a:extLst>
          </p:cNvPr>
          <p:cNvGrpSpPr/>
          <p:nvPr/>
        </p:nvGrpSpPr>
        <p:grpSpPr>
          <a:xfrm>
            <a:off x="232912" y="2907187"/>
            <a:ext cx="11569047" cy="2080800"/>
            <a:chOff x="232912" y="2907187"/>
            <a:chExt cx="11569047" cy="208080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9209A843-6E17-A74A-8EE3-7525A27E7D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966" r="4800"/>
            <a:stretch/>
          </p:blipFill>
          <p:spPr>
            <a:xfrm>
              <a:off x="232912" y="2907188"/>
              <a:ext cx="3735239" cy="206725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A0FD4CB-3A87-9C43-ADD9-73319B7F3ACE}"/>
                </a:ext>
              </a:extLst>
            </p:cNvPr>
            <p:cNvPicPr>
              <a:picLocks/>
            </p:cNvPicPr>
            <p:nvPr/>
          </p:nvPicPr>
          <p:blipFill rotWithShape="1">
            <a:blip r:embed="rId5"/>
            <a:srcRect l="1862" t="3027" r="3900"/>
            <a:stretch/>
          </p:blipFill>
          <p:spPr>
            <a:xfrm>
              <a:off x="4390846" y="2907187"/>
              <a:ext cx="3735239" cy="20808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13EA7C-3BE1-644A-9A4B-9B97F939D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94077" y="2907188"/>
              <a:ext cx="3307882" cy="20790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549346EE9BB84CB245C769CEE0D539" ma:contentTypeVersion="13" ma:contentTypeDescription="Create a new document." ma:contentTypeScope="" ma:versionID="a6f918d559e7d2083b99a1f704cb16fa">
  <xsd:schema xmlns:xsd="http://www.w3.org/2001/XMLSchema" xmlns:xs="http://www.w3.org/2001/XMLSchema" xmlns:p="http://schemas.microsoft.com/office/2006/metadata/properties" xmlns:ns3="e64e5534-8bd7-4b0a-a93e-56a0c6a2c0cf" xmlns:ns4="0619f430-9ff0-4d82-9ff2-2c40f907e713" targetNamespace="http://schemas.microsoft.com/office/2006/metadata/properties" ma:root="true" ma:fieldsID="2d1e0fda310b85cfe7262ad0e63cbd15" ns3:_="" ns4:_="">
    <xsd:import namespace="e64e5534-8bd7-4b0a-a93e-56a0c6a2c0cf"/>
    <xsd:import namespace="0619f430-9ff0-4d82-9ff2-2c40f907e71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4e5534-8bd7-4b0a-a93e-56a0c6a2c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19f430-9ff0-4d82-9ff2-2c40f907e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543A31-301C-4CB2-96A3-DB993C33D950}">
  <ds:schemaRefs>
    <ds:schemaRef ds:uri="http://www.w3.org/XML/1998/namespace"/>
    <ds:schemaRef ds:uri="e64e5534-8bd7-4b0a-a93e-56a0c6a2c0cf"/>
    <ds:schemaRef ds:uri="http://schemas.microsoft.com/office/2006/documentManagement/types"/>
    <ds:schemaRef ds:uri="http://purl.org/dc/terms/"/>
    <ds:schemaRef ds:uri="0619f430-9ff0-4d82-9ff2-2c40f907e713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D5E6FFE-4ABD-4AA6-BDC4-73BB3B419D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51F242-2131-473B-B9F3-9CD10311EC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64e5534-8bd7-4b0a-a93e-56a0c6a2c0cf"/>
    <ds:schemaRef ds:uri="0619f430-9ff0-4d82-9ff2-2c40f907e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6028</TotalTime>
  <Words>29</Words>
  <Application>Microsoft Office PowerPoint</Application>
  <PresentationFormat>Ecrã Panorâmico</PresentationFormat>
  <Paragraphs>11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Mafalda Santiago Alves Pereira</cp:lastModifiedBy>
  <cp:revision>174</cp:revision>
  <dcterms:created xsi:type="dcterms:W3CDTF">2018-08-17T19:06:32Z</dcterms:created>
  <dcterms:modified xsi:type="dcterms:W3CDTF">2021-05-21T08:22:18Z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0x0101002E549346EE9BB84CB245C769CEE0D539</vt:lpwstr>
  </property>
</Properties>
</file>