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1142" r:id="rId2"/>
    <p:sldId id="1141" r:id="rId3"/>
  </p:sldIdLst>
  <p:sldSz cx="5943600" cy="82296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B9C990C-8918-490F-9F7B-2BC0142379D0}">
          <p14:sldIdLst>
            <p14:sldId id="1142"/>
            <p14:sldId id="11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18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4582C"/>
    <a:srgbClr val="793905"/>
    <a:srgbClr val="54381C"/>
    <a:srgbClr val="FFFF99"/>
    <a:srgbClr val="512603"/>
    <a:srgbClr val="194117"/>
    <a:srgbClr val="740000"/>
    <a:srgbClr val="3B9A36"/>
    <a:srgbClr val="4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7" autoAdjust="0"/>
    <p:restoredTop sz="84577" autoAdjust="0"/>
  </p:normalViewPr>
  <p:slideViewPr>
    <p:cSldViewPr>
      <p:cViewPr varScale="1">
        <p:scale>
          <a:sx n="75" d="100"/>
          <a:sy n="75" d="100"/>
        </p:scale>
        <p:origin x="3336" y="60"/>
      </p:cViewPr>
      <p:guideLst>
        <p:guide orient="horz" pos="2592"/>
        <p:guide pos="1872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about:blank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vinc\Documents\Lab%20Work%20L\Old-Young\O-Y%20TO%20vs%20W-B%20Proteasome%20Redo%20050620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about:blank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about:blank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782469960101579"/>
          <c:y val="0.14162573428321459"/>
          <c:w val="0.81447883157649636"/>
          <c:h val="0.81472347206599172"/>
        </c:manualLayout>
      </c:layout>
      <c:barChart>
        <c:barDir val="col"/>
        <c:grouping val="clustered"/>
        <c:varyColors val="0"/>
        <c:ser>
          <c:idx val="0"/>
          <c:order val="0"/>
          <c:tx>
            <c:v>proteins with both turnover and abundance data</c:v>
          </c:tx>
          <c:spPr>
            <a:solidFill>
              <a:sysClr val="window" lastClr="FFFFFF">
                <a:lumMod val="75000"/>
              </a:sysClr>
            </a:solidFill>
            <a:ln w="12700"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ysClr val="windowText" lastClr="000000">
                  <a:lumMod val="75000"/>
                  <a:lumOff val="25000"/>
                </a:sysClr>
              </a:solidFill>
              <a:ln w="12700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C697-4068-8903-3DCB36F7CFFE}"/>
              </c:ext>
            </c:extLst>
          </c:dPt>
          <c:val>
            <c:numRef>
              <c:f>'unique a 2'!$W$1224:$X$1224</c:f>
              <c:numCache>
                <c:formatCode>General</c:formatCode>
                <c:ptCount val="2"/>
                <c:pt idx="0">
                  <c:v>0.43786982248520717</c:v>
                </c:pt>
                <c:pt idx="1">
                  <c:v>0.86805555555555558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17-49B9-8F48-AB70F8219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overlap val="100"/>
        <c:axId val="1202254848"/>
        <c:axId val="1086352768"/>
      </c:barChart>
      <c:catAx>
        <c:axId val="1202254848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 rot="-2700000"/>
          <a:lstStyle/>
          <a:p>
            <a:pPr>
              <a:defRPr/>
            </a:pPr>
            <a:endParaRPr lang="en-US"/>
          </a:p>
        </c:txPr>
        <c:crossAx val="1086352768"/>
        <c:crosses val="autoZero"/>
        <c:auto val="1"/>
        <c:lblAlgn val="ctr"/>
        <c:lblOffset val="100"/>
        <c:noMultiLvlLbl val="0"/>
      </c:catAx>
      <c:valAx>
        <c:axId val="1086352768"/>
        <c:scaling>
          <c:orientation val="minMax"/>
          <c:max val="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en-US"/>
          </a:p>
        </c:txPr>
        <c:crossAx val="1202254848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'abundance # mecm'!$Q$4</c:f>
              <c:strCache>
                <c:ptCount val="1"/>
                <c:pt idx="0">
                  <c:v>mean FC in abundance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'abundance # mecm'!$R$5:$S$5</c:f>
                <c:numCache>
                  <c:formatCode>General</c:formatCode>
                  <c:ptCount val="2"/>
                  <c:pt idx="0">
                    <c:v>3.6251511268686962E-2</c:v>
                  </c:pt>
                  <c:pt idx="1">
                    <c:v>9.4770028737299644E-2</c:v>
                  </c:pt>
                </c:numCache>
              </c:numRef>
            </c:plus>
            <c:minus>
              <c:numRef>
                <c:f>'abundance # mecm'!$R$5:$S$5</c:f>
                <c:numCache>
                  <c:formatCode>General</c:formatCode>
                  <c:ptCount val="2"/>
                  <c:pt idx="0">
                    <c:v>3.6251511268686962E-2</c:v>
                  </c:pt>
                  <c:pt idx="1">
                    <c:v>9.4770028737299644E-2</c:v>
                  </c:pt>
                </c:numCache>
              </c:numRef>
            </c:minus>
          </c:errBars>
          <c:cat>
            <c:strRef>
              <c:f>'abundance # mecm'!$R$3:$S$3</c:f>
              <c:strCache>
                <c:ptCount val="2"/>
                <c:pt idx="0">
                  <c:v>0-1 known mechanisms</c:v>
                </c:pt>
                <c:pt idx="1">
                  <c:v>&gt;1 known mechanism</c:v>
                </c:pt>
              </c:strCache>
            </c:strRef>
          </c:cat>
          <c:val>
            <c:numRef>
              <c:f>'abundance # mecm'!$R$4:$S$4</c:f>
              <c:numCache>
                <c:formatCode>0.00000</c:formatCode>
                <c:ptCount val="2"/>
                <c:pt idx="0" formatCode="0.00">
                  <c:v>1.406873806112382</c:v>
                </c:pt>
                <c:pt idx="1">
                  <c:v>1.3097075194622987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3-4845-89A7-71486DCD7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862592"/>
        <c:axId val="213476480"/>
      </c:barChart>
      <c:catAx>
        <c:axId val="218862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213476480"/>
        <c:crosses val="autoZero"/>
        <c:auto val="1"/>
        <c:lblAlgn val="ctr"/>
        <c:lblOffset val="100"/>
        <c:noMultiLvlLbl val="0"/>
      </c:catAx>
      <c:valAx>
        <c:axId val="213476480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1"/>
        <c:majorTickMark val="out"/>
        <c:minorTickMark val="none"/>
        <c:tickLblPos val="nextTo"/>
        <c:crossAx val="218862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 # mecm'!$S$3</c:f>
              <c:strCache>
                <c:ptCount val="1"/>
                <c:pt idx="0">
                  <c:v>mean FC in TO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'TO # mecm'!$T$4:$U$4</c:f>
                <c:numCache>
                  <c:formatCode>General</c:formatCode>
                  <c:ptCount val="2"/>
                  <c:pt idx="0">
                    <c:v>6.4174283878608032E-2</c:v>
                  </c:pt>
                  <c:pt idx="1">
                    <c:v>0.16133753875215187</c:v>
                  </c:pt>
                </c:numCache>
              </c:numRef>
            </c:plus>
            <c:minus>
              <c:numRef>
                <c:f>'TO # mecm'!$T$4:$U$4</c:f>
                <c:numCache>
                  <c:formatCode>General</c:formatCode>
                  <c:ptCount val="2"/>
                  <c:pt idx="0">
                    <c:v>6.4174283878608032E-2</c:v>
                  </c:pt>
                  <c:pt idx="1">
                    <c:v>0.16133753875215187</c:v>
                  </c:pt>
                </c:numCache>
              </c:numRef>
            </c:minus>
          </c:errBars>
          <c:cat>
            <c:strRef>
              <c:f>'TO # mecm'!$T$2:$U$2</c:f>
              <c:strCache>
                <c:ptCount val="2"/>
                <c:pt idx="0">
                  <c:v>0-1 mechanisms</c:v>
                </c:pt>
                <c:pt idx="1">
                  <c:v>&gt;1</c:v>
                </c:pt>
              </c:strCache>
            </c:strRef>
          </c:cat>
          <c:val>
            <c:numRef>
              <c:f>'TO # mecm'!$T$3:$U$3</c:f>
              <c:numCache>
                <c:formatCode>0.00</c:formatCode>
                <c:ptCount val="2"/>
                <c:pt idx="0">
                  <c:v>2.2173642461129037</c:v>
                </c:pt>
                <c:pt idx="1">
                  <c:v>2.5734196104954727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4-4906-B3C1-A8C359826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864640"/>
        <c:axId val="213478784"/>
      </c:barChart>
      <c:catAx>
        <c:axId val="218864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213478784"/>
        <c:crosses val="autoZero"/>
        <c:auto val="1"/>
        <c:lblAlgn val="ctr"/>
        <c:lblOffset val="100"/>
        <c:noMultiLvlLbl val="0"/>
      </c:catAx>
      <c:valAx>
        <c:axId val="213478784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1"/>
        <c:majorTickMark val="out"/>
        <c:minorTickMark val="none"/>
        <c:tickLblPos val="nextTo"/>
        <c:crossAx val="218864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984663194703187E-2"/>
          <c:y val="3.3777053284235956E-2"/>
          <c:w val="0.91653797218565347"/>
          <c:h val="0.904230621819222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'redo of 2-3 mecms'!$AI$1</c:f>
              <c:strCache>
                <c:ptCount val="1"/>
                <c:pt idx="0">
                  <c:v>FC in HL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3"/>
            <c:spPr>
              <a:solidFill>
                <a:sysClr val="windowText" lastClr="000000"/>
              </a:solidFill>
              <a:ln w="6350">
                <a:solidFill>
                  <a:srgbClr val="000000"/>
                </a:solidFill>
              </a:ln>
            </c:spPr>
          </c:marker>
          <c:xVal>
            <c:numRef>
              <c:f>'redo of 2-3 mecms'!$Q$2:$Q$1282</c:f>
              <c:numCache>
                <c:formatCode>General</c:formatCode>
                <c:ptCount val="444"/>
                <c:pt idx="0">
                  <c:v>2.0533041990205199</c:v>
                </c:pt>
                <c:pt idx="1">
                  <c:v>1.4377995761311699</c:v>
                </c:pt>
                <c:pt idx="2">
                  <c:v>0.81191278133178602</c:v>
                </c:pt>
                <c:pt idx="3">
                  <c:v>1.06466539838593</c:v>
                </c:pt>
                <c:pt idx="4">
                  <c:v>1.3874651570580401</c:v>
                </c:pt>
                <c:pt idx="5">
                  <c:v>1.16645191944809</c:v>
                </c:pt>
                <c:pt idx="6">
                  <c:v>0.7508947294453</c:v>
                </c:pt>
                <c:pt idx="7">
                  <c:v>1.5541730038605199</c:v>
                </c:pt>
                <c:pt idx="8">
                  <c:v>0.827540337453335</c:v>
                </c:pt>
                <c:pt idx="9">
                  <c:v>0.62867886641148896</c:v>
                </c:pt>
                <c:pt idx="10">
                  <c:v>0.43106467800171899</c:v>
                </c:pt>
                <c:pt idx="11">
                  <c:v>1.0581763442313601</c:v>
                </c:pt>
                <c:pt idx="12">
                  <c:v>8.1445672017056303</c:v>
                </c:pt>
                <c:pt idx="13">
                  <c:v>0.32321206988414503</c:v>
                </c:pt>
                <c:pt idx="14">
                  <c:v>0.80790988044987899</c:v>
                </c:pt>
                <c:pt idx="15">
                  <c:v>1.17763833933258</c:v>
                </c:pt>
                <c:pt idx="16">
                  <c:v>1.2958657715745601</c:v>
                </c:pt>
                <c:pt idx="17">
                  <c:v>0.48331463947810099</c:v>
                </c:pt>
                <c:pt idx="18">
                  <c:v>0.74094025793982599</c:v>
                </c:pt>
                <c:pt idx="19">
                  <c:v>0.98297035853261505</c:v>
                </c:pt>
                <c:pt idx="20">
                  <c:v>0.578744434674757</c:v>
                </c:pt>
                <c:pt idx="21">
                  <c:v>1.7262400102328901</c:v>
                </c:pt>
                <c:pt idx="22">
                  <c:v>1.1450149232272</c:v>
                </c:pt>
                <c:pt idx="23">
                  <c:v>0.75448376780964499</c:v>
                </c:pt>
                <c:pt idx="24">
                  <c:v>0.50348227976577797</c:v>
                </c:pt>
                <c:pt idx="25">
                  <c:v>1.24993615822988</c:v>
                </c:pt>
                <c:pt idx="26">
                  <c:v>1.1774180064134001</c:v>
                </c:pt>
                <c:pt idx="27">
                  <c:v>1.2289655786479701</c:v>
                </c:pt>
                <c:pt idx="28">
                  <c:v>0.93284611405820395</c:v>
                </c:pt>
                <c:pt idx="29">
                  <c:v>1.2368090736750801</c:v>
                </c:pt>
                <c:pt idx="30">
                  <c:v>0.93173299758369299</c:v>
                </c:pt>
                <c:pt idx="31">
                  <c:v>1.02950029813515</c:v>
                </c:pt>
                <c:pt idx="32">
                  <c:v>1.36075966623675</c:v>
                </c:pt>
                <c:pt idx="33">
                  <c:v>0.62744591227855195</c:v>
                </c:pt>
                <c:pt idx="34">
                  <c:v>1.24241937217346</c:v>
                </c:pt>
                <c:pt idx="35">
                  <c:v>0.87640199198232405</c:v>
                </c:pt>
                <c:pt idx="36">
                  <c:v>2.2528428037691999</c:v>
                </c:pt>
                <c:pt idx="37">
                  <c:v>2.2528428037691999</c:v>
                </c:pt>
                <c:pt idx="38">
                  <c:v>0.95931830197943602</c:v>
                </c:pt>
                <c:pt idx="39">
                  <c:v>0.95931830197943602</c:v>
                </c:pt>
                <c:pt idx="40">
                  <c:v>5.76218700467484</c:v>
                </c:pt>
                <c:pt idx="41">
                  <c:v>5.76218700467484</c:v>
                </c:pt>
                <c:pt idx="42">
                  <c:v>0.98650801238058705</c:v>
                </c:pt>
                <c:pt idx="43">
                  <c:v>1.3491746404910201</c:v>
                </c:pt>
                <c:pt idx="44">
                  <c:v>2.39882250867214</c:v>
                </c:pt>
                <c:pt idx="45">
                  <c:v>0.74073874859202704</c:v>
                </c:pt>
                <c:pt idx="46">
                  <c:v>0.74073874859202704</c:v>
                </c:pt>
                <c:pt idx="47">
                  <c:v>0.94358068523845096</c:v>
                </c:pt>
                <c:pt idx="48">
                  <c:v>0.77952565719950995</c:v>
                </c:pt>
                <c:pt idx="49">
                  <c:v>1.1376513175620899</c:v>
                </c:pt>
                <c:pt idx="50">
                  <c:v>0.84453953435642004</c:v>
                </c:pt>
                <c:pt idx="51">
                  <c:v>0.48458795372025298</c:v>
                </c:pt>
                <c:pt idx="52">
                  <c:v>0.88488624329028598</c:v>
                </c:pt>
                <c:pt idx="53">
                  <c:v>1.40321766276603</c:v>
                </c:pt>
                <c:pt idx="54">
                  <c:v>0.916868990368782</c:v>
                </c:pt>
                <c:pt idx="55">
                  <c:v>0.32061505840127402</c:v>
                </c:pt>
                <c:pt idx="56">
                  <c:v>0.36145248638268501</c:v>
                </c:pt>
                <c:pt idx="57">
                  <c:v>1.39607977990107</c:v>
                </c:pt>
                <c:pt idx="58">
                  <c:v>1.5751779226349201</c:v>
                </c:pt>
                <c:pt idx="59">
                  <c:v>1.05103872592843</c:v>
                </c:pt>
                <c:pt idx="60">
                  <c:v>1.0758316259765399</c:v>
                </c:pt>
                <c:pt idx="61">
                  <c:v>0.94662916974039002</c:v>
                </c:pt>
                <c:pt idx="62">
                  <c:v>0.62691028160911999</c:v>
                </c:pt>
                <c:pt idx="63">
                  <c:v>0.62525114618748201</c:v>
                </c:pt>
                <c:pt idx="64">
                  <c:v>1.24731486773599</c:v>
                </c:pt>
                <c:pt idx="65">
                  <c:v>3.6901540409282401</c:v>
                </c:pt>
                <c:pt idx="66">
                  <c:v>1.0152946072062501</c:v>
                </c:pt>
                <c:pt idx="67">
                  <c:v>0.25257948292038601</c:v>
                </c:pt>
                <c:pt idx="68">
                  <c:v>0.96693200450189798</c:v>
                </c:pt>
                <c:pt idx="69">
                  <c:v>1.0580304414836299</c:v>
                </c:pt>
                <c:pt idx="70">
                  <c:v>1.05873145635706</c:v>
                </c:pt>
                <c:pt idx="71" formatCode="0.00E+00">
                  <c:v>8.9405393055452601E-2</c:v>
                </c:pt>
                <c:pt idx="72">
                  <c:v>1.25740296784672</c:v>
                </c:pt>
                <c:pt idx="73">
                  <c:v>0.61876205317547806</c:v>
                </c:pt>
                <c:pt idx="74">
                  <c:v>0.88286910202577495</c:v>
                </c:pt>
                <c:pt idx="75" formatCode="0.00E+00">
                  <c:v>8.6763185736280696E-2</c:v>
                </c:pt>
                <c:pt idx="76">
                  <c:v>1.0251894705167099</c:v>
                </c:pt>
                <c:pt idx="77">
                  <c:v>0.755892623396755</c:v>
                </c:pt>
                <c:pt idx="78">
                  <c:v>1.3002234216580399</c:v>
                </c:pt>
                <c:pt idx="79">
                  <c:v>0.36582113013629403</c:v>
                </c:pt>
                <c:pt idx="80">
                  <c:v>1.4926045875285201</c:v>
                </c:pt>
                <c:pt idx="81">
                  <c:v>1.4926045875285201</c:v>
                </c:pt>
                <c:pt idx="82">
                  <c:v>0.65188720174477399</c:v>
                </c:pt>
                <c:pt idx="83">
                  <c:v>0.65188720174477399</c:v>
                </c:pt>
                <c:pt idx="84">
                  <c:v>0.262846790001808</c:v>
                </c:pt>
                <c:pt idx="85">
                  <c:v>0.262846790001808</c:v>
                </c:pt>
                <c:pt idx="86">
                  <c:v>1.4601581505880601</c:v>
                </c:pt>
                <c:pt idx="87">
                  <c:v>0.736439084878723</c:v>
                </c:pt>
                <c:pt idx="88">
                  <c:v>0.243144078845655</c:v>
                </c:pt>
                <c:pt idx="89">
                  <c:v>1.39437291069999</c:v>
                </c:pt>
                <c:pt idx="90">
                  <c:v>1.4711255968703101</c:v>
                </c:pt>
                <c:pt idx="91">
                  <c:v>0.79110441006503496</c:v>
                </c:pt>
                <c:pt idx="92">
                  <c:v>0.650091722829651</c:v>
                </c:pt>
                <c:pt idx="93">
                  <c:v>1.04077642402686</c:v>
                </c:pt>
                <c:pt idx="94">
                  <c:v>1.1197934577981099</c:v>
                </c:pt>
                <c:pt idx="95">
                  <c:v>1.8261588342694099</c:v>
                </c:pt>
                <c:pt idx="96">
                  <c:v>1.36968917063041</c:v>
                </c:pt>
                <c:pt idx="97">
                  <c:v>1.41668589643943</c:v>
                </c:pt>
                <c:pt idx="98">
                  <c:v>0.87049040686707502</c:v>
                </c:pt>
                <c:pt idx="99">
                  <c:v>1.41443838472128</c:v>
                </c:pt>
                <c:pt idx="100">
                  <c:v>0.54036805216853101</c:v>
                </c:pt>
                <c:pt idx="101">
                  <c:v>1.17024188053373</c:v>
                </c:pt>
                <c:pt idx="102">
                  <c:v>0.93307141632660595</c:v>
                </c:pt>
                <c:pt idx="103">
                  <c:v>0.96841233986629505</c:v>
                </c:pt>
                <c:pt idx="104">
                  <c:v>0.93487474895189804</c:v>
                </c:pt>
                <c:pt idx="105">
                  <c:v>2.79794157431779</c:v>
                </c:pt>
                <c:pt idx="106">
                  <c:v>0.55338246702741301</c:v>
                </c:pt>
                <c:pt idx="107">
                  <c:v>0.94498834634596096</c:v>
                </c:pt>
                <c:pt idx="108">
                  <c:v>1.4361608579960501</c:v>
                </c:pt>
                <c:pt idx="109">
                  <c:v>1.77079217212185</c:v>
                </c:pt>
                <c:pt idx="110">
                  <c:v>0.65902499858419294</c:v>
                </c:pt>
                <c:pt idx="111">
                  <c:v>1.53426042609346</c:v>
                </c:pt>
                <c:pt idx="112">
                  <c:v>1.4216803930345401</c:v>
                </c:pt>
                <c:pt idx="113">
                  <c:v>0.44723660896789802</c:v>
                </c:pt>
                <c:pt idx="114">
                  <c:v>0.94056143769232303</c:v>
                </c:pt>
                <c:pt idx="115">
                  <c:v>1.05868192696338</c:v>
                </c:pt>
                <c:pt idx="116">
                  <c:v>1.05868192696338</c:v>
                </c:pt>
                <c:pt idx="117">
                  <c:v>5.1929788743274203</c:v>
                </c:pt>
                <c:pt idx="118">
                  <c:v>1.72865381882086</c:v>
                </c:pt>
                <c:pt idx="119">
                  <c:v>0.581111985932521</c:v>
                </c:pt>
                <c:pt idx="120">
                  <c:v>2.7979734306780899</c:v>
                </c:pt>
                <c:pt idx="121">
                  <c:v>2.7979734306780899</c:v>
                </c:pt>
                <c:pt idx="122">
                  <c:v>1.07811673572678</c:v>
                </c:pt>
                <c:pt idx="123">
                  <c:v>1.07811673572678</c:v>
                </c:pt>
                <c:pt idx="124">
                  <c:v>0.72338029957529204</c:v>
                </c:pt>
                <c:pt idx="125">
                  <c:v>0.73948569085523497</c:v>
                </c:pt>
                <c:pt idx="126">
                  <c:v>0.85092620484248005</c:v>
                </c:pt>
                <c:pt idx="127">
                  <c:v>1.1155977386868501</c:v>
                </c:pt>
                <c:pt idx="128">
                  <c:v>1.21806200711739</c:v>
                </c:pt>
                <c:pt idx="129">
                  <c:v>1.3041495894239801</c:v>
                </c:pt>
                <c:pt idx="130">
                  <c:v>0.92390535622163805</c:v>
                </c:pt>
                <c:pt idx="131">
                  <c:v>1.0599548310592299</c:v>
                </c:pt>
                <c:pt idx="132">
                  <c:v>1.21173770035174</c:v>
                </c:pt>
                <c:pt idx="133">
                  <c:v>1.3206317210812799</c:v>
                </c:pt>
                <c:pt idx="134">
                  <c:v>1.2028295625510701</c:v>
                </c:pt>
                <c:pt idx="135">
                  <c:v>0.53134277068570102</c:v>
                </c:pt>
                <c:pt idx="136">
                  <c:v>0.23538796107968901</c:v>
                </c:pt>
                <c:pt idx="137">
                  <c:v>1.1647229523909399</c:v>
                </c:pt>
                <c:pt idx="138">
                  <c:v>0.286992708342932</c:v>
                </c:pt>
                <c:pt idx="139">
                  <c:v>1.0519677940483001</c:v>
                </c:pt>
                <c:pt idx="140">
                  <c:v>1.15368753573372</c:v>
                </c:pt>
                <c:pt idx="141">
                  <c:v>0.84835015124838498</c:v>
                </c:pt>
                <c:pt idx="142">
                  <c:v>0.645230102539743</c:v>
                </c:pt>
                <c:pt idx="143">
                  <c:v>0.43375072192029102</c:v>
                </c:pt>
                <c:pt idx="144">
                  <c:v>0.82249078826589295</c:v>
                </c:pt>
                <c:pt idx="145">
                  <c:v>0.65076351374501795</c:v>
                </c:pt>
                <c:pt idx="146">
                  <c:v>1.0924960349483099</c:v>
                </c:pt>
                <c:pt idx="147">
                  <c:v>0.70343313700502397</c:v>
                </c:pt>
                <c:pt idx="148">
                  <c:v>1.5236405999329801</c:v>
                </c:pt>
                <c:pt idx="149">
                  <c:v>1.2056539628613101</c:v>
                </c:pt>
                <c:pt idx="150">
                  <c:v>0.97291962729718195</c:v>
                </c:pt>
                <c:pt idx="151">
                  <c:v>1.41895091271941</c:v>
                </c:pt>
                <c:pt idx="152">
                  <c:v>1.77647136047022</c:v>
                </c:pt>
                <c:pt idx="153">
                  <c:v>0.62294893698926002</c:v>
                </c:pt>
                <c:pt idx="154">
                  <c:v>0.68696518061342304</c:v>
                </c:pt>
                <c:pt idx="155">
                  <c:v>0.52920735687131004</c:v>
                </c:pt>
                <c:pt idx="156">
                  <c:v>0.67348084050990997</c:v>
                </c:pt>
                <c:pt idx="157">
                  <c:v>1.3592237425265099</c:v>
                </c:pt>
                <c:pt idx="158">
                  <c:v>0.88327906632765796</c:v>
                </c:pt>
                <c:pt idx="159">
                  <c:v>1.93731858957504</c:v>
                </c:pt>
                <c:pt idx="160">
                  <c:v>0.91825220156904797</c:v>
                </c:pt>
                <c:pt idx="161">
                  <c:v>0.763843827551</c:v>
                </c:pt>
                <c:pt idx="162">
                  <c:v>6.54543370439829</c:v>
                </c:pt>
                <c:pt idx="163">
                  <c:v>1.6426106678621499</c:v>
                </c:pt>
                <c:pt idx="164">
                  <c:v>0.81319891196720995</c:v>
                </c:pt>
                <c:pt idx="165">
                  <c:v>0.95721978147003794</c:v>
                </c:pt>
                <c:pt idx="166">
                  <c:v>1.90854000318987</c:v>
                </c:pt>
                <c:pt idx="167">
                  <c:v>0.62248570492736499</c:v>
                </c:pt>
                <c:pt idx="168">
                  <c:v>1.19649748544348</c:v>
                </c:pt>
                <c:pt idx="169">
                  <c:v>1.4875886749568701</c:v>
                </c:pt>
                <c:pt idx="170">
                  <c:v>1.2031979736495599</c:v>
                </c:pt>
                <c:pt idx="171">
                  <c:v>1.3303201684846599</c:v>
                </c:pt>
                <c:pt idx="172">
                  <c:v>1.3303201684846599</c:v>
                </c:pt>
                <c:pt idx="173">
                  <c:v>2.16866975774504</c:v>
                </c:pt>
                <c:pt idx="174">
                  <c:v>1.44122975583755</c:v>
                </c:pt>
                <c:pt idx="175">
                  <c:v>0.84635183584329798</c:v>
                </c:pt>
                <c:pt idx="176">
                  <c:v>1.1452978794263899</c:v>
                </c:pt>
                <c:pt idx="177">
                  <c:v>0.78709306116264099</c:v>
                </c:pt>
                <c:pt idx="178">
                  <c:v>0.87132983511853301</c:v>
                </c:pt>
                <c:pt idx="179">
                  <c:v>0.34442006568220102</c:v>
                </c:pt>
                <c:pt idx="180">
                  <c:v>1.32114614630289</c:v>
                </c:pt>
                <c:pt idx="181">
                  <c:v>1.01839080184925</c:v>
                </c:pt>
                <c:pt idx="182" formatCode="0.00E+00">
                  <c:v>9.9800707021771407E-2</c:v>
                </c:pt>
                <c:pt idx="183">
                  <c:v>1.0528461435902201</c:v>
                </c:pt>
                <c:pt idx="184">
                  <c:v>1.01873620767582</c:v>
                </c:pt>
                <c:pt idx="185">
                  <c:v>1.68267772169491</c:v>
                </c:pt>
                <c:pt idx="186">
                  <c:v>1.0185976338059</c:v>
                </c:pt>
                <c:pt idx="187">
                  <c:v>0.78438910533092199</c:v>
                </c:pt>
                <c:pt idx="188">
                  <c:v>0.66851921351042598</c:v>
                </c:pt>
                <c:pt idx="189">
                  <c:v>0.59115371472926903</c:v>
                </c:pt>
                <c:pt idx="190">
                  <c:v>0.15926504684982101</c:v>
                </c:pt>
                <c:pt idx="191">
                  <c:v>2.99728397781081</c:v>
                </c:pt>
                <c:pt idx="192">
                  <c:v>0.97439623127407404</c:v>
                </c:pt>
                <c:pt idx="193">
                  <c:v>0.17305605273446201</c:v>
                </c:pt>
                <c:pt idx="194">
                  <c:v>1.17779753586712</c:v>
                </c:pt>
                <c:pt idx="195">
                  <c:v>1.68058242456846</c:v>
                </c:pt>
                <c:pt idx="196">
                  <c:v>0.55301180328004595</c:v>
                </c:pt>
                <c:pt idx="197">
                  <c:v>1.2043133487459099</c:v>
                </c:pt>
                <c:pt idx="198">
                  <c:v>1.1714000318147899</c:v>
                </c:pt>
                <c:pt idx="199">
                  <c:v>1.22813620744275</c:v>
                </c:pt>
                <c:pt idx="200">
                  <c:v>1.02449830630433</c:v>
                </c:pt>
                <c:pt idx="201">
                  <c:v>2.0967549516812301</c:v>
                </c:pt>
                <c:pt idx="202">
                  <c:v>2.0967549516812301</c:v>
                </c:pt>
                <c:pt idx="203">
                  <c:v>1.74337391365188</c:v>
                </c:pt>
                <c:pt idx="204">
                  <c:v>1.74337391365188</c:v>
                </c:pt>
                <c:pt idx="205">
                  <c:v>0.56732472659131306</c:v>
                </c:pt>
                <c:pt idx="206">
                  <c:v>0.56732472659131306</c:v>
                </c:pt>
                <c:pt idx="207">
                  <c:v>1.3953188504801199</c:v>
                </c:pt>
                <c:pt idx="208">
                  <c:v>1.3953188504801199</c:v>
                </c:pt>
                <c:pt idx="209">
                  <c:v>2.9826228442663401</c:v>
                </c:pt>
                <c:pt idx="210">
                  <c:v>2.9826228442663401</c:v>
                </c:pt>
                <c:pt idx="211">
                  <c:v>0.60525732744868399</c:v>
                </c:pt>
                <c:pt idx="212">
                  <c:v>0.91131239684315202</c:v>
                </c:pt>
                <c:pt idx="213">
                  <c:v>1.2533705995805</c:v>
                </c:pt>
                <c:pt idx="214">
                  <c:v>0.41571268478421403</c:v>
                </c:pt>
                <c:pt idx="215">
                  <c:v>1.05648489087662</c:v>
                </c:pt>
                <c:pt idx="216">
                  <c:v>0.75919670870914602</c:v>
                </c:pt>
                <c:pt idx="217">
                  <c:v>0.98134165823535302</c:v>
                </c:pt>
                <c:pt idx="218">
                  <c:v>0.54181508992443805</c:v>
                </c:pt>
                <c:pt idx="219">
                  <c:v>0.94412718027513698</c:v>
                </c:pt>
                <c:pt idx="220">
                  <c:v>1.4804100858274001</c:v>
                </c:pt>
                <c:pt idx="221">
                  <c:v>0.69088173472257897</c:v>
                </c:pt>
                <c:pt idx="222">
                  <c:v>2.436889148638</c:v>
                </c:pt>
                <c:pt idx="223">
                  <c:v>0.31405449496224702</c:v>
                </c:pt>
                <c:pt idx="224">
                  <c:v>1.4984803562257201</c:v>
                </c:pt>
                <c:pt idx="225">
                  <c:v>38.204635677499198</c:v>
                </c:pt>
                <c:pt idx="226">
                  <c:v>1.3715618421976401</c:v>
                </c:pt>
                <c:pt idx="227">
                  <c:v>0.88035892880246103</c:v>
                </c:pt>
                <c:pt idx="228">
                  <c:v>2.2121541518611001</c:v>
                </c:pt>
                <c:pt idx="229">
                  <c:v>0.86010981891317095</c:v>
                </c:pt>
                <c:pt idx="230">
                  <c:v>0.90975855589506505</c:v>
                </c:pt>
                <c:pt idx="231">
                  <c:v>1.2315253212633099</c:v>
                </c:pt>
                <c:pt idx="232">
                  <c:v>2.3979317130683202</c:v>
                </c:pt>
                <c:pt idx="233">
                  <c:v>0.74221622036933099</c:v>
                </c:pt>
                <c:pt idx="234">
                  <c:v>0.81064410300843803</c:v>
                </c:pt>
                <c:pt idx="235">
                  <c:v>0.85420340672430095</c:v>
                </c:pt>
                <c:pt idx="236">
                  <c:v>0.30827454673051602</c:v>
                </c:pt>
                <c:pt idx="237">
                  <c:v>1.2342942453392201</c:v>
                </c:pt>
                <c:pt idx="238">
                  <c:v>1.5343276577293901</c:v>
                </c:pt>
                <c:pt idx="239">
                  <c:v>0.57590100225568197</c:v>
                </c:pt>
                <c:pt idx="240">
                  <c:v>0.95383021000323398</c:v>
                </c:pt>
                <c:pt idx="241">
                  <c:v>1.09097773351764</c:v>
                </c:pt>
                <c:pt idx="242">
                  <c:v>1.09097773351764</c:v>
                </c:pt>
                <c:pt idx="243">
                  <c:v>0.791002828173759</c:v>
                </c:pt>
                <c:pt idx="244">
                  <c:v>0.405431209962482</c:v>
                </c:pt>
                <c:pt idx="245">
                  <c:v>0.61380770378127703</c:v>
                </c:pt>
                <c:pt idx="246">
                  <c:v>1.2628955740290899</c:v>
                </c:pt>
                <c:pt idx="247">
                  <c:v>1.1730741893462799</c:v>
                </c:pt>
                <c:pt idx="248">
                  <c:v>0.33034113220560801</c:v>
                </c:pt>
                <c:pt idx="249">
                  <c:v>0.13618614995692099</c:v>
                </c:pt>
                <c:pt idx="250">
                  <c:v>3.2916543594018601</c:v>
                </c:pt>
                <c:pt idx="251">
                  <c:v>1.03904597599691</c:v>
                </c:pt>
                <c:pt idx="252">
                  <c:v>1.2277015471022401</c:v>
                </c:pt>
                <c:pt idx="253">
                  <c:v>1.48848666711899</c:v>
                </c:pt>
                <c:pt idx="254">
                  <c:v>1.1533644739626701</c:v>
                </c:pt>
                <c:pt idx="255">
                  <c:v>1.24569405899957</c:v>
                </c:pt>
                <c:pt idx="256">
                  <c:v>0.95292985320179502</c:v>
                </c:pt>
                <c:pt idx="257">
                  <c:v>0.49553803042310002</c:v>
                </c:pt>
                <c:pt idx="258">
                  <c:v>0.67122259037181997</c:v>
                </c:pt>
                <c:pt idx="259">
                  <c:v>0.96059637869748704</c:v>
                </c:pt>
                <c:pt idx="260">
                  <c:v>1.2266410231760201</c:v>
                </c:pt>
                <c:pt idx="261">
                  <c:v>1.07573044192745</c:v>
                </c:pt>
                <c:pt idx="262">
                  <c:v>1.03937992630289</c:v>
                </c:pt>
                <c:pt idx="263">
                  <c:v>0.61808469728193405</c:v>
                </c:pt>
                <c:pt idx="264">
                  <c:v>0.38487352108992801</c:v>
                </c:pt>
                <c:pt idx="265">
                  <c:v>0.65011693553161298</c:v>
                </c:pt>
                <c:pt idx="266">
                  <c:v>0.78481955611561305</c:v>
                </c:pt>
                <c:pt idx="267">
                  <c:v>0.76164224553123405</c:v>
                </c:pt>
                <c:pt idx="268">
                  <c:v>0.310244589335961</c:v>
                </c:pt>
                <c:pt idx="269">
                  <c:v>1.0186074018909701</c:v>
                </c:pt>
                <c:pt idx="270">
                  <c:v>1.20892353857012</c:v>
                </c:pt>
                <c:pt idx="271">
                  <c:v>2.8065361299182801</c:v>
                </c:pt>
                <c:pt idx="272">
                  <c:v>0.84127729883421798</c:v>
                </c:pt>
                <c:pt idx="273">
                  <c:v>1.2526960641092</c:v>
                </c:pt>
                <c:pt idx="274">
                  <c:v>1.2526960641092</c:v>
                </c:pt>
                <c:pt idx="275">
                  <c:v>0.48948763010324498</c:v>
                </c:pt>
                <c:pt idx="276">
                  <c:v>0.48948763010324498</c:v>
                </c:pt>
                <c:pt idx="277">
                  <c:v>0.85094557361081102</c:v>
                </c:pt>
                <c:pt idx="278">
                  <c:v>1.58593350881995</c:v>
                </c:pt>
                <c:pt idx="279">
                  <c:v>0.84359877503698</c:v>
                </c:pt>
                <c:pt idx="280">
                  <c:v>0.66721761931677304</c:v>
                </c:pt>
                <c:pt idx="281">
                  <c:v>1.51062978103967</c:v>
                </c:pt>
                <c:pt idx="282">
                  <c:v>1.21729420800616</c:v>
                </c:pt>
                <c:pt idx="283">
                  <c:v>0.76334878926523397</c:v>
                </c:pt>
                <c:pt idx="284">
                  <c:v>0.80098090851335202</c:v>
                </c:pt>
                <c:pt idx="285">
                  <c:v>0.48365308257084799</c:v>
                </c:pt>
                <c:pt idx="286">
                  <c:v>1.24407936227351</c:v>
                </c:pt>
                <c:pt idx="287">
                  <c:v>1.7149406962292899</c:v>
                </c:pt>
                <c:pt idx="288">
                  <c:v>1.7248168688636101</c:v>
                </c:pt>
                <c:pt idx="289">
                  <c:v>0.56221097841471701</c:v>
                </c:pt>
                <c:pt idx="290">
                  <c:v>0.63949936655409301</c:v>
                </c:pt>
                <c:pt idx="291">
                  <c:v>1.41133154588937</c:v>
                </c:pt>
                <c:pt idx="292">
                  <c:v>1.0289782259364499</c:v>
                </c:pt>
                <c:pt idx="293">
                  <c:v>2.1140294460675602</c:v>
                </c:pt>
                <c:pt idx="294">
                  <c:v>0.85417587835370001</c:v>
                </c:pt>
                <c:pt idx="295">
                  <c:v>1.07771976250353</c:v>
                </c:pt>
                <c:pt idx="296">
                  <c:v>1.62587753951387</c:v>
                </c:pt>
                <c:pt idx="297">
                  <c:v>1.4075456558789099</c:v>
                </c:pt>
                <c:pt idx="298">
                  <c:v>0.82843731441238899</c:v>
                </c:pt>
                <c:pt idx="299">
                  <c:v>0.82843731441238899</c:v>
                </c:pt>
                <c:pt idx="300">
                  <c:v>0.82843731441238899</c:v>
                </c:pt>
                <c:pt idx="301">
                  <c:v>0.902806742665618</c:v>
                </c:pt>
                <c:pt idx="302">
                  <c:v>0.84864323372154404</c:v>
                </c:pt>
                <c:pt idx="303">
                  <c:v>0.90532802658259004</c:v>
                </c:pt>
                <c:pt idx="304">
                  <c:v>1.0282309391428099</c:v>
                </c:pt>
                <c:pt idx="305">
                  <c:v>0.60416132573767101</c:v>
                </c:pt>
                <c:pt idx="306">
                  <c:v>1.3571743748698899</c:v>
                </c:pt>
                <c:pt idx="307">
                  <c:v>0.53973034623578298</c:v>
                </c:pt>
                <c:pt idx="308">
                  <c:v>1.0522371076997701</c:v>
                </c:pt>
                <c:pt idx="309">
                  <c:v>0.96896557835958597</c:v>
                </c:pt>
                <c:pt idx="310">
                  <c:v>0.885299148773394</c:v>
                </c:pt>
                <c:pt idx="311">
                  <c:v>0.42730518976402199</c:v>
                </c:pt>
                <c:pt idx="312">
                  <c:v>0.31145157050907801</c:v>
                </c:pt>
                <c:pt idx="313">
                  <c:v>0.19720517259525</c:v>
                </c:pt>
                <c:pt idx="314">
                  <c:v>0.55542592806024305</c:v>
                </c:pt>
                <c:pt idx="315">
                  <c:v>0.65977955859952697</c:v>
                </c:pt>
                <c:pt idx="316">
                  <c:v>1.97741628912892</c:v>
                </c:pt>
                <c:pt idx="317">
                  <c:v>0.69831554704120102</c:v>
                </c:pt>
                <c:pt idx="318">
                  <c:v>1.41089106411756</c:v>
                </c:pt>
                <c:pt idx="319">
                  <c:v>0.55893177700299301</c:v>
                </c:pt>
                <c:pt idx="320">
                  <c:v>0.46975192925782699</c:v>
                </c:pt>
                <c:pt idx="321">
                  <c:v>1.01701832714445</c:v>
                </c:pt>
                <c:pt idx="322">
                  <c:v>1.35884614803639</c:v>
                </c:pt>
                <c:pt idx="323">
                  <c:v>2.00912384793503</c:v>
                </c:pt>
                <c:pt idx="324">
                  <c:v>1.74043932993141</c:v>
                </c:pt>
                <c:pt idx="325">
                  <c:v>0.59841708838583596</c:v>
                </c:pt>
                <c:pt idx="326">
                  <c:v>1.42881740765689</c:v>
                </c:pt>
                <c:pt idx="327">
                  <c:v>1.27387214568109</c:v>
                </c:pt>
                <c:pt idx="328">
                  <c:v>0.83121523178795198</c:v>
                </c:pt>
                <c:pt idx="329">
                  <c:v>0.51624985872281204</c:v>
                </c:pt>
                <c:pt idx="330">
                  <c:v>0.75979803655478195</c:v>
                </c:pt>
                <c:pt idx="331">
                  <c:v>1.0793282299465801</c:v>
                </c:pt>
                <c:pt idx="332">
                  <c:v>1.54711632031584</c:v>
                </c:pt>
                <c:pt idx="333">
                  <c:v>0.35199259362727697</c:v>
                </c:pt>
                <c:pt idx="334">
                  <c:v>1.3489604694450701</c:v>
                </c:pt>
                <c:pt idx="335">
                  <c:v>3.0437962024778402</c:v>
                </c:pt>
                <c:pt idx="336">
                  <c:v>0.68616082030821102</c:v>
                </c:pt>
                <c:pt idx="337">
                  <c:v>1.62251309853695</c:v>
                </c:pt>
                <c:pt idx="338">
                  <c:v>1.68098718680575</c:v>
                </c:pt>
                <c:pt idx="339">
                  <c:v>2.0147384781808699</c:v>
                </c:pt>
                <c:pt idx="340">
                  <c:v>0.55982175831745795</c:v>
                </c:pt>
                <c:pt idx="341">
                  <c:v>0.159124430203266</c:v>
                </c:pt>
                <c:pt idx="342">
                  <c:v>1.3149983854665801</c:v>
                </c:pt>
                <c:pt idx="343">
                  <c:v>2.1765998040422598</c:v>
                </c:pt>
                <c:pt idx="344" formatCode="0.00E+00">
                  <c:v>3.0336614567071499E-2</c:v>
                </c:pt>
                <c:pt idx="345">
                  <c:v>0.80914782839680599</c:v>
                </c:pt>
                <c:pt idx="346">
                  <c:v>0.55751250955755505</c:v>
                </c:pt>
                <c:pt idx="347">
                  <c:v>0.92957692218174204</c:v>
                </c:pt>
                <c:pt idx="348">
                  <c:v>0.54482477595225598</c:v>
                </c:pt>
                <c:pt idx="349">
                  <c:v>0.54482477595225598</c:v>
                </c:pt>
                <c:pt idx="350">
                  <c:v>0.156917843525264</c:v>
                </c:pt>
                <c:pt idx="351">
                  <c:v>0.16923575907150201</c:v>
                </c:pt>
                <c:pt idx="352">
                  <c:v>1.58769358574091</c:v>
                </c:pt>
                <c:pt idx="353">
                  <c:v>1.4216470788566899</c:v>
                </c:pt>
                <c:pt idx="354">
                  <c:v>0.47534176696564101</c:v>
                </c:pt>
                <c:pt idx="355">
                  <c:v>0.74851768087654302</c:v>
                </c:pt>
                <c:pt idx="356">
                  <c:v>0.74851768087654302</c:v>
                </c:pt>
                <c:pt idx="357">
                  <c:v>1.3730127038814799</c:v>
                </c:pt>
                <c:pt idx="358">
                  <c:v>11.785874870061299</c:v>
                </c:pt>
                <c:pt idx="359">
                  <c:v>1.7589749740123699</c:v>
                </c:pt>
                <c:pt idx="360">
                  <c:v>0.66857307552762002</c:v>
                </c:pt>
                <c:pt idx="361">
                  <c:v>0.78905451079769096</c:v>
                </c:pt>
                <c:pt idx="362">
                  <c:v>0.81800339522900101</c:v>
                </c:pt>
                <c:pt idx="363">
                  <c:v>0.59983543031434905</c:v>
                </c:pt>
                <c:pt idx="364">
                  <c:v>1.85518769165178</c:v>
                </c:pt>
                <c:pt idx="365">
                  <c:v>1.0309203677259999</c:v>
                </c:pt>
                <c:pt idx="366">
                  <c:v>1.08656331260451</c:v>
                </c:pt>
                <c:pt idx="367">
                  <c:v>1.54611430502106</c:v>
                </c:pt>
                <c:pt idx="368">
                  <c:v>0.88825123552526497</c:v>
                </c:pt>
                <c:pt idx="369">
                  <c:v>1.50226872259699</c:v>
                </c:pt>
                <c:pt idx="370">
                  <c:v>1.0805899191611601</c:v>
                </c:pt>
                <c:pt idx="371">
                  <c:v>0.69797928590708502</c:v>
                </c:pt>
                <c:pt idx="372">
                  <c:v>10.855031580016499</c:v>
                </c:pt>
                <c:pt idx="373">
                  <c:v>15.731340791176599</c:v>
                </c:pt>
                <c:pt idx="374">
                  <c:v>1.0688735697751599</c:v>
                </c:pt>
                <c:pt idx="375">
                  <c:v>1.11705575900589</c:v>
                </c:pt>
                <c:pt idx="376">
                  <c:v>3.0653948683805399</c:v>
                </c:pt>
                <c:pt idx="377">
                  <c:v>0.76291627393646</c:v>
                </c:pt>
                <c:pt idx="378">
                  <c:v>0.90532856153167496</c:v>
                </c:pt>
                <c:pt idx="379">
                  <c:v>1.31836139141566</c:v>
                </c:pt>
                <c:pt idx="380">
                  <c:v>0.97199103348190896</c:v>
                </c:pt>
                <c:pt idx="381">
                  <c:v>0.65690605709287797</c:v>
                </c:pt>
                <c:pt idx="382">
                  <c:v>1.76539777384467</c:v>
                </c:pt>
                <c:pt idx="383">
                  <c:v>1.19707575801244</c:v>
                </c:pt>
                <c:pt idx="384">
                  <c:v>0.49472495395507798</c:v>
                </c:pt>
                <c:pt idx="385">
                  <c:v>1.0561963211241201</c:v>
                </c:pt>
                <c:pt idx="386">
                  <c:v>0.880886685705627</c:v>
                </c:pt>
                <c:pt idx="387">
                  <c:v>0.58588788994239005</c:v>
                </c:pt>
                <c:pt idx="388">
                  <c:v>0.60055067738803003</c:v>
                </c:pt>
                <c:pt idx="389">
                  <c:v>0.57375183774477301</c:v>
                </c:pt>
                <c:pt idx="390">
                  <c:v>0.53628447159439196</c:v>
                </c:pt>
                <c:pt idx="391">
                  <c:v>1.00209196496609</c:v>
                </c:pt>
                <c:pt idx="392">
                  <c:v>1.38164226636707</c:v>
                </c:pt>
                <c:pt idx="393">
                  <c:v>1.82532974983015</c:v>
                </c:pt>
                <c:pt idx="394">
                  <c:v>1.7639198834580001</c:v>
                </c:pt>
                <c:pt idx="395">
                  <c:v>1.0118657380173399</c:v>
                </c:pt>
                <c:pt idx="396">
                  <c:v>0.377172251147811</c:v>
                </c:pt>
                <c:pt idx="397">
                  <c:v>1.80456439232238</c:v>
                </c:pt>
                <c:pt idx="398">
                  <c:v>0.95773811846661805</c:v>
                </c:pt>
                <c:pt idx="399">
                  <c:v>1.6353433690315999</c:v>
                </c:pt>
                <c:pt idx="400">
                  <c:v>1.5938455938637299</c:v>
                </c:pt>
                <c:pt idx="401">
                  <c:v>1.2868704537771101</c:v>
                </c:pt>
                <c:pt idx="402">
                  <c:v>0.23122088453708201</c:v>
                </c:pt>
                <c:pt idx="403">
                  <c:v>1.4313290074657801</c:v>
                </c:pt>
                <c:pt idx="404">
                  <c:v>1.2225672437133701</c:v>
                </c:pt>
                <c:pt idx="405">
                  <c:v>0.71879376338641998</c:v>
                </c:pt>
                <c:pt idx="406">
                  <c:v>1.3032575754476701</c:v>
                </c:pt>
                <c:pt idx="407">
                  <c:v>1.33557648855093</c:v>
                </c:pt>
                <c:pt idx="408">
                  <c:v>0.83321957777285005</c:v>
                </c:pt>
                <c:pt idx="409">
                  <c:v>0.577962415645352</c:v>
                </c:pt>
                <c:pt idx="410">
                  <c:v>0.69810128970707797</c:v>
                </c:pt>
                <c:pt idx="411">
                  <c:v>1.8514498746967301</c:v>
                </c:pt>
                <c:pt idx="412">
                  <c:v>0.65387745975968103</c:v>
                </c:pt>
                <c:pt idx="413">
                  <c:v>1.31700014129845</c:v>
                </c:pt>
                <c:pt idx="414">
                  <c:v>1.2332807572801501</c:v>
                </c:pt>
                <c:pt idx="415">
                  <c:v>0.67693712660312499</c:v>
                </c:pt>
                <c:pt idx="416">
                  <c:v>0.85269440033906496</c:v>
                </c:pt>
                <c:pt idx="417">
                  <c:v>2.5969170391850702</c:v>
                </c:pt>
                <c:pt idx="418">
                  <c:v>1.4262724344197899</c:v>
                </c:pt>
                <c:pt idx="419" formatCode="0.00E+00">
                  <c:v>3.23095285310048E-2</c:v>
                </c:pt>
                <c:pt idx="420">
                  <c:v>1.3751827772429901</c:v>
                </c:pt>
                <c:pt idx="421">
                  <c:v>1.2702637244421999</c:v>
                </c:pt>
                <c:pt idx="422">
                  <c:v>0.44528199533744001</c:v>
                </c:pt>
                <c:pt idx="423">
                  <c:v>0.81017102006100805</c:v>
                </c:pt>
                <c:pt idx="424">
                  <c:v>0.19187869548477801</c:v>
                </c:pt>
                <c:pt idx="425">
                  <c:v>0.84652340679990801</c:v>
                </c:pt>
                <c:pt idx="426">
                  <c:v>2.0608668957624299</c:v>
                </c:pt>
                <c:pt idx="427">
                  <c:v>2.4461646877520802</c:v>
                </c:pt>
                <c:pt idx="428">
                  <c:v>0.66938513347511996</c:v>
                </c:pt>
                <c:pt idx="429">
                  <c:v>1.08174780035705</c:v>
                </c:pt>
                <c:pt idx="430">
                  <c:v>1.1393215172592901</c:v>
                </c:pt>
                <c:pt idx="431">
                  <c:v>2.06817174510403</c:v>
                </c:pt>
                <c:pt idx="432">
                  <c:v>1.4351378408537701</c:v>
                </c:pt>
                <c:pt idx="433">
                  <c:v>1.2453164285154099</c:v>
                </c:pt>
                <c:pt idx="434">
                  <c:v>0.65303571817476103</c:v>
                </c:pt>
                <c:pt idx="435">
                  <c:v>1.0547953238085901</c:v>
                </c:pt>
                <c:pt idx="436">
                  <c:v>0.94323822421618297</c:v>
                </c:pt>
                <c:pt idx="437">
                  <c:v>0.97456141233373195</c:v>
                </c:pt>
                <c:pt idx="438">
                  <c:v>0.92411906092961604</c:v>
                </c:pt>
                <c:pt idx="439">
                  <c:v>0.77387306519364696</c:v>
                </c:pt>
                <c:pt idx="440">
                  <c:v>1.71023560444362</c:v>
                </c:pt>
                <c:pt idx="441">
                  <c:v>0.54304951513524602</c:v>
                </c:pt>
                <c:pt idx="442">
                  <c:v>0.87721624199694603</c:v>
                </c:pt>
                <c:pt idx="443">
                  <c:v>0.52762204337831098</c:v>
                </c:pt>
              </c:numCache>
            </c:numRef>
          </c:xVal>
          <c:yVal>
            <c:numRef>
              <c:f>'redo of 2-3 mecms'!$AI$2:$AI$1282</c:f>
              <c:numCache>
                <c:formatCode>General</c:formatCode>
                <c:ptCount val="444"/>
                <c:pt idx="0">
                  <c:v>1.1121060726726579</c:v>
                </c:pt>
                <c:pt idx="1">
                  <c:v>2.4306658246065154</c:v>
                </c:pt>
                <c:pt idx="2">
                  <c:v>1.4947268360366104</c:v>
                </c:pt>
                <c:pt idx="3">
                  <c:v>1.3423233901151828</c:v>
                </c:pt>
                <c:pt idx="4">
                  <c:v>2.2182243278391556</c:v>
                </c:pt>
                <c:pt idx="5">
                  <c:v>1.1795918982931464</c:v>
                </c:pt>
                <c:pt idx="6">
                  <c:v>3.0508605516428093</c:v>
                </c:pt>
                <c:pt idx="7">
                  <c:v>0.84607154554375152</c:v>
                </c:pt>
                <c:pt idx="8">
                  <c:v>2.5632957095900255</c:v>
                </c:pt>
                <c:pt idx="9">
                  <c:v>1.6164185883733615</c:v>
                </c:pt>
                <c:pt idx="10">
                  <c:v>2.0800672124715844</c:v>
                </c:pt>
                <c:pt idx="11">
                  <c:v>3.4866371368740352</c:v>
                </c:pt>
                <c:pt idx="12">
                  <c:v>8.9049791702104955</c:v>
                </c:pt>
                <c:pt idx="13">
                  <c:v>3.8847357393647854</c:v>
                </c:pt>
                <c:pt idx="14">
                  <c:v>1.2319509706694982</c:v>
                </c:pt>
                <c:pt idx="15">
                  <c:v>1.3452795573702006</c:v>
                </c:pt>
                <c:pt idx="16">
                  <c:v>1.3452795573702006</c:v>
                </c:pt>
                <c:pt idx="17">
                  <c:v>1.9991405573390233</c:v>
                </c:pt>
                <c:pt idx="18">
                  <c:v>1.1858636836237395</c:v>
                </c:pt>
                <c:pt idx="19">
                  <c:v>1.229459453410118</c:v>
                </c:pt>
                <c:pt idx="20">
                  <c:v>1.3611563474853841</c:v>
                </c:pt>
                <c:pt idx="21">
                  <c:v>0.59640719759347027</c:v>
                </c:pt>
                <c:pt idx="22">
                  <c:v>2.7610433361520133</c:v>
                </c:pt>
                <c:pt idx="23">
                  <c:v>3.5338765021906751</c:v>
                </c:pt>
                <c:pt idx="24">
                  <c:v>3.5338765021906751</c:v>
                </c:pt>
                <c:pt idx="25">
                  <c:v>3.301517671731486</c:v>
                </c:pt>
                <c:pt idx="26">
                  <c:v>2.0732980128614202</c:v>
                </c:pt>
                <c:pt idx="27">
                  <c:v>2.4088651922944586</c:v>
                </c:pt>
                <c:pt idx="28">
                  <c:v>1.1747465501210028</c:v>
                </c:pt>
                <c:pt idx="29">
                  <c:v>1.2698943281062782</c:v>
                </c:pt>
                <c:pt idx="30">
                  <c:v>1.1313498687703973</c:v>
                </c:pt>
                <c:pt idx="31">
                  <c:v>2.6616546100527279</c:v>
                </c:pt>
                <c:pt idx="32">
                  <c:v>2.0976867263013861</c:v>
                </c:pt>
                <c:pt idx="33">
                  <c:v>1.0034487550434257</c:v>
                </c:pt>
                <c:pt idx="34">
                  <c:v>4.9977311169325471</c:v>
                </c:pt>
                <c:pt idx="35">
                  <c:v>0.63671552013722499</c:v>
                </c:pt>
                <c:pt idx="36">
                  <c:v>4.0570416167521248</c:v>
                </c:pt>
                <c:pt idx="37">
                  <c:v>3.0463397433680148</c:v>
                </c:pt>
                <c:pt idx="38">
                  <c:v>4.0570416167521248</c:v>
                </c:pt>
                <c:pt idx="39">
                  <c:v>3.0463397433680148</c:v>
                </c:pt>
                <c:pt idx="40">
                  <c:v>4.0570416167521248</c:v>
                </c:pt>
                <c:pt idx="41">
                  <c:v>3.0463397433680148</c:v>
                </c:pt>
                <c:pt idx="42">
                  <c:v>2.5318169959835215</c:v>
                </c:pt>
                <c:pt idx="43">
                  <c:v>2.7888753252784486</c:v>
                </c:pt>
                <c:pt idx="44">
                  <c:v>2.3124385704583044</c:v>
                </c:pt>
                <c:pt idx="45">
                  <c:v>2.0544855561102904</c:v>
                </c:pt>
                <c:pt idx="46">
                  <c:v>2.5316520357555077</c:v>
                </c:pt>
                <c:pt idx="47">
                  <c:v>1.2674440045898649</c:v>
                </c:pt>
                <c:pt idx="48">
                  <c:v>1.2269425520068655</c:v>
                </c:pt>
                <c:pt idx="49">
                  <c:v>1.482084820180954</c:v>
                </c:pt>
                <c:pt idx="50">
                  <c:v>1.1720085606168618</c:v>
                </c:pt>
                <c:pt idx="51">
                  <c:v>1.1720085606168618</c:v>
                </c:pt>
                <c:pt idx="52">
                  <c:v>1.1720085606168618</c:v>
                </c:pt>
                <c:pt idx="53">
                  <c:v>2.9397039355204777</c:v>
                </c:pt>
                <c:pt idx="54">
                  <c:v>2.8907221542485484</c:v>
                </c:pt>
                <c:pt idx="55">
                  <c:v>2.8907221542485484</c:v>
                </c:pt>
                <c:pt idx="56">
                  <c:v>1.3260122601999005</c:v>
                </c:pt>
                <c:pt idx="57">
                  <c:v>1.2336966282408377</c:v>
                </c:pt>
                <c:pt idx="58">
                  <c:v>1.0919481128965105</c:v>
                </c:pt>
                <c:pt idx="59">
                  <c:v>2.0225919525464557</c:v>
                </c:pt>
                <c:pt idx="60">
                  <c:v>1.3583785753732216</c:v>
                </c:pt>
                <c:pt idx="61">
                  <c:v>2.2416058543564197</c:v>
                </c:pt>
                <c:pt idx="62">
                  <c:v>2.3094430096135454</c:v>
                </c:pt>
                <c:pt idx="63">
                  <c:v>1.9149244941776631</c:v>
                </c:pt>
                <c:pt idx="64">
                  <c:v>2.5318898634247873</c:v>
                </c:pt>
                <c:pt idx="65">
                  <c:v>3.081159020123184</c:v>
                </c:pt>
                <c:pt idx="66">
                  <c:v>3.1034250805833516</c:v>
                </c:pt>
                <c:pt idx="67">
                  <c:v>2.2425452773010872</c:v>
                </c:pt>
                <c:pt idx="68">
                  <c:v>1.4990459550751025</c:v>
                </c:pt>
                <c:pt idx="69">
                  <c:v>3.9191269902174057</c:v>
                </c:pt>
                <c:pt idx="70">
                  <c:v>1.7977706725296778</c:v>
                </c:pt>
                <c:pt idx="71">
                  <c:v>1.1492552426696483</c:v>
                </c:pt>
                <c:pt idx="72">
                  <c:v>0.93681412765779926</c:v>
                </c:pt>
                <c:pt idx="73">
                  <c:v>1.2012728333253633</c:v>
                </c:pt>
                <c:pt idx="74">
                  <c:v>2.4307824194692289</c:v>
                </c:pt>
                <c:pt idx="75">
                  <c:v>1.7749542345799245</c:v>
                </c:pt>
                <c:pt idx="76">
                  <c:v>1.0792987061555999</c:v>
                </c:pt>
                <c:pt idx="77">
                  <c:v>1.1904673680671862</c:v>
                </c:pt>
                <c:pt idx="78">
                  <c:v>2.0906230478969667</c:v>
                </c:pt>
                <c:pt idx="79">
                  <c:v>10.196786955654366</c:v>
                </c:pt>
                <c:pt idx="80">
                  <c:v>1.7545602534289495</c:v>
                </c:pt>
                <c:pt idx="81">
                  <c:v>2.1203076221097095</c:v>
                </c:pt>
                <c:pt idx="82">
                  <c:v>1.7545602534289495</c:v>
                </c:pt>
                <c:pt idx="83">
                  <c:v>2.1203076221097095</c:v>
                </c:pt>
                <c:pt idx="84">
                  <c:v>1.7545602534289495</c:v>
                </c:pt>
                <c:pt idx="85">
                  <c:v>2.1203076221097095</c:v>
                </c:pt>
                <c:pt idx="86">
                  <c:v>1.0032378188789459</c:v>
                </c:pt>
                <c:pt idx="87">
                  <c:v>1.5265803762715442</c:v>
                </c:pt>
                <c:pt idx="88">
                  <c:v>1.5265803762715442</c:v>
                </c:pt>
                <c:pt idx="89">
                  <c:v>2.6228066184934895</c:v>
                </c:pt>
                <c:pt idx="90">
                  <c:v>2.3794524058343351</c:v>
                </c:pt>
                <c:pt idx="91">
                  <c:v>7.6695470507764716</c:v>
                </c:pt>
                <c:pt idx="92">
                  <c:v>1.0593540931962031</c:v>
                </c:pt>
                <c:pt idx="93">
                  <c:v>1.468646249071633</c:v>
                </c:pt>
                <c:pt idx="94">
                  <c:v>1.3064012724250578</c:v>
                </c:pt>
                <c:pt idx="95">
                  <c:v>1.3064012724250578</c:v>
                </c:pt>
                <c:pt idx="96">
                  <c:v>3.61545155760043</c:v>
                </c:pt>
                <c:pt idx="97">
                  <c:v>3.61545155760043</c:v>
                </c:pt>
                <c:pt idx="98">
                  <c:v>1.5963473774829495</c:v>
                </c:pt>
                <c:pt idx="99">
                  <c:v>3.4092127332538302</c:v>
                </c:pt>
                <c:pt idx="100">
                  <c:v>3.4092127332538302</c:v>
                </c:pt>
                <c:pt idx="101">
                  <c:v>1.1552540646087992</c:v>
                </c:pt>
                <c:pt idx="102">
                  <c:v>0.87260786772501431</c:v>
                </c:pt>
                <c:pt idx="103">
                  <c:v>2.107078060956038</c:v>
                </c:pt>
                <c:pt idx="104">
                  <c:v>2.3121840541533758</c:v>
                </c:pt>
                <c:pt idx="105">
                  <c:v>2.0050721241436156</c:v>
                </c:pt>
                <c:pt idx="106">
                  <c:v>3.1424189605645929</c:v>
                </c:pt>
                <c:pt idx="107">
                  <c:v>1.0832636015811432</c:v>
                </c:pt>
                <c:pt idx="108">
                  <c:v>0.78573433903335699</c:v>
                </c:pt>
                <c:pt idx="109">
                  <c:v>3.1967599038723238</c:v>
                </c:pt>
                <c:pt idx="110">
                  <c:v>4.1408687956837991</c:v>
                </c:pt>
                <c:pt idx="111">
                  <c:v>3.1755080566318141</c:v>
                </c:pt>
                <c:pt idx="112">
                  <c:v>2.1957836645824917</c:v>
                </c:pt>
                <c:pt idx="113">
                  <c:v>1.9303011580476566</c:v>
                </c:pt>
                <c:pt idx="114">
                  <c:v>2.2380880354401937</c:v>
                </c:pt>
                <c:pt idx="115">
                  <c:v>1.1451606044595848</c:v>
                </c:pt>
                <c:pt idx="116">
                  <c:v>1.7226529381315887</c:v>
                </c:pt>
                <c:pt idx="117">
                  <c:v>1.4586371189868514</c:v>
                </c:pt>
                <c:pt idx="118">
                  <c:v>2.630631068453865</c:v>
                </c:pt>
                <c:pt idx="119">
                  <c:v>1.0882314009519432</c:v>
                </c:pt>
                <c:pt idx="120">
                  <c:v>1.8092643604055891</c:v>
                </c:pt>
                <c:pt idx="121">
                  <c:v>1.6871848185184213</c:v>
                </c:pt>
                <c:pt idx="122">
                  <c:v>1.8092643604055891</c:v>
                </c:pt>
                <c:pt idx="123">
                  <c:v>1.6871848185184213</c:v>
                </c:pt>
                <c:pt idx="124">
                  <c:v>0.96122981171360766</c:v>
                </c:pt>
                <c:pt idx="125">
                  <c:v>1.6984027059837716</c:v>
                </c:pt>
                <c:pt idx="126">
                  <c:v>3.0299124116239717</c:v>
                </c:pt>
                <c:pt idx="127">
                  <c:v>1.7744687483460648</c:v>
                </c:pt>
                <c:pt idx="128">
                  <c:v>2.8579454272641374</c:v>
                </c:pt>
                <c:pt idx="129">
                  <c:v>2.8579454272641374</c:v>
                </c:pt>
                <c:pt idx="130">
                  <c:v>2.8579454272641374</c:v>
                </c:pt>
                <c:pt idx="131">
                  <c:v>2.5536381420774084</c:v>
                </c:pt>
                <c:pt idx="132">
                  <c:v>2.5536381420774084</c:v>
                </c:pt>
                <c:pt idx="133">
                  <c:v>1.7948741129141614</c:v>
                </c:pt>
                <c:pt idx="134">
                  <c:v>1.7948741129141614</c:v>
                </c:pt>
                <c:pt idx="135">
                  <c:v>1.7948741129141614</c:v>
                </c:pt>
                <c:pt idx="136">
                  <c:v>1.7948741129141614</c:v>
                </c:pt>
                <c:pt idx="137">
                  <c:v>1.7948741129141614</c:v>
                </c:pt>
                <c:pt idx="138">
                  <c:v>2.5783928774471652</c:v>
                </c:pt>
                <c:pt idx="139">
                  <c:v>2.5783928774471652</c:v>
                </c:pt>
                <c:pt idx="140">
                  <c:v>2.5783928774471652</c:v>
                </c:pt>
                <c:pt idx="141">
                  <c:v>2.5783928774471652</c:v>
                </c:pt>
                <c:pt idx="142">
                  <c:v>1.9533953495211025</c:v>
                </c:pt>
                <c:pt idx="143">
                  <c:v>3.1123033186401381</c:v>
                </c:pt>
                <c:pt idx="144">
                  <c:v>2.2135683856030175</c:v>
                </c:pt>
                <c:pt idx="145">
                  <c:v>1.084980246924707</c:v>
                </c:pt>
                <c:pt idx="146">
                  <c:v>2.3437451573983838</c:v>
                </c:pt>
                <c:pt idx="147">
                  <c:v>1.8114054447185537</c:v>
                </c:pt>
                <c:pt idx="148">
                  <c:v>3.7446378274068675</c:v>
                </c:pt>
                <c:pt idx="149">
                  <c:v>1.0308587507022795</c:v>
                </c:pt>
                <c:pt idx="150">
                  <c:v>3.0417350885921066</c:v>
                </c:pt>
                <c:pt idx="151">
                  <c:v>1.8015264315999728</c:v>
                </c:pt>
                <c:pt idx="152">
                  <c:v>2.8591626700629833</c:v>
                </c:pt>
                <c:pt idx="153">
                  <c:v>2.4712281397261298</c:v>
                </c:pt>
                <c:pt idx="154">
                  <c:v>2.0162409117138189</c:v>
                </c:pt>
                <c:pt idx="155">
                  <c:v>2.0162409117138189</c:v>
                </c:pt>
                <c:pt idx="156">
                  <c:v>1.4693915992176216</c:v>
                </c:pt>
                <c:pt idx="157">
                  <c:v>2.9387506676829034</c:v>
                </c:pt>
                <c:pt idx="158">
                  <c:v>1.4843592093228815</c:v>
                </c:pt>
                <c:pt idx="159">
                  <c:v>3.441337878094767</c:v>
                </c:pt>
                <c:pt idx="160">
                  <c:v>3.441337878094767</c:v>
                </c:pt>
                <c:pt idx="161">
                  <c:v>2.359767840750727</c:v>
                </c:pt>
                <c:pt idx="162">
                  <c:v>2.0294736998606524</c:v>
                </c:pt>
                <c:pt idx="163">
                  <c:v>1.5319484954645093</c:v>
                </c:pt>
                <c:pt idx="164">
                  <c:v>1.2630555039910496</c:v>
                </c:pt>
                <c:pt idx="165">
                  <c:v>1.5810519003621628</c:v>
                </c:pt>
                <c:pt idx="166">
                  <c:v>2.7226348219894323</c:v>
                </c:pt>
                <c:pt idx="167">
                  <c:v>2.4756886175850998</c:v>
                </c:pt>
                <c:pt idx="168">
                  <c:v>1.9430360836938663</c:v>
                </c:pt>
                <c:pt idx="169">
                  <c:v>2.0582310127444918</c:v>
                </c:pt>
                <c:pt idx="170">
                  <c:v>2.5180870300721505</c:v>
                </c:pt>
                <c:pt idx="171">
                  <c:v>2.3892917351617409</c:v>
                </c:pt>
                <c:pt idx="172">
                  <c:v>2.3365154145361271</c:v>
                </c:pt>
                <c:pt idx="173">
                  <c:v>4.9004735020726091</c:v>
                </c:pt>
                <c:pt idx="174">
                  <c:v>1.1811062264528231</c:v>
                </c:pt>
                <c:pt idx="175">
                  <c:v>1.6054256537391258</c:v>
                </c:pt>
                <c:pt idx="176">
                  <c:v>1.9498839135496409</c:v>
                </c:pt>
                <c:pt idx="177">
                  <c:v>1.9859648799273097</c:v>
                </c:pt>
                <c:pt idx="178">
                  <c:v>1.6020541069554308</c:v>
                </c:pt>
                <c:pt idx="179">
                  <c:v>2.25817749550917</c:v>
                </c:pt>
                <c:pt idx="180">
                  <c:v>2.25817749550917</c:v>
                </c:pt>
                <c:pt idx="181">
                  <c:v>2.25817749550917</c:v>
                </c:pt>
                <c:pt idx="182">
                  <c:v>2.25817749550917</c:v>
                </c:pt>
                <c:pt idx="183">
                  <c:v>2.9925782950420685</c:v>
                </c:pt>
                <c:pt idx="184">
                  <c:v>1.4732781083654936</c:v>
                </c:pt>
                <c:pt idx="185">
                  <c:v>2.8567848329968717</c:v>
                </c:pt>
                <c:pt idx="186">
                  <c:v>2.892274266281825</c:v>
                </c:pt>
                <c:pt idx="187">
                  <c:v>0.88244556151768816</c:v>
                </c:pt>
                <c:pt idx="188">
                  <c:v>3.87513395722149</c:v>
                </c:pt>
                <c:pt idx="189">
                  <c:v>3.87513395722149</c:v>
                </c:pt>
                <c:pt idx="190">
                  <c:v>2.5339954439042982</c:v>
                </c:pt>
                <c:pt idx="191">
                  <c:v>1.1010768090831726</c:v>
                </c:pt>
                <c:pt idx="192">
                  <c:v>1.6819828324335857</c:v>
                </c:pt>
                <c:pt idx="193">
                  <c:v>1.0572345248545632</c:v>
                </c:pt>
                <c:pt idx="194">
                  <c:v>8.238354583892864</c:v>
                </c:pt>
                <c:pt idx="195">
                  <c:v>2.8557839809045333</c:v>
                </c:pt>
                <c:pt idx="196">
                  <c:v>2.8557839809045333</c:v>
                </c:pt>
                <c:pt idx="197">
                  <c:v>1.4780648299858752</c:v>
                </c:pt>
                <c:pt idx="198">
                  <c:v>1.4780648299858752</c:v>
                </c:pt>
                <c:pt idx="199">
                  <c:v>2.6838820127430565</c:v>
                </c:pt>
                <c:pt idx="200">
                  <c:v>1.8125435502997438</c:v>
                </c:pt>
                <c:pt idx="201">
                  <c:v>1.8556505043720954</c:v>
                </c:pt>
                <c:pt idx="202">
                  <c:v>3.1270933397939555</c:v>
                </c:pt>
                <c:pt idx="203">
                  <c:v>1.8556505043720954</c:v>
                </c:pt>
                <c:pt idx="204">
                  <c:v>3.1270933397939555</c:v>
                </c:pt>
                <c:pt idx="205">
                  <c:v>1.8556505043720954</c:v>
                </c:pt>
                <c:pt idx="206">
                  <c:v>3.1270933397939555</c:v>
                </c:pt>
                <c:pt idx="207">
                  <c:v>1.8556505043720954</c:v>
                </c:pt>
                <c:pt idx="208">
                  <c:v>3.1270933397939555</c:v>
                </c:pt>
                <c:pt idx="209">
                  <c:v>1.8556505043720954</c:v>
                </c:pt>
                <c:pt idx="210">
                  <c:v>3.1270933397939555</c:v>
                </c:pt>
                <c:pt idx="211">
                  <c:v>1.3453702268338694</c:v>
                </c:pt>
                <c:pt idx="212">
                  <c:v>1.1545207593183369</c:v>
                </c:pt>
                <c:pt idx="213">
                  <c:v>1.9677819695972838</c:v>
                </c:pt>
                <c:pt idx="214">
                  <c:v>1.257301404124703</c:v>
                </c:pt>
                <c:pt idx="215">
                  <c:v>1.9698542839286082</c:v>
                </c:pt>
                <c:pt idx="216">
                  <c:v>2.9719572477511842</c:v>
                </c:pt>
                <c:pt idx="217">
                  <c:v>0.89475578201149908</c:v>
                </c:pt>
                <c:pt idx="218">
                  <c:v>2.1391402728046121</c:v>
                </c:pt>
                <c:pt idx="219">
                  <c:v>0.93491210128969804</c:v>
                </c:pt>
                <c:pt idx="220">
                  <c:v>1.2584700232653487</c:v>
                </c:pt>
                <c:pt idx="221">
                  <c:v>0.80535966994403874</c:v>
                </c:pt>
                <c:pt idx="222">
                  <c:v>1.5961977223119519</c:v>
                </c:pt>
                <c:pt idx="223">
                  <c:v>2.1347972447511836</c:v>
                </c:pt>
                <c:pt idx="224">
                  <c:v>2.0798588481696965</c:v>
                </c:pt>
                <c:pt idx="225">
                  <c:v>3.0837984706685435</c:v>
                </c:pt>
                <c:pt idx="226">
                  <c:v>1.8533053132326285</c:v>
                </c:pt>
                <c:pt idx="227">
                  <c:v>2.3719914444219277</c:v>
                </c:pt>
                <c:pt idx="228">
                  <c:v>1.8833671451943739</c:v>
                </c:pt>
                <c:pt idx="229">
                  <c:v>2.3271764455303985</c:v>
                </c:pt>
                <c:pt idx="230">
                  <c:v>2.7515803456299519</c:v>
                </c:pt>
                <c:pt idx="231">
                  <c:v>2.7515803456299519</c:v>
                </c:pt>
                <c:pt idx="232">
                  <c:v>2.7515803456299519</c:v>
                </c:pt>
                <c:pt idx="233">
                  <c:v>3.3264256236217191</c:v>
                </c:pt>
                <c:pt idx="234">
                  <c:v>3.2230447208131623</c:v>
                </c:pt>
                <c:pt idx="235">
                  <c:v>4.4665198012355321</c:v>
                </c:pt>
                <c:pt idx="236">
                  <c:v>3.3452649068694482</c:v>
                </c:pt>
                <c:pt idx="237">
                  <c:v>1.0023818902840156</c:v>
                </c:pt>
                <c:pt idx="238">
                  <c:v>4.1949473395551058</c:v>
                </c:pt>
                <c:pt idx="239">
                  <c:v>4.1114973089920293</c:v>
                </c:pt>
                <c:pt idx="240">
                  <c:v>2.1612514071198428</c:v>
                </c:pt>
                <c:pt idx="241">
                  <c:v>2.8019967466850311</c:v>
                </c:pt>
                <c:pt idx="242">
                  <c:v>1.9506212433418608</c:v>
                </c:pt>
                <c:pt idx="243">
                  <c:v>0.90159859222975847</c:v>
                </c:pt>
                <c:pt idx="244">
                  <c:v>1.0642654214611904</c:v>
                </c:pt>
                <c:pt idx="245">
                  <c:v>1.5490608099907925</c:v>
                </c:pt>
                <c:pt idx="246">
                  <c:v>1.8600255513813433</c:v>
                </c:pt>
                <c:pt idx="247">
                  <c:v>3.2538324688069213</c:v>
                </c:pt>
                <c:pt idx="248">
                  <c:v>1.4525726047676002</c:v>
                </c:pt>
                <c:pt idx="249">
                  <c:v>1.775102815250736</c:v>
                </c:pt>
                <c:pt idx="250">
                  <c:v>2.53701656083991</c:v>
                </c:pt>
                <c:pt idx="251">
                  <c:v>2.7082048889191479</c:v>
                </c:pt>
                <c:pt idx="252">
                  <c:v>1.1326792045524225</c:v>
                </c:pt>
                <c:pt idx="253">
                  <c:v>1.1326792045524225</c:v>
                </c:pt>
                <c:pt idx="254">
                  <c:v>1.1326792045524225</c:v>
                </c:pt>
                <c:pt idx="255">
                  <c:v>1.1326792045524225</c:v>
                </c:pt>
                <c:pt idx="256">
                  <c:v>1.5998417563483005</c:v>
                </c:pt>
                <c:pt idx="257">
                  <c:v>2.3203498039653159</c:v>
                </c:pt>
                <c:pt idx="258">
                  <c:v>9.145342950089411</c:v>
                </c:pt>
                <c:pt idx="259">
                  <c:v>1.2407576121882735</c:v>
                </c:pt>
                <c:pt idx="260">
                  <c:v>3.3096751244254765</c:v>
                </c:pt>
                <c:pt idx="261">
                  <c:v>1.4838424405321895</c:v>
                </c:pt>
                <c:pt idx="262">
                  <c:v>1.4838424405321895</c:v>
                </c:pt>
                <c:pt idx="263">
                  <c:v>2.6104672237652169</c:v>
                </c:pt>
                <c:pt idx="264">
                  <c:v>3.6052343333282511</c:v>
                </c:pt>
                <c:pt idx="265">
                  <c:v>4.5458092953875653</c:v>
                </c:pt>
                <c:pt idx="266">
                  <c:v>2.4870485638255557</c:v>
                </c:pt>
                <c:pt idx="267">
                  <c:v>3.2297617193758947</c:v>
                </c:pt>
                <c:pt idx="268">
                  <c:v>1.147583529471101</c:v>
                </c:pt>
                <c:pt idx="269">
                  <c:v>2.9897338322506872</c:v>
                </c:pt>
                <c:pt idx="270">
                  <c:v>2.7967277057236082</c:v>
                </c:pt>
                <c:pt idx="271">
                  <c:v>1.06328010904352</c:v>
                </c:pt>
                <c:pt idx="272">
                  <c:v>2.218132915103642</c:v>
                </c:pt>
                <c:pt idx="273">
                  <c:v>0.95580183301272981</c:v>
                </c:pt>
                <c:pt idx="274">
                  <c:v>0.94101481093325301</c:v>
                </c:pt>
                <c:pt idx="275">
                  <c:v>0.95580183301272981</c:v>
                </c:pt>
                <c:pt idx="276">
                  <c:v>0.94101481093325301</c:v>
                </c:pt>
                <c:pt idx="277">
                  <c:v>1.5492520447601636</c:v>
                </c:pt>
                <c:pt idx="278">
                  <c:v>1.1168493130397557</c:v>
                </c:pt>
                <c:pt idx="279">
                  <c:v>1.3143876283636053</c:v>
                </c:pt>
                <c:pt idx="280">
                  <c:v>1.2062736590715386</c:v>
                </c:pt>
                <c:pt idx="281">
                  <c:v>2.480225964500645</c:v>
                </c:pt>
                <c:pt idx="282">
                  <c:v>3.0739813606118647</c:v>
                </c:pt>
                <c:pt idx="283">
                  <c:v>2.8100908540545286</c:v>
                </c:pt>
                <c:pt idx="284">
                  <c:v>1.7447162156966607</c:v>
                </c:pt>
                <c:pt idx="285">
                  <c:v>2.5623829238251887</c:v>
                </c:pt>
                <c:pt idx="286">
                  <c:v>1.1946878761498709</c:v>
                </c:pt>
                <c:pt idx="287">
                  <c:v>2.8307585710322236</c:v>
                </c:pt>
                <c:pt idx="288">
                  <c:v>2.4536400083975689</c:v>
                </c:pt>
                <c:pt idx="289">
                  <c:v>1.4481279575196793</c:v>
                </c:pt>
                <c:pt idx="290">
                  <c:v>1.1021172132017105</c:v>
                </c:pt>
                <c:pt idx="291">
                  <c:v>1.1064563618442158</c:v>
                </c:pt>
                <c:pt idx="292">
                  <c:v>2.8536649890699461</c:v>
                </c:pt>
                <c:pt idx="293">
                  <c:v>1.8086276271197033</c:v>
                </c:pt>
                <c:pt idx="294">
                  <c:v>0.84946268752715781</c:v>
                </c:pt>
                <c:pt idx="295">
                  <c:v>2.2851414720853178</c:v>
                </c:pt>
                <c:pt idx="296">
                  <c:v>2.3412902805645279</c:v>
                </c:pt>
                <c:pt idx="297">
                  <c:v>2.0187358253854608</c:v>
                </c:pt>
                <c:pt idx="298">
                  <c:v>4.7626169353449699</c:v>
                </c:pt>
                <c:pt idx="299">
                  <c:v>4.9109528738664281</c:v>
                </c:pt>
                <c:pt idx="300">
                  <c:v>5.3143741104844526</c:v>
                </c:pt>
                <c:pt idx="301">
                  <c:v>1.5416500315654358</c:v>
                </c:pt>
                <c:pt idx="302">
                  <c:v>1.9887193834322641</c:v>
                </c:pt>
                <c:pt idx="303">
                  <c:v>1.032023277337158</c:v>
                </c:pt>
                <c:pt idx="304">
                  <c:v>3.5931108833938037</c:v>
                </c:pt>
                <c:pt idx="305">
                  <c:v>16.271167156945555</c:v>
                </c:pt>
                <c:pt idx="306">
                  <c:v>2.5373770298290048</c:v>
                </c:pt>
                <c:pt idx="307">
                  <c:v>1.4060862874611215</c:v>
                </c:pt>
                <c:pt idx="308">
                  <c:v>1.4060862874611215</c:v>
                </c:pt>
                <c:pt idx="309">
                  <c:v>4.3989527104152142</c:v>
                </c:pt>
                <c:pt idx="310">
                  <c:v>6.4796374478219896</c:v>
                </c:pt>
                <c:pt idx="311">
                  <c:v>0.62258903159323098</c:v>
                </c:pt>
                <c:pt idx="312">
                  <c:v>2.7593776613290557</c:v>
                </c:pt>
                <c:pt idx="313">
                  <c:v>2.4220630649759864</c:v>
                </c:pt>
                <c:pt idx="314">
                  <c:v>1.0855662776525321</c:v>
                </c:pt>
                <c:pt idx="315">
                  <c:v>1.5653423327440241</c:v>
                </c:pt>
                <c:pt idx="316">
                  <c:v>1.6811642317412661</c:v>
                </c:pt>
                <c:pt idx="317">
                  <c:v>1.9305603386997128</c:v>
                </c:pt>
                <c:pt idx="318">
                  <c:v>5.0384462355584949</c:v>
                </c:pt>
                <c:pt idx="319">
                  <c:v>2.8526790348175584</c:v>
                </c:pt>
                <c:pt idx="320">
                  <c:v>2.7115581778852031</c:v>
                </c:pt>
                <c:pt idx="321">
                  <c:v>0.43636377743827803</c:v>
                </c:pt>
                <c:pt idx="322">
                  <c:v>2.3384844502455469</c:v>
                </c:pt>
                <c:pt idx="323">
                  <c:v>2.3384844502455469</c:v>
                </c:pt>
                <c:pt idx="324">
                  <c:v>2.1785795676600701</c:v>
                </c:pt>
                <c:pt idx="325">
                  <c:v>1.2463803348904441</c:v>
                </c:pt>
                <c:pt idx="326">
                  <c:v>3.3146664820740597</c:v>
                </c:pt>
                <c:pt idx="327">
                  <c:v>1.2389864537765733</c:v>
                </c:pt>
                <c:pt idx="328">
                  <c:v>2.5054228185189369</c:v>
                </c:pt>
                <c:pt idx="329">
                  <c:v>1.8078237867108291</c:v>
                </c:pt>
                <c:pt idx="330">
                  <c:v>2.8727916916176928</c:v>
                </c:pt>
                <c:pt idx="331">
                  <c:v>0.91534049154607622</c:v>
                </c:pt>
                <c:pt idx="332">
                  <c:v>1.7373882057657373</c:v>
                </c:pt>
                <c:pt idx="333">
                  <c:v>1.7373882057657373</c:v>
                </c:pt>
                <c:pt idx="334">
                  <c:v>2.6784529458158706</c:v>
                </c:pt>
                <c:pt idx="335">
                  <c:v>1.0887606592585799</c:v>
                </c:pt>
                <c:pt idx="336">
                  <c:v>1.137547194335766</c:v>
                </c:pt>
                <c:pt idx="337">
                  <c:v>3.3040631755471557</c:v>
                </c:pt>
                <c:pt idx="338">
                  <c:v>2.757471999632171</c:v>
                </c:pt>
                <c:pt idx="339">
                  <c:v>2.0857034183946213</c:v>
                </c:pt>
                <c:pt idx="340">
                  <c:v>0.99285774807316662</c:v>
                </c:pt>
                <c:pt idx="341">
                  <c:v>0.99285774807316662</c:v>
                </c:pt>
                <c:pt idx="342">
                  <c:v>1.9500055481628991</c:v>
                </c:pt>
                <c:pt idx="343">
                  <c:v>2.0511755535207365</c:v>
                </c:pt>
                <c:pt idx="344">
                  <c:v>1.0201723409060315</c:v>
                </c:pt>
                <c:pt idx="345">
                  <c:v>2.4523988177009155</c:v>
                </c:pt>
                <c:pt idx="346">
                  <c:v>2.5039409009187268</c:v>
                </c:pt>
                <c:pt idx="347">
                  <c:v>2.4642108130905256</c:v>
                </c:pt>
                <c:pt idx="348">
                  <c:v>3.3564446412332751</c:v>
                </c:pt>
                <c:pt idx="349">
                  <c:v>3.4460240802313056</c:v>
                </c:pt>
                <c:pt idx="350">
                  <c:v>2.1494297025443934</c:v>
                </c:pt>
                <c:pt idx="351">
                  <c:v>2.588143099124149</c:v>
                </c:pt>
                <c:pt idx="352">
                  <c:v>2.8355314830496927</c:v>
                </c:pt>
                <c:pt idx="353">
                  <c:v>2.081760189994442</c:v>
                </c:pt>
                <c:pt idx="354">
                  <c:v>1.0295166782638834</c:v>
                </c:pt>
                <c:pt idx="355">
                  <c:v>1.1695622221164437</c:v>
                </c:pt>
                <c:pt idx="356">
                  <c:v>1.7922377808220444</c:v>
                </c:pt>
                <c:pt idx="357">
                  <c:v>1.351013616920931</c:v>
                </c:pt>
                <c:pt idx="358">
                  <c:v>1.3720330065072539</c:v>
                </c:pt>
                <c:pt idx="359">
                  <c:v>2.8610809823917278</c:v>
                </c:pt>
                <c:pt idx="360">
                  <c:v>3.4226848642668766</c:v>
                </c:pt>
                <c:pt idx="361">
                  <c:v>1.274472356880672</c:v>
                </c:pt>
                <c:pt idx="362">
                  <c:v>1.274472356880672</c:v>
                </c:pt>
                <c:pt idx="363">
                  <c:v>0.85010120662416633</c:v>
                </c:pt>
                <c:pt idx="364">
                  <c:v>2.3812307507702606</c:v>
                </c:pt>
                <c:pt idx="365">
                  <c:v>1.0548680641674641</c:v>
                </c:pt>
                <c:pt idx="366">
                  <c:v>2.7048946601237196</c:v>
                </c:pt>
                <c:pt idx="367">
                  <c:v>2.7048946601237196</c:v>
                </c:pt>
                <c:pt idx="368">
                  <c:v>1.760544462446098</c:v>
                </c:pt>
                <c:pt idx="369">
                  <c:v>3.2526620149463379</c:v>
                </c:pt>
                <c:pt idx="370">
                  <c:v>1.3559342629827018</c:v>
                </c:pt>
                <c:pt idx="371">
                  <c:v>1.1666199619679372</c:v>
                </c:pt>
                <c:pt idx="372">
                  <c:v>2.6557125217961479</c:v>
                </c:pt>
                <c:pt idx="373">
                  <c:v>1.1763810097969254</c:v>
                </c:pt>
                <c:pt idx="374">
                  <c:v>1.842804984205838</c:v>
                </c:pt>
                <c:pt idx="375">
                  <c:v>0.41199430619827698</c:v>
                </c:pt>
                <c:pt idx="376">
                  <c:v>2.6728862449231037</c:v>
                </c:pt>
                <c:pt idx="377">
                  <c:v>1.113654961755927</c:v>
                </c:pt>
                <c:pt idx="378">
                  <c:v>3.8556887471699</c:v>
                </c:pt>
                <c:pt idx="379">
                  <c:v>3.1931339029057293</c:v>
                </c:pt>
                <c:pt idx="380">
                  <c:v>1.2472513044603306</c:v>
                </c:pt>
                <c:pt idx="381">
                  <c:v>1.1309351373611465</c:v>
                </c:pt>
                <c:pt idx="382">
                  <c:v>3.949164799288766</c:v>
                </c:pt>
                <c:pt idx="383">
                  <c:v>3.7875240933096577</c:v>
                </c:pt>
                <c:pt idx="384">
                  <c:v>1.1528941374551642</c:v>
                </c:pt>
                <c:pt idx="385">
                  <c:v>1.0632115703739144</c:v>
                </c:pt>
                <c:pt idx="386">
                  <c:v>0.79699167246215818</c:v>
                </c:pt>
                <c:pt idx="387">
                  <c:v>2.298513830493242</c:v>
                </c:pt>
                <c:pt idx="388">
                  <c:v>1.7068038277718485</c:v>
                </c:pt>
                <c:pt idx="389">
                  <c:v>2.6159525599111055</c:v>
                </c:pt>
                <c:pt idx="390">
                  <c:v>2.6159525599111055</c:v>
                </c:pt>
                <c:pt idx="391">
                  <c:v>2.6159525599111055</c:v>
                </c:pt>
                <c:pt idx="392">
                  <c:v>3.0966914956609353</c:v>
                </c:pt>
                <c:pt idx="393">
                  <c:v>1.3930471083022564</c:v>
                </c:pt>
                <c:pt idx="394">
                  <c:v>2.9175504925235458</c:v>
                </c:pt>
                <c:pt idx="395">
                  <c:v>3.4480162808016876</c:v>
                </c:pt>
                <c:pt idx="396">
                  <c:v>3.4480162808016876</c:v>
                </c:pt>
                <c:pt idx="397">
                  <c:v>0.98946751074443362</c:v>
                </c:pt>
                <c:pt idx="398">
                  <c:v>1.9422169785195724</c:v>
                </c:pt>
                <c:pt idx="399">
                  <c:v>2.3488949082061144</c:v>
                </c:pt>
                <c:pt idx="400">
                  <c:v>1.5261861202167923</c:v>
                </c:pt>
                <c:pt idx="401">
                  <c:v>4.773161259009373</c:v>
                </c:pt>
                <c:pt idx="402">
                  <c:v>1.0079343429434033</c:v>
                </c:pt>
                <c:pt idx="403">
                  <c:v>2.1981104819521646</c:v>
                </c:pt>
                <c:pt idx="404">
                  <c:v>1.3050503964321376</c:v>
                </c:pt>
                <c:pt idx="405">
                  <c:v>2.9057265669498848</c:v>
                </c:pt>
                <c:pt idx="406">
                  <c:v>4.1084508169460232</c:v>
                </c:pt>
                <c:pt idx="407">
                  <c:v>4.2049271366980259</c:v>
                </c:pt>
                <c:pt idx="408">
                  <c:v>3.1557438663431823</c:v>
                </c:pt>
                <c:pt idx="409">
                  <c:v>1.8803255067166045</c:v>
                </c:pt>
                <c:pt idx="410">
                  <c:v>1.8803255067166045</c:v>
                </c:pt>
                <c:pt idx="411">
                  <c:v>2.2160826877524631</c:v>
                </c:pt>
                <c:pt idx="412">
                  <c:v>1.0197296131223788</c:v>
                </c:pt>
                <c:pt idx="413">
                  <c:v>3.0771106702137225</c:v>
                </c:pt>
                <c:pt idx="414">
                  <c:v>1.0781300587210227</c:v>
                </c:pt>
                <c:pt idx="415">
                  <c:v>1.6400685786791966</c:v>
                </c:pt>
                <c:pt idx="416">
                  <c:v>2.0727183238351627</c:v>
                </c:pt>
                <c:pt idx="417">
                  <c:v>3.9468730052302599</c:v>
                </c:pt>
                <c:pt idx="418">
                  <c:v>2.5118741621696792</c:v>
                </c:pt>
                <c:pt idx="419">
                  <c:v>1.8462574611062958</c:v>
                </c:pt>
                <c:pt idx="420">
                  <c:v>1.6114269033314872</c:v>
                </c:pt>
                <c:pt idx="421">
                  <c:v>2.8421119722465091</c:v>
                </c:pt>
                <c:pt idx="422">
                  <c:v>2.9327023270178514</c:v>
                </c:pt>
                <c:pt idx="423">
                  <c:v>1.8842887388433136</c:v>
                </c:pt>
                <c:pt idx="424">
                  <c:v>2.3265047979220657</c:v>
                </c:pt>
                <c:pt idx="425">
                  <c:v>2.0245512638871759</c:v>
                </c:pt>
                <c:pt idx="426">
                  <c:v>2.6468601746067084</c:v>
                </c:pt>
                <c:pt idx="427">
                  <c:v>1.9057417575238</c:v>
                </c:pt>
                <c:pt idx="428">
                  <c:v>1.9057417575238</c:v>
                </c:pt>
                <c:pt idx="429">
                  <c:v>1.6819233445238029</c:v>
                </c:pt>
                <c:pt idx="430">
                  <c:v>1.2577608583700846</c:v>
                </c:pt>
                <c:pt idx="431">
                  <c:v>1.5483818523103334</c:v>
                </c:pt>
                <c:pt idx="432">
                  <c:v>1.7175846296250108</c:v>
                </c:pt>
                <c:pt idx="433">
                  <c:v>1.9282290764199048</c:v>
                </c:pt>
                <c:pt idx="434">
                  <c:v>2.4143208952430464</c:v>
                </c:pt>
                <c:pt idx="435">
                  <c:v>1.2027839560636213</c:v>
                </c:pt>
                <c:pt idx="436">
                  <c:v>1.2027839560636213</c:v>
                </c:pt>
                <c:pt idx="437">
                  <c:v>2.0412521674263595</c:v>
                </c:pt>
                <c:pt idx="438">
                  <c:v>7.3543398522861327</c:v>
                </c:pt>
                <c:pt idx="439">
                  <c:v>2.6549198660518454</c:v>
                </c:pt>
                <c:pt idx="440">
                  <c:v>3.2444771741874887</c:v>
                </c:pt>
                <c:pt idx="441">
                  <c:v>1.1577324857972706</c:v>
                </c:pt>
                <c:pt idx="442">
                  <c:v>2.3659911964226845</c:v>
                </c:pt>
                <c:pt idx="443">
                  <c:v>1.6716868248326633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AC-49B8-BC6C-E2FBD71EB3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77056"/>
        <c:axId val="213482816"/>
      </c:scatterChart>
      <c:valAx>
        <c:axId val="213477056"/>
        <c:scaling>
          <c:logBase val="2"/>
          <c:orientation val="minMax"/>
        </c:scaling>
        <c:delete val="0"/>
        <c:axPos val="b"/>
        <c:numFmt formatCode="0.0" sourceLinked="0"/>
        <c:majorTickMark val="out"/>
        <c:minorTickMark val="none"/>
        <c:tickLblPos val="low"/>
        <c:spPr>
          <a:ln w="15875"/>
        </c:spPr>
        <c:txPr>
          <a:bodyPr/>
          <a:lstStyle/>
          <a:p>
            <a:pPr>
              <a:defRPr sz="1000"/>
            </a:pPr>
            <a:endParaRPr lang="en-US"/>
          </a:p>
        </c:txPr>
        <c:crossAx val="213482816"/>
        <c:crossesAt val="1"/>
        <c:crossBetween val="midCat"/>
      </c:valAx>
      <c:valAx>
        <c:axId val="213482816"/>
        <c:scaling>
          <c:logBase val="2"/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" sourceLinked="0"/>
        <c:majorTickMark val="out"/>
        <c:minorTickMark val="none"/>
        <c:tickLblPos val="low"/>
        <c:spPr>
          <a:ln w="15875"/>
        </c:spPr>
        <c:txPr>
          <a:bodyPr/>
          <a:lstStyle/>
          <a:p>
            <a:pPr>
              <a:defRPr sz="1000"/>
            </a:pPr>
            <a:endParaRPr lang="en-US"/>
          </a:p>
        </c:txPr>
        <c:crossAx val="2134770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699325-B734-45A1-8C5B-82CEDA412BA3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0750" y="685800"/>
            <a:ext cx="2476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5174D3-6430-44E3-9433-D8D787FCA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05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Figure S2. Proteins with multiple known degradation mechanisms do not have significantly different age-related proteostasis changes compared to proteins with no more than one known route. (A) Plot of old/young fold change (FC) in turnover vs. FC in abundance for proteins with &gt;1 known degradation route. (B-C) Mean FC in half-life (B) and abundance (C) for proteins with ≤1 known degradation route vs. proteins with &gt;1 known route. 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5174D3-6430-44E3-9433-D8D787FCA6A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6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2556511"/>
            <a:ext cx="505206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663440"/>
            <a:ext cx="416052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4597A-1BDE-4ED2-B862-F2FE4F63A329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B28D7-AB78-4CE2-8275-D3E306EE4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6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CC24F-FDB3-4C8C-A961-14944FE89708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DAA43-2A3E-4511-87E8-8C4A4B2F3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09110" y="329566"/>
            <a:ext cx="1337310" cy="70218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" y="329566"/>
            <a:ext cx="3912870" cy="70218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AFB7-FD05-4EBE-8C13-1B6624842700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CFAF4-D3D3-4343-8811-F41698D74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1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8249-59D9-4FB0-987F-F9B049D096BA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0BA37-5E2E-4E1F-B601-091E61606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7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3" y="5288281"/>
            <a:ext cx="505206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3" y="3488056"/>
            <a:ext cx="505206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58BB-BE67-489F-B099-A4C9DF43BC6F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4CBA-76B4-4D3F-8893-9CFBB96DB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7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" y="1920240"/>
            <a:ext cx="2625090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1330" y="1920240"/>
            <a:ext cx="2625090" cy="54311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D746-70FD-452D-91F2-2CD431BE3EB3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F7F5C-0C45-43FB-98A2-850A242E3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7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" y="1842136"/>
            <a:ext cx="2626122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" y="2609850"/>
            <a:ext cx="2626122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6" y="1842136"/>
            <a:ext cx="2627154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6" y="2609850"/>
            <a:ext cx="2627154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23610-D0EF-49DE-8BA9-4DA69D05C75F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46CDB-2BF9-4FA3-BF39-5375DFCB8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2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2A51A-FB25-4359-933F-68882CAB415E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D3A94-6612-4B1D-8A44-59891C405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DC09D-DE77-4B98-8202-DB6CCB1AF202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20D8-EC86-4A00-92C5-BF7A8517B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1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1" y="327660"/>
            <a:ext cx="195540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327660"/>
            <a:ext cx="3322638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1" y="1722120"/>
            <a:ext cx="195540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57747-1F82-496C-B005-7CA8F3328F7D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7CAD-3880-4DD6-BE54-EFDE9280D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0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5760720"/>
            <a:ext cx="356616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735330"/>
            <a:ext cx="3566160" cy="493776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6440806"/>
            <a:ext cx="356616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6391-8561-4311-8CE0-44AC9670D024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1899-4214-412D-BAAC-6508360B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8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97180" y="329566"/>
            <a:ext cx="534924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97180" y="1920240"/>
            <a:ext cx="5349240" cy="543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" y="7627621"/>
            <a:ext cx="1386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5C7B85-44BD-4D04-BFE4-0B381AC3089F}" type="datetimeFigureOut">
              <a:rPr lang="en-US"/>
              <a:pPr>
                <a:defRPr/>
              </a:pPr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730" y="7627621"/>
            <a:ext cx="18821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580" y="7627621"/>
            <a:ext cx="1386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421760-1C6A-4C6E-B6CA-F5E6ED0E6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BB1C907-DABD-45FE-AF03-D5E312B35B63}"/>
              </a:ext>
            </a:extLst>
          </p:cNvPr>
          <p:cNvSpPr/>
          <p:nvPr/>
        </p:nvSpPr>
        <p:spPr>
          <a:xfrm>
            <a:off x="228600" y="6400800"/>
            <a:ext cx="548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S1. Overlap between proteins significantly changed in turnover and proteins significantly changed in abundance. </a:t>
            </a:r>
            <a:r>
              <a:rPr lang="en-US" sz="1200" dirty="0"/>
              <a:t>This analysis was performed on proteins with data values for both turnover and abundance. The light gray bar represents the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fraction of proteins significantly changed in turnover that are also significantly changed in abundance. The dark </a:t>
            </a:r>
            <a:r>
              <a:rPr lang="en-US" sz="1200" dirty="0"/>
              <a:t>gray bar represents the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fraction of proteins significantly changed in abundance that are also significantly changed in turnover. </a:t>
            </a:r>
          </a:p>
          <a:p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B27295-0DAD-42B3-A632-7BC3C860B2C2}"/>
              </a:ext>
            </a:extLst>
          </p:cNvPr>
          <p:cNvSpPr txBox="1"/>
          <p:nvPr/>
        </p:nvSpPr>
        <p:spPr>
          <a:xfrm rot="19317646">
            <a:off x="655426" y="4441304"/>
            <a:ext cx="24165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fraction of proteins significantly changed in turnover that are also significantly changed in ABUNDANCE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F27F78-27D6-4FAC-9683-CCE06B7F09EF}"/>
              </a:ext>
            </a:extLst>
          </p:cNvPr>
          <p:cNvSpPr txBox="1"/>
          <p:nvPr/>
        </p:nvSpPr>
        <p:spPr>
          <a:xfrm rot="16200000">
            <a:off x="698420" y="2680377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fraction of proteins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75DFBB-A72F-42B2-90B5-5CD8AF4A1E1F}"/>
              </a:ext>
            </a:extLst>
          </p:cNvPr>
          <p:cNvSpPr txBox="1"/>
          <p:nvPr/>
        </p:nvSpPr>
        <p:spPr>
          <a:xfrm rot="19317646">
            <a:off x="1596103" y="4662237"/>
            <a:ext cx="26857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fraction of proteins significantly changed in abundance that are also changed significantly in TURNOVER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CB3FAF4-DE1B-4009-A283-3D894B4771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591717"/>
              </p:ext>
            </p:extLst>
          </p:nvPr>
        </p:nvGraphicFramePr>
        <p:xfrm>
          <a:off x="1507331" y="1329152"/>
          <a:ext cx="29289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419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264787" y="4622836"/>
            <a:ext cx="12469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mean FC in half-life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8600" y="210979"/>
            <a:ext cx="245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468164"/>
              </p:ext>
            </p:extLst>
          </p:nvPr>
        </p:nvGraphicFramePr>
        <p:xfrm>
          <a:off x="3571874" y="3962400"/>
          <a:ext cx="18288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Box 30"/>
          <p:cNvSpPr txBox="1"/>
          <p:nvPr/>
        </p:nvSpPr>
        <p:spPr>
          <a:xfrm rot="16200000">
            <a:off x="2562383" y="4521005"/>
            <a:ext cx="1502405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mean FC in abundance</a:t>
            </a:r>
          </a:p>
        </p:txBody>
      </p:sp>
      <p:sp>
        <p:nvSpPr>
          <p:cNvPr id="32" name="TextBox 31"/>
          <p:cNvSpPr txBox="1"/>
          <p:nvPr/>
        </p:nvSpPr>
        <p:spPr>
          <a:xfrm rot="19317646">
            <a:off x="4059491" y="5535071"/>
            <a:ext cx="1223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known substrate of &gt;1 mechanism</a:t>
            </a:r>
          </a:p>
        </p:txBody>
      </p:sp>
      <p:sp>
        <p:nvSpPr>
          <p:cNvPr id="33" name="TextBox 32"/>
          <p:cNvSpPr txBox="1"/>
          <p:nvPr/>
        </p:nvSpPr>
        <p:spPr>
          <a:xfrm rot="19317646">
            <a:off x="3402727" y="5568688"/>
            <a:ext cx="1223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known substrate of 0-1 mechanisms</a:t>
            </a: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257971"/>
              </p:ext>
            </p:extLst>
          </p:nvPr>
        </p:nvGraphicFramePr>
        <p:xfrm>
          <a:off x="542864" y="4031949"/>
          <a:ext cx="1848998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TextBox 35"/>
          <p:cNvSpPr txBox="1"/>
          <p:nvPr/>
        </p:nvSpPr>
        <p:spPr>
          <a:xfrm rot="19317646">
            <a:off x="984770" y="5687471"/>
            <a:ext cx="1223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known substrate of &gt;1 mechanism</a:t>
            </a:r>
          </a:p>
        </p:txBody>
      </p:sp>
      <p:sp>
        <p:nvSpPr>
          <p:cNvPr id="37" name="TextBox 36"/>
          <p:cNvSpPr txBox="1"/>
          <p:nvPr/>
        </p:nvSpPr>
        <p:spPr>
          <a:xfrm rot="19317646">
            <a:off x="328006" y="5721088"/>
            <a:ext cx="1223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known substrate of 0-1 mechanisms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5385" y="3700790"/>
            <a:ext cx="1195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= 0.15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062149" y="3700790"/>
            <a:ext cx="1195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= 0.27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3411379"/>
            <a:ext cx="245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83522" y="3411379"/>
            <a:ext cx="245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6891" y="457200"/>
            <a:ext cx="17020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substrates of &gt;1 mechanism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338658" y="1373342"/>
            <a:ext cx="1349962" cy="21544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>
                <a:latin typeface="Arial" panose="020B0604020202020204" pitchFamily="34" charset="0"/>
                <a:cs typeface="Arial" panose="020B0604020202020204" pitchFamily="34" charset="0"/>
              </a:rPr>
              <a:t>old/young FC in half-life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5800" y="2681777"/>
            <a:ext cx="1634822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>
                <a:latin typeface="Arial" panose="020B0604020202020204" pitchFamily="34" charset="0"/>
                <a:cs typeface="Arial" panose="020B0604020202020204" pitchFamily="34" charset="0"/>
              </a:rPr>
              <a:t>old/young FC in abundance</a:t>
            </a:r>
          </a:p>
        </p:txBody>
      </p:sp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9445192"/>
              </p:ext>
            </p:extLst>
          </p:nvPr>
        </p:nvGraphicFramePr>
        <p:xfrm>
          <a:off x="522289" y="806082"/>
          <a:ext cx="1828800" cy="1809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228600" y="6400800"/>
            <a:ext cx="548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S2. Proteins with multiple known degradation mechanisms do not have significantly different age-related proteostasis changes compared to proteins with no more than one known route</a:t>
            </a:r>
            <a:r>
              <a:rPr lang="en-US" sz="1200" dirty="0"/>
              <a:t>. (A) Plot of old/young fold change (FC) in half-life vs. FC in abundance for proteins with &gt;1 known degradation route. (B-C) Mean FC in half-life (B) and abundance (C) for proteins with ≤1 known degradation route vs. proteins with &gt;1 known route. </a:t>
            </a:r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165407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rgbClr val="00000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60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11737</TotalTime>
  <Words>340</Words>
  <Application>Microsoft Office PowerPoint</Application>
  <PresentationFormat>Custom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Blank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Evvie</dc:creator>
  <cp:lastModifiedBy>Evvie Vincow</cp:lastModifiedBy>
  <cp:revision>66</cp:revision>
  <cp:lastPrinted>2017-04-05T22:57:27Z</cp:lastPrinted>
  <dcterms:created xsi:type="dcterms:W3CDTF">2019-12-02T22:58:54Z</dcterms:created>
  <dcterms:modified xsi:type="dcterms:W3CDTF">2021-01-05T02:21:32Z</dcterms:modified>
</cp:coreProperties>
</file>