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rner,Jeffrey Barr" initials="WB" lastIdx="2" clrIdx="0">
    <p:extLst>
      <p:ext uri="{19B8F6BF-5375-455C-9EA6-DF929625EA0E}">
        <p15:presenceInfo xmlns:p15="http://schemas.microsoft.com/office/powerpoint/2012/main" userId="S::jbwarn01@louisville.edu::7360d018-3b8a-4d6d-8136-e4d170e1e6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FFDF"/>
    <a:srgbClr val="FFD5D5"/>
    <a:srgbClr val="FF9393"/>
    <a:srgbClr val="DEEB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4CCAF9-9918-4F7C-BFF9-4976AC064677}" v="4" dt="2021-05-18T18:06:52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rner,Jeffrey Barr" userId="7360d018-3b8a-4d6d-8136-e4d170e1e616" providerId="ADAL" clId="{5A4CCAF9-9918-4F7C-BFF9-4976AC064677}"/>
    <pc:docChg chg="custSel delSld modSld modShowInfo">
      <pc:chgData name="Warner,Jeffrey Barr" userId="7360d018-3b8a-4d6d-8136-e4d170e1e616" providerId="ADAL" clId="{5A4CCAF9-9918-4F7C-BFF9-4976AC064677}" dt="2021-05-18T18:07:04.929" v="14" actId="1038"/>
      <pc:docMkLst>
        <pc:docMk/>
      </pc:docMkLst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2971244838" sldId="258"/>
        </pc:sldMkLst>
      </pc:sldChg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3268617470" sldId="259"/>
        </pc:sldMkLst>
      </pc:sldChg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1571045990" sldId="267"/>
        </pc:sldMkLst>
      </pc:sldChg>
      <pc:sldChg chg="addSp delSp modSp mod">
        <pc:chgData name="Warner,Jeffrey Barr" userId="7360d018-3b8a-4d6d-8136-e4d170e1e616" providerId="ADAL" clId="{5A4CCAF9-9918-4F7C-BFF9-4976AC064677}" dt="2021-05-18T18:07:04.929" v="14" actId="1038"/>
        <pc:sldMkLst>
          <pc:docMk/>
          <pc:sldMk cId="2846022698" sldId="271"/>
        </pc:sldMkLst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" creationId="{96E25A11-B633-425A-A887-F42C603EAA30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" creationId="{12B87584-8149-4745-B473-4FE5B7B11622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0" creationId="{C5B2DFC6-B2BF-4B4C-B152-5589EE60465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" creationId="{EFC7EC15-69F2-44FE-B757-4F5127B45645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3" creationId="{BCE1470D-73E7-4A1F-8BB2-01F0F7D053B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5" creationId="{CDD9CE29-4082-4078-8A6E-B5AE15854E4D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8" creationId="{CA5FDD99-0975-4356-9DE4-C2A0DD73E3E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9" creationId="{12455BFC-8E44-427E-B594-79EF3AADD4AC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22" creationId="{AF507AD6-3C2A-43D6-9742-849549CE2AE4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24" creationId="{198A3946-1ECF-4097-A7F6-ED7491A8CEB8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25" creationId="{4D3B3DC6-C526-4DD8-92FE-23B9767D6E6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29" creationId="{97B5ADBA-3EE7-42E9-8D65-984F8A00BD5A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31" creationId="{D41E6D4D-C6B0-4A90-9029-A80286190485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32" creationId="{2BF339A1-8337-4635-828C-A6CB175A6239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34" creationId="{15160E0D-6A46-475D-B9D1-E9B2292B1B98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38" creationId="{3E2BA209-8532-4D31-B57D-5A1C08ADC93B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0" creationId="{EEEDD848-28E8-4B69-8E4D-D6DAF869E0E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1" creationId="{CB315BDE-9AF7-4981-884D-739F13FFD00A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3" creationId="{EB9F6179-4BB1-4B32-B3F7-D89664BC5F26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4" creationId="{538BB701-85B7-4318-9182-212BC0F813DD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7" creationId="{3575AD99-21D9-407F-B54F-133DA8082F57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49" creationId="{02F45C5B-2DFC-4ADF-A34E-8AA6B06C6A76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52" creationId="{B53C2E02-681C-42CA-B4E7-7214A7B35439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53" creationId="{16280340-F774-4288-8E96-DF20C31F67A2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55" creationId="{910B15E3-9485-471E-975E-9E49EDEF49E2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58" creationId="{26E06E7C-CF7C-497A-9D05-24D111CD1401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60" creationId="{65EB994D-B89E-4FEB-AB56-4CE3F4DF32C5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61" creationId="{2BEB21D4-D5E8-4ADF-96D0-CC2A46C674D6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66" creationId="{DBE86310-0F3E-468A-B2A8-35AF90F22A32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67" creationId="{6F5F2414-9633-4EE0-928B-CDC087BF3C78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68" creationId="{BFC5B8A9-8017-4FD2-9244-3A8F2D671691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1" creationId="{085C03F7-0858-43EB-A119-EC71EE61026B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3" creationId="{FBF44043-54F0-4316-AD5B-667491795F41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6" creationId="{CCCFE662-638E-47AF-A198-048D430F83ED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7" creationId="{90F682AF-0710-47E3-9604-C15223BEFC0E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79" creationId="{54317F70-5DF3-4B5B-A64E-82C14AC8A69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82" creationId="{156FD134-59C1-4EC8-A209-07302D65021F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84" creationId="{AB44BB13-5409-4598-B877-048AD5717879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85" creationId="{85940B6E-49C3-4828-8857-AC480A4109CA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91" creationId="{74FB4CB8-BEED-40DD-9DFE-724B70FDF339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93" creationId="{10726690-D17C-411D-A19E-A02581A6D0CE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94" creationId="{B1CD349D-48CD-48AE-B45B-E4C655896BFA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96" creationId="{96BC334F-A119-454C-9560-1D9C4E5462DB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98" creationId="{C3640A4B-964F-4BE5-8318-42B10972FD40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00" creationId="{062A5093-3034-4233-A5A0-5A5CA395ECAB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03" creationId="{99841072-3769-4DF8-8AE0-313B0ABDD4C2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04" creationId="{A67C0FD9-0961-4379-B9E8-5ECDC464C53A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06" creationId="{6AE17BBC-50D7-4F7C-A317-D513026A3831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0" creationId="{E764A11C-4E5D-4E40-A8D9-5333AB3C3156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1" creationId="{7B5941BD-F861-43F3-9720-5EA2C2AA7DA0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2" creationId="{A6C47EA4-743E-4486-B657-164576C94FC0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5" creationId="{E4E94371-37B6-411F-8CBD-6F8A38C70374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6" creationId="{287964E3-FEFE-47F6-9136-650F5D4AB386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17" creationId="{74C49046-16B1-4816-B777-9D7456D1B45C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1" creationId="{D2F0C8FD-208E-4EFE-BA47-2D57C16BB8F4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2" creationId="{8BC2594E-888D-4BF8-8D1A-93021A7C3431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3" creationId="{E4027F0A-5BFF-449E-9378-0BD23BC19DAD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6" creationId="{5B8262A2-1D53-41F8-908C-DA3ECE81D257}"/>
          </ac:spMkLst>
        </pc:spChg>
        <pc:spChg chg="mod">
          <ac:chgData name="Warner,Jeffrey Barr" userId="7360d018-3b8a-4d6d-8136-e4d170e1e616" providerId="ADAL" clId="{5A4CCAF9-9918-4F7C-BFF9-4976AC064677}" dt="2021-05-18T18:06:30.151" v="2" actId="571"/>
          <ac:spMkLst>
            <pc:docMk/>
            <pc:sldMk cId="2846022698" sldId="271"/>
            <ac:spMk id="127" creationId="{5B8262A2-1D53-41F8-908C-DA3ECE81D257}"/>
          </ac:spMkLst>
        </pc:spChg>
        <pc:spChg chg="add del mod">
          <ac:chgData name="Warner,Jeffrey Barr" userId="7360d018-3b8a-4d6d-8136-e4d170e1e616" providerId="ADAL" clId="{5A4CCAF9-9918-4F7C-BFF9-4976AC064677}" dt="2021-05-18T18:06:56.548" v="6" actId="478"/>
          <ac:spMkLst>
            <pc:docMk/>
            <pc:sldMk cId="2846022698" sldId="271"/>
            <ac:spMk id="129" creationId="{01E15D78-36F0-498A-8524-29DE82E50310}"/>
          </ac:spMkLst>
        </pc:spChg>
        <pc:spChg chg="add mod">
          <ac:chgData name="Warner,Jeffrey Barr" userId="7360d018-3b8a-4d6d-8136-e4d170e1e616" providerId="ADAL" clId="{5A4CCAF9-9918-4F7C-BFF9-4976AC064677}" dt="2021-05-18T18:07:04.929" v="14" actId="1038"/>
          <ac:spMkLst>
            <pc:docMk/>
            <pc:sldMk cId="2846022698" sldId="271"/>
            <ac:spMk id="130" creationId="{CD583CF4-E136-49A5-B0EC-9573D5CF0EA2}"/>
          </ac:spMkLst>
        </pc:s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2" creationId="{00000000-0000-0000-0000-000000000000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9" creationId="{91DD3DE8-1233-48A8-B18F-76744B59B702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4" creationId="{2811C82F-B928-46FC-8E49-4CD084A9A163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6" creationId="{26397EE1-08CF-490F-B7C0-3A011CA9F24E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20" creationId="{20171A1D-188A-441D-9B03-0BEA6C3FF20A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21" creationId="{42EEFAE4-F148-4622-B742-D6DCF7E5AEF1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27" creationId="{4AEA3E3D-E140-469B-90A1-AEE10C9E5AB1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28" creationId="{84B72C20-6B5A-4453-8ED4-4D1F9064A2B0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30" creationId="{DC4AF59C-AFFD-4896-9D08-75653B1B43F3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36" creationId="{76DE9115-4A9C-4D0C-A8E1-AF780765CDFD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37" creationId="{9FEC9A0A-6CE0-4D37-9DBC-2CF0947FF3DD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39" creationId="{35FDDD01-B347-42C8-BA20-87E7D8F698B5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48" creationId="{05EFC602-6748-42D8-94EE-BE47C524F84A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50" creationId="{930AAEA1-07EA-43E6-82B9-0A8EDF1FCEF0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51" creationId="{1505C833-8FE9-40A8-B154-7A272B8ED8FA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56" creationId="{E331D69D-7B02-4785-A988-ADA863BF7F94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57" creationId="{AB227AE4-9F12-43FB-A37B-86187AF1A85B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64" creationId="{813D53EA-16D4-4B68-BFA7-68C22E11A5A2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72" creationId="{47A461D4-B625-46EB-A477-FCAED3B87417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74" creationId="{48F8BC30-9FC4-496A-A7CC-82E48B6BFC6A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75" creationId="{E613338B-3176-4F3F-9D56-A1DC55B4CD9E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80" creationId="{AA01676B-F3DA-4D60-8C18-EE11116A6D03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81" creationId="{45978898-2121-4CAA-B445-F3C78D820F6F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89" creationId="{92C41563-F221-4B70-A39A-6FE14153F7D7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90" creationId="{F9795350-6D09-4BE4-BDDF-5870D9FA1BBB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99" creationId="{34D62987-BE1F-4DF3-AA96-BA216D2005E1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01" creationId="{375F7092-6161-4E65-8F9F-604F66B77A07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02" creationId="{1756C474-33F2-47AD-ACE7-EFEC96DA5690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08" creationId="{4A69F7E6-2556-4968-BA8B-F56A784973F9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14" creationId="{93C7FCD1-602B-40E1-AF01-FDEE630D6338}"/>
          </ac:grpSpMkLst>
        </pc:grpChg>
        <pc:grpChg chg="mod">
          <ac:chgData name="Warner,Jeffrey Barr" userId="7360d018-3b8a-4d6d-8136-e4d170e1e616" providerId="ADAL" clId="{5A4CCAF9-9918-4F7C-BFF9-4976AC064677}" dt="2021-05-18T18:06:30.151" v="2" actId="571"/>
          <ac:grpSpMkLst>
            <pc:docMk/>
            <pc:sldMk cId="2846022698" sldId="271"/>
            <ac:grpSpMk id="120" creationId="{FEFB2795-4D45-402E-8B39-955B7978EA11}"/>
          </ac:grpSpMkLst>
        </pc:grp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1" creationId="{7393EAC8-DEEC-4986-BFA6-BCD7FFCE8319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7" creationId="{99E6BDCF-DAF6-4F05-9B4E-4C0985EECF6C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23" creationId="{948E406F-957D-4CD1-8B90-5B2A2868236B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33" creationId="{CE976FF4-8C64-404B-93C3-431B9467FFE4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42" creationId="{251926DB-8C38-4854-926D-6369D8ECAF77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54" creationId="{5C9F2490-F34A-4752-B971-C6B304EBA486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59" creationId="{1029A075-B290-45D0-94F8-7BA46FA61ED9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65" creationId="{E1632AC3-12CD-4487-8D09-1856C3723477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78" creationId="{47DD1DF7-5C50-4DF6-A9C4-06AAAB9670A6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83" creationId="{174F5F98-BEC0-4D55-9991-ADEDF9D14113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92" creationId="{DE847706-3FD6-4E5E-88F0-1B5C149CB750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05" creationId="{2B6428D8-755D-46D2-8509-3182E65BC2C1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09" creationId="{7A150A8C-279D-4C6D-8099-22D787C6D462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18" creationId="{4B3AE051-AE2E-44B5-816F-8E3A55C8AF4F}"/>
          </ac:picMkLst>
        </pc:picChg>
        <pc:picChg chg="mod">
          <ac:chgData name="Warner,Jeffrey Barr" userId="7360d018-3b8a-4d6d-8136-e4d170e1e616" providerId="ADAL" clId="{5A4CCAF9-9918-4F7C-BFF9-4976AC064677}" dt="2021-05-18T18:06:30.151" v="2" actId="571"/>
          <ac:picMkLst>
            <pc:docMk/>
            <pc:sldMk cId="2846022698" sldId="271"/>
            <ac:picMk id="124" creationId="{24E3AE9B-2BE1-4B01-BE2E-F779288D040F}"/>
          </ac:picMkLst>
        </pc:pic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5" creationId="{4C1DD3E3-5F6E-4B55-9016-83972EBE7F12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6" creationId="{690556E1-EA15-4C41-9DA5-CD51B53F5625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46" creationId="{211141F6-15D6-440A-8B5D-C45A81A80713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70" creationId="{9CDA6422-BBCC-4CE4-B287-21012FA911BF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86" creationId="{B2BE0930-B6E7-43F3-B2CA-2519E79F520E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87" creationId="{23331BE8-6F8F-4333-84F3-A0B21D722C09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88" creationId="{2957A125-8BDB-4D67-8BAC-DE0BF1AF3712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95" creationId="{88F6B3EF-C5F7-41CA-808E-FC9C7DDA801B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107" creationId="{5A11D15D-1A65-4726-9167-9E6438D8C0C2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113" creationId="{5598E845-115E-403A-BD88-EE37CC0ED2DF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119" creationId="{5F823D34-14E7-4050-BE18-7B3AC9EE9BB2}"/>
          </ac:cxnSpMkLst>
        </pc:cxnChg>
        <pc:cxnChg chg="mod">
          <ac:chgData name="Warner,Jeffrey Barr" userId="7360d018-3b8a-4d6d-8136-e4d170e1e616" providerId="ADAL" clId="{5A4CCAF9-9918-4F7C-BFF9-4976AC064677}" dt="2021-05-18T18:06:30.151" v="2" actId="571"/>
          <ac:cxnSpMkLst>
            <pc:docMk/>
            <pc:sldMk cId="2846022698" sldId="271"/>
            <ac:cxnSpMk id="125" creationId="{75BC8DFC-ECC6-44C8-8073-F09657AE6BD0}"/>
          </ac:cxnSpMkLst>
        </pc:cxnChg>
      </pc:sldChg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3649199926" sldId="273"/>
        </pc:sldMkLst>
      </pc:sldChg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1718748213" sldId="280"/>
        </pc:sldMkLst>
      </pc:sldChg>
      <pc:sldChg chg="del">
        <pc:chgData name="Warner,Jeffrey Barr" userId="7360d018-3b8a-4d6d-8136-e4d170e1e616" providerId="ADAL" clId="{5A4CCAF9-9918-4F7C-BFF9-4976AC064677}" dt="2021-05-18T18:04:57.496" v="0" actId="47"/>
        <pc:sldMkLst>
          <pc:docMk/>
          <pc:sldMk cId="3163563903" sldId="283"/>
        </pc:sldMkLst>
      </pc:sldChg>
    </pc:docChg>
  </pc:docChgLst>
  <pc:docChgLst>
    <pc:chgData name="Warner,Jeffrey Barr" userId="7360d018-3b8a-4d6d-8136-e4d170e1e616" providerId="ADAL" clId="{3976B763-8C3F-4B11-A873-2FB86013F6D0}"/>
    <pc:docChg chg="modSld">
      <pc:chgData name="Warner,Jeffrey Barr" userId="7360d018-3b8a-4d6d-8136-e4d170e1e616" providerId="ADAL" clId="{3976B763-8C3F-4B11-A873-2FB86013F6D0}" dt="2021-05-18T17:52:24.210" v="0" actId="1035"/>
      <pc:docMkLst>
        <pc:docMk/>
      </pc:docMkLst>
      <pc:sldChg chg="modSp mod">
        <pc:chgData name="Warner,Jeffrey Barr" userId="7360d018-3b8a-4d6d-8136-e4d170e1e616" providerId="ADAL" clId="{3976B763-8C3F-4B11-A873-2FB86013F6D0}" dt="2021-05-18T17:52:24.210" v="0" actId="1035"/>
        <pc:sldMkLst>
          <pc:docMk/>
          <pc:sldMk cId="3649199926" sldId="273"/>
        </pc:sldMkLst>
        <pc:picChg chg="mod">
          <ac:chgData name="Warner,Jeffrey Barr" userId="7360d018-3b8a-4d6d-8136-e4d170e1e616" providerId="ADAL" clId="{3976B763-8C3F-4B11-A873-2FB86013F6D0}" dt="2021-05-18T17:52:24.210" v="0" actId="1035"/>
          <ac:picMkLst>
            <pc:docMk/>
            <pc:sldMk cId="3649199926" sldId="273"/>
            <ac:picMk id="15" creationId="{8D7B4367-4481-41D6-9AF7-3DEE4ECB229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6C7B0-37B4-4BCF-AC82-0050931C9999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30236-CD96-4AAF-8CF8-A96DA21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1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3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9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6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36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1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6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2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6C26F-4398-4E16-A153-47007433F57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03787-14EF-4C74-B6D4-D21674DD5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7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73862A-B74F-4220-A3F5-2C1349B8C9E3}"/>
              </a:ext>
            </a:extLst>
          </p:cNvPr>
          <p:cNvSpPr txBox="1"/>
          <p:nvPr/>
        </p:nvSpPr>
        <p:spPr>
          <a:xfrm>
            <a:off x="3231899" y="866930"/>
            <a:ext cx="1211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CD4-APC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FOXP3-FITC</a:t>
            </a:r>
          </a:p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IFNγ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-PE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F58963-559E-441F-9C25-F5D79C9B26B6}"/>
              </a:ext>
            </a:extLst>
          </p:cNvPr>
          <p:cNvCxnSpPr>
            <a:cxnSpLocks/>
          </p:cNvCxnSpPr>
          <p:nvPr/>
        </p:nvCxnSpPr>
        <p:spPr>
          <a:xfrm>
            <a:off x="5932090" y="1107334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2DFB2BC-3364-4105-BF95-6ACA4F92C693}"/>
              </a:ext>
            </a:extLst>
          </p:cNvPr>
          <p:cNvCxnSpPr>
            <a:cxnSpLocks/>
          </p:cNvCxnSpPr>
          <p:nvPr/>
        </p:nvCxnSpPr>
        <p:spPr>
          <a:xfrm>
            <a:off x="9306140" y="1107334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D2AAF67-EE42-4342-B401-A735BC123C43}"/>
              </a:ext>
            </a:extLst>
          </p:cNvPr>
          <p:cNvCxnSpPr>
            <a:cxnSpLocks/>
          </p:cNvCxnSpPr>
          <p:nvPr/>
        </p:nvCxnSpPr>
        <p:spPr>
          <a:xfrm>
            <a:off x="7592191" y="1107334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033E72C-AA5D-4C62-A800-554B176DE4C5}"/>
              </a:ext>
            </a:extLst>
          </p:cNvPr>
          <p:cNvCxnSpPr>
            <a:cxnSpLocks/>
          </p:cNvCxnSpPr>
          <p:nvPr/>
        </p:nvCxnSpPr>
        <p:spPr>
          <a:xfrm>
            <a:off x="5932090" y="2588248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306C644-CD38-45BF-8BC3-4327BB884053}"/>
              </a:ext>
            </a:extLst>
          </p:cNvPr>
          <p:cNvCxnSpPr>
            <a:cxnSpLocks/>
          </p:cNvCxnSpPr>
          <p:nvPr/>
        </p:nvCxnSpPr>
        <p:spPr>
          <a:xfrm>
            <a:off x="4449892" y="2588248"/>
            <a:ext cx="27432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8682F8-0F38-48C3-85A1-16873FCBE15D}"/>
              </a:ext>
            </a:extLst>
          </p:cNvPr>
          <p:cNvCxnSpPr>
            <a:cxnSpLocks/>
          </p:cNvCxnSpPr>
          <p:nvPr/>
        </p:nvCxnSpPr>
        <p:spPr>
          <a:xfrm>
            <a:off x="7625017" y="2588248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E02DF30-13A6-4E99-B980-CE2A898F1282}"/>
              </a:ext>
            </a:extLst>
          </p:cNvPr>
          <p:cNvCxnSpPr>
            <a:cxnSpLocks/>
          </p:cNvCxnSpPr>
          <p:nvPr/>
        </p:nvCxnSpPr>
        <p:spPr>
          <a:xfrm>
            <a:off x="4449892" y="1107334"/>
            <a:ext cx="27432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826868" y="153336"/>
            <a:ext cx="10700179" cy="5887793"/>
            <a:chOff x="826868" y="386244"/>
            <a:chExt cx="10700179" cy="588779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25A11-B633-425A-A887-F42C603EAA30}"/>
                </a:ext>
              </a:extLst>
            </p:cNvPr>
            <p:cNvSpPr/>
            <p:nvPr/>
          </p:nvSpPr>
          <p:spPr>
            <a:xfrm>
              <a:off x="3224307" y="830183"/>
              <a:ext cx="1226897" cy="51976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C1DD3E3-5F6E-4B55-9016-83972EBE7F12}"/>
                </a:ext>
              </a:extLst>
            </p:cNvPr>
            <p:cNvCxnSpPr>
              <a:cxnSpLocks/>
            </p:cNvCxnSpPr>
            <p:nvPr/>
          </p:nvCxnSpPr>
          <p:spPr>
            <a:xfrm>
              <a:off x="1235867" y="1484932"/>
              <a:ext cx="1" cy="40233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90556E1-EA15-4C41-9DA5-CD51B53F5625}"/>
                </a:ext>
              </a:extLst>
            </p:cNvPr>
            <p:cNvCxnSpPr>
              <a:cxnSpLocks/>
            </p:cNvCxnSpPr>
            <p:nvPr/>
          </p:nvCxnSpPr>
          <p:spPr>
            <a:xfrm>
              <a:off x="1229431" y="1107334"/>
              <a:ext cx="19202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2B87584-8149-4745-B473-4FE5B7B11622}"/>
                </a:ext>
              </a:extLst>
            </p:cNvPr>
            <p:cNvSpPr txBox="1"/>
            <p:nvPr/>
          </p:nvSpPr>
          <p:spPr>
            <a:xfrm>
              <a:off x="1798247" y="1428303"/>
              <a:ext cx="133861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Ionomycin &amp; PMA Stimulation, + BFA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1DD3DE8-1233-48A8-B18F-76744B59B702}"/>
                </a:ext>
              </a:extLst>
            </p:cNvPr>
            <p:cNvGrpSpPr/>
            <p:nvPr/>
          </p:nvGrpSpPr>
          <p:grpSpPr>
            <a:xfrm>
              <a:off x="2019141" y="830183"/>
              <a:ext cx="891080" cy="615402"/>
              <a:chOff x="4889682" y="4269921"/>
              <a:chExt cx="1181898" cy="81624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5B2DFC6-B2BF-4B4C-B152-5589EE60465F}"/>
                  </a:ext>
                </a:extLst>
              </p:cNvPr>
              <p:cNvSpPr/>
              <p:nvPr/>
            </p:nvSpPr>
            <p:spPr>
              <a:xfrm>
                <a:off x="4919751" y="4293394"/>
                <a:ext cx="1119099" cy="7667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 </a:t>
                </a:r>
              </a:p>
            </p:txBody>
          </p:sp>
          <p:pic>
            <p:nvPicPr>
              <p:cNvPr id="11" name="Picture 10" descr="File:24-well-plate.svg - Wikimedia Commons">
                <a:extLst>
                  <a:ext uri="{FF2B5EF4-FFF2-40B4-BE49-F238E27FC236}">
                    <a16:creationId xmlns:a16="http://schemas.microsoft.com/office/drawing/2014/main" id="{7393EAC8-DEEC-4986-BFA6-BCD7FFCE83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9682" y="4269921"/>
                <a:ext cx="1181898" cy="816248"/>
              </a:xfrm>
              <a:prstGeom prst="rect">
                <a:avLst/>
              </a:prstGeom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FC7EC15-69F2-44FE-B757-4F5127B45645}"/>
                </a:ext>
              </a:extLst>
            </p:cNvPr>
            <p:cNvSpPr/>
            <p:nvPr/>
          </p:nvSpPr>
          <p:spPr>
            <a:xfrm>
              <a:off x="826868" y="714271"/>
              <a:ext cx="832318" cy="7909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E1470D-73E7-4A1F-8BB2-01F0F7D053BF}"/>
                </a:ext>
              </a:extLst>
            </p:cNvPr>
            <p:cNvSpPr txBox="1"/>
            <p:nvPr/>
          </p:nvSpPr>
          <p:spPr>
            <a:xfrm>
              <a:off x="826868" y="947856"/>
              <a:ext cx="8323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811C82F-B928-46FC-8E49-4CD084A9A163}"/>
                </a:ext>
              </a:extLst>
            </p:cNvPr>
            <p:cNvGrpSpPr/>
            <p:nvPr/>
          </p:nvGrpSpPr>
          <p:grpSpPr>
            <a:xfrm>
              <a:off x="4769638" y="386244"/>
              <a:ext cx="1275386" cy="1464482"/>
              <a:chOff x="4110321" y="704790"/>
              <a:chExt cx="1275386" cy="1464482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D9CE29-4082-4078-8A6E-B5AE15854E4D}"/>
                  </a:ext>
                </a:extLst>
              </p:cNvPr>
              <p:cNvSpPr txBox="1"/>
              <p:nvPr/>
            </p:nvSpPr>
            <p:spPr>
              <a:xfrm>
                <a:off x="4361259" y="704790"/>
                <a:ext cx="102444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Single Cell Discrimination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6397EE1-08CF-490F-B7C0-3A011CA9F24E}"/>
                  </a:ext>
                </a:extLst>
              </p:cNvPr>
              <p:cNvGrpSpPr/>
              <p:nvPr/>
            </p:nvGrpSpPr>
            <p:grpSpPr>
              <a:xfrm>
                <a:off x="4110321" y="1050966"/>
                <a:ext cx="1166803" cy="1118306"/>
                <a:chOff x="5289884" y="1353923"/>
                <a:chExt cx="1371203" cy="1314211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E6BDCF-DAF6-4F05-9B4E-4C0985EECF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8612" b="6033"/>
                <a:stretch/>
              </p:blipFill>
              <p:spPr>
                <a:xfrm>
                  <a:off x="5562406" y="1353923"/>
                  <a:ext cx="1098681" cy="1074584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A5FDD99-0975-4356-9DE4-C2A0DD73E3EF}"/>
                    </a:ext>
                  </a:extLst>
                </p:cNvPr>
                <p:cNvSpPr txBox="1"/>
                <p:nvPr/>
              </p:nvSpPr>
              <p:spPr>
                <a:xfrm>
                  <a:off x="5880419" y="2378780"/>
                  <a:ext cx="669132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2455BFC-8E44-427E-B594-79EF3AADD4AC}"/>
                    </a:ext>
                  </a:extLst>
                </p:cNvPr>
                <p:cNvSpPr txBox="1"/>
                <p:nvPr/>
              </p:nvSpPr>
              <p:spPr>
                <a:xfrm rot="16200000">
                  <a:off x="5095285" y="1797866"/>
                  <a:ext cx="67855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0171A1D-188A-441D-9B03-0BEA6C3FF20A}"/>
                </a:ext>
              </a:extLst>
            </p:cNvPr>
            <p:cNvGrpSpPr/>
            <p:nvPr/>
          </p:nvGrpSpPr>
          <p:grpSpPr>
            <a:xfrm>
              <a:off x="6370938" y="434649"/>
              <a:ext cx="1528571" cy="1345371"/>
              <a:chOff x="6055287" y="735647"/>
              <a:chExt cx="1528571" cy="1345371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2EEFAE4-F148-4622-B742-D6DCF7E5AEF1}"/>
                  </a:ext>
                </a:extLst>
              </p:cNvPr>
              <p:cNvGrpSpPr/>
              <p:nvPr/>
            </p:nvGrpSpPr>
            <p:grpSpPr>
              <a:xfrm>
                <a:off x="6055287" y="930059"/>
                <a:ext cx="1151281" cy="1150959"/>
                <a:chOff x="7514616" y="1136519"/>
                <a:chExt cx="1352962" cy="1352584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948E406F-957D-4CD1-8B90-5B2A286823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8465" b="5580"/>
                <a:stretch/>
              </p:blipFill>
              <p:spPr>
                <a:xfrm>
                  <a:off x="7772400" y="1136519"/>
                  <a:ext cx="1095178" cy="1074584"/>
                </a:xfrm>
                <a:prstGeom prst="rect">
                  <a:avLst/>
                </a:prstGeom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198A3946-1ECF-4097-A7F6-ED7491A8CEB8}"/>
                    </a:ext>
                  </a:extLst>
                </p:cNvPr>
                <p:cNvSpPr txBox="1"/>
                <p:nvPr/>
              </p:nvSpPr>
              <p:spPr>
                <a:xfrm>
                  <a:off x="8141415" y="2199749"/>
                  <a:ext cx="518426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D3B3DC6-C526-4DD8-92FE-23B9767D6E6F}"/>
                    </a:ext>
                  </a:extLst>
                </p:cNvPr>
                <p:cNvSpPr txBox="1"/>
                <p:nvPr/>
              </p:nvSpPr>
              <p:spPr>
                <a:xfrm rot="16200000">
                  <a:off x="7396312" y="1581760"/>
                  <a:ext cx="52596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507AD6-3C2A-43D6-9742-849549CE2AE4}"/>
                  </a:ext>
                </a:extLst>
              </p:cNvPr>
              <p:cNvSpPr txBox="1"/>
              <p:nvPr/>
            </p:nvSpPr>
            <p:spPr>
              <a:xfrm>
                <a:off x="6158469" y="735647"/>
                <a:ext cx="14253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Lymphocytes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AEA3E3D-E140-469B-90A1-AEE10C9E5AB1}"/>
                </a:ext>
              </a:extLst>
            </p:cNvPr>
            <p:cNvGrpSpPr/>
            <p:nvPr/>
          </p:nvGrpSpPr>
          <p:grpSpPr>
            <a:xfrm>
              <a:off x="8060462" y="441320"/>
              <a:ext cx="1612329" cy="1332029"/>
              <a:chOff x="8185737" y="523817"/>
              <a:chExt cx="1612329" cy="1332029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4B72C20-6B5A-4453-8ED4-4D1F9064A2B0}"/>
                  </a:ext>
                </a:extLst>
              </p:cNvPr>
              <p:cNvGrpSpPr/>
              <p:nvPr/>
            </p:nvGrpSpPr>
            <p:grpSpPr>
              <a:xfrm>
                <a:off x="8185737" y="734829"/>
                <a:ext cx="1612329" cy="1121017"/>
                <a:chOff x="7495584" y="3285127"/>
                <a:chExt cx="1894777" cy="1317397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DC4AF59C-AFFD-4896-9D08-75653B1B43F3}"/>
                    </a:ext>
                  </a:extLst>
                </p:cNvPr>
                <p:cNvGrpSpPr/>
                <p:nvPr/>
              </p:nvGrpSpPr>
              <p:grpSpPr>
                <a:xfrm>
                  <a:off x="7772402" y="3285127"/>
                  <a:ext cx="1617959" cy="1074585"/>
                  <a:chOff x="7772402" y="3305324"/>
                  <a:chExt cx="1617959" cy="1074585"/>
                </a:xfrm>
              </p:grpSpPr>
              <p:pic>
                <p:nvPicPr>
                  <p:cNvPr id="33" name="Picture 32">
                    <a:extLst>
                      <a:ext uri="{FF2B5EF4-FFF2-40B4-BE49-F238E27FC236}">
                        <a16:creationId xmlns:a16="http://schemas.microsoft.com/office/drawing/2014/main" id="{CE976FF4-8C64-404B-93C3-431B9467FF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9756" b="5406"/>
                  <a:stretch/>
                </p:blipFill>
                <p:spPr>
                  <a:xfrm>
                    <a:off x="7772402" y="3305324"/>
                    <a:ext cx="1077736" cy="1074585"/>
                  </a:xfrm>
                  <a:prstGeom prst="rect">
                    <a:avLst/>
                  </a:prstGeom>
                </p:spPr>
              </p:pic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15160E0D-6A46-475D-B9D1-E9B2292B1B98}"/>
                      </a:ext>
                    </a:extLst>
                  </p:cNvPr>
                  <p:cNvSpPr/>
                  <p:nvPr/>
                </p:nvSpPr>
                <p:spPr>
                  <a:xfrm>
                    <a:off x="8977985" y="3514164"/>
                    <a:ext cx="412376" cy="2169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41E6D4D-C6B0-4A90-9029-A80286190485}"/>
                    </a:ext>
                  </a:extLst>
                </p:cNvPr>
                <p:cNvSpPr txBox="1"/>
                <p:nvPr/>
              </p:nvSpPr>
              <p:spPr>
                <a:xfrm>
                  <a:off x="8120427" y="4313170"/>
                  <a:ext cx="518426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BF339A1-8337-4635-828C-A6CB175A6239}"/>
                    </a:ext>
                  </a:extLst>
                </p:cNvPr>
                <p:cNvSpPr txBox="1"/>
                <p:nvPr/>
              </p:nvSpPr>
              <p:spPr>
                <a:xfrm rot="16200000">
                  <a:off x="7377280" y="3694371"/>
                  <a:ext cx="52596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</a:t>
                  </a: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7B5ADBA-3EE7-42E9-8D65-984F8A00BD5A}"/>
                  </a:ext>
                </a:extLst>
              </p:cNvPr>
              <p:cNvSpPr txBox="1"/>
              <p:nvPr/>
            </p:nvSpPr>
            <p:spPr>
              <a:xfrm>
                <a:off x="8223964" y="523817"/>
                <a:ext cx="142538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CD4+ Cells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6DE9115-4A9C-4D0C-A8E1-AF780765CDFD}"/>
                </a:ext>
              </a:extLst>
            </p:cNvPr>
            <p:cNvGrpSpPr/>
            <p:nvPr/>
          </p:nvGrpSpPr>
          <p:grpSpPr>
            <a:xfrm>
              <a:off x="9744989" y="397379"/>
              <a:ext cx="1233577" cy="1419911"/>
              <a:chOff x="10359561" y="473578"/>
              <a:chExt cx="1233577" cy="1419911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9FEC9A0A-6CE0-4D37-9DBC-2CF0947FF3DD}"/>
                  </a:ext>
                </a:extLst>
              </p:cNvPr>
              <p:cNvGrpSpPr/>
              <p:nvPr/>
            </p:nvGrpSpPr>
            <p:grpSpPr>
              <a:xfrm>
                <a:off x="10359561" y="717432"/>
                <a:ext cx="1177893" cy="1176057"/>
                <a:chOff x="5236556" y="3301047"/>
                <a:chExt cx="1384235" cy="1382078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35FDDD01-B347-42C8-BA20-87E7D8F698B5}"/>
                    </a:ext>
                  </a:extLst>
                </p:cNvPr>
                <p:cNvGrpSpPr/>
                <p:nvPr/>
              </p:nvGrpSpPr>
              <p:grpSpPr>
                <a:xfrm>
                  <a:off x="5513044" y="3301047"/>
                  <a:ext cx="1107747" cy="1382078"/>
                  <a:chOff x="5513044" y="3301047"/>
                  <a:chExt cx="1107747" cy="1382078"/>
                </a:xfrm>
              </p:grpSpPr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251926DB-8C38-4854-926D-6369D8ECAF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9538" b="6994"/>
                  <a:stretch/>
                </p:blipFill>
                <p:spPr>
                  <a:xfrm>
                    <a:off x="5513044" y="3301047"/>
                    <a:ext cx="1107747" cy="1074584"/>
                  </a:xfrm>
                  <a:prstGeom prst="rect">
                    <a:avLst/>
                  </a:prstGeom>
                </p:spPr>
              </p:pic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EB9F6179-4BB1-4B32-B3F7-D89664BC5F26}"/>
                      </a:ext>
                    </a:extLst>
                  </p:cNvPr>
                  <p:cNvSpPr/>
                  <p:nvPr/>
                </p:nvSpPr>
                <p:spPr>
                  <a:xfrm>
                    <a:off x="5708113" y="3371911"/>
                    <a:ext cx="191037" cy="1904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538BB701-85B7-4318-9182-212BC0F813DD}"/>
                      </a:ext>
                    </a:extLst>
                  </p:cNvPr>
                  <p:cNvSpPr/>
                  <p:nvPr/>
                </p:nvSpPr>
                <p:spPr>
                  <a:xfrm>
                    <a:off x="5730338" y="4492686"/>
                    <a:ext cx="191037" cy="1904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EEEDD848-28E8-4B69-8E4D-D6DAF869E0EF}"/>
                    </a:ext>
                  </a:extLst>
                </p:cNvPr>
                <p:cNvSpPr txBox="1"/>
                <p:nvPr/>
              </p:nvSpPr>
              <p:spPr>
                <a:xfrm>
                  <a:off x="5850278" y="4303774"/>
                  <a:ext cx="518425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B315BDE-9AF7-4981-884D-739F13FFD00A}"/>
                    </a:ext>
                  </a:extLst>
                </p:cNvPr>
                <p:cNvSpPr txBox="1"/>
                <p:nvPr/>
              </p:nvSpPr>
              <p:spPr>
                <a:xfrm rot="16200000">
                  <a:off x="5026887" y="3747502"/>
                  <a:ext cx="708692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FOXP3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E2BA209-8532-4D31-B57D-5A1C08ADC93B}"/>
                  </a:ext>
                </a:extLst>
              </p:cNvPr>
              <p:cNvSpPr txBox="1"/>
              <p:nvPr/>
            </p:nvSpPr>
            <p:spPr>
              <a:xfrm>
                <a:off x="10539151" y="473578"/>
                <a:ext cx="105398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T</a:t>
                </a:r>
                <a:r>
                  <a:rPr lang="en-US" sz="10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Regs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211141F6-15D6-440A-8B5D-C45A81A80713}"/>
                </a:ext>
              </a:extLst>
            </p:cNvPr>
            <p:cNvCxnSpPr>
              <a:cxnSpLocks/>
            </p:cNvCxnSpPr>
            <p:nvPr/>
          </p:nvCxnSpPr>
          <p:spPr>
            <a:xfrm>
              <a:off x="1229431" y="2588248"/>
              <a:ext cx="19202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575AD99-21D9-407F-B54F-133DA8082F57}"/>
                </a:ext>
              </a:extLst>
            </p:cNvPr>
            <p:cNvSpPr txBox="1"/>
            <p:nvPr/>
          </p:nvSpPr>
          <p:spPr>
            <a:xfrm>
              <a:off x="3228302" y="2449031"/>
              <a:ext cx="12189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NK1.1-PE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5EFC602-6748-42D8-94EE-BE47C524F84A}"/>
                </a:ext>
              </a:extLst>
            </p:cNvPr>
            <p:cNvGrpSpPr/>
            <p:nvPr/>
          </p:nvGrpSpPr>
          <p:grpSpPr>
            <a:xfrm>
              <a:off x="4744775" y="1851468"/>
              <a:ext cx="1325113" cy="1473561"/>
              <a:chOff x="3925383" y="2444332"/>
              <a:chExt cx="1325113" cy="1473561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2F45C5B-2DFC-4ADF-A34E-8AA6B06C6A76}"/>
                  </a:ext>
                </a:extLst>
              </p:cNvPr>
              <p:cNvSpPr txBox="1"/>
              <p:nvPr/>
            </p:nvSpPr>
            <p:spPr>
              <a:xfrm>
                <a:off x="4113572" y="2444332"/>
                <a:ext cx="11369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Single Cell Discrimination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930AAEA1-07EA-43E6-82B9-0A8EDF1FCEF0}"/>
                  </a:ext>
                </a:extLst>
              </p:cNvPr>
              <p:cNvGrpSpPr/>
              <p:nvPr/>
            </p:nvGrpSpPr>
            <p:grpSpPr>
              <a:xfrm>
                <a:off x="3925383" y="2810314"/>
                <a:ext cx="1154896" cy="1107579"/>
                <a:chOff x="5097145" y="1005276"/>
                <a:chExt cx="1357210" cy="1301604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1505C833-8FE9-40A8-B154-7A272B8ED8FA}"/>
                    </a:ext>
                  </a:extLst>
                </p:cNvPr>
                <p:cNvGrpSpPr/>
                <p:nvPr/>
              </p:nvGrpSpPr>
              <p:grpSpPr>
                <a:xfrm>
                  <a:off x="5355674" y="1005276"/>
                  <a:ext cx="1098681" cy="1074585"/>
                  <a:chOff x="5504331" y="1119925"/>
                  <a:chExt cx="1098681" cy="1074585"/>
                </a:xfrm>
              </p:grpSpPr>
              <p:pic>
                <p:nvPicPr>
                  <p:cNvPr id="54" name="Picture 53">
                    <a:extLst>
                      <a:ext uri="{FF2B5EF4-FFF2-40B4-BE49-F238E27FC236}">
                        <a16:creationId xmlns:a16="http://schemas.microsoft.com/office/drawing/2014/main" id="{5C9F2490-F34A-4752-B971-C6B304EBA4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8612" b="6033"/>
                  <a:stretch/>
                </p:blipFill>
                <p:spPr>
                  <a:xfrm>
                    <a:off x="5504331" y="1119925"/>
                    <a:ext cx="1098681" cy="1074585"/>
                  </a:xfrm>
                  <a:prstGeom prst="rect">
                    <a:avLst/>
                  </a:prstGeom>
                </p:spPr>
              </p:pic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910B15E3-9485-471E-975E-9E49EDEF49E2}"/>
                      </a:ext>
                    </a:extLst>
                  </p:cNvPr>
                  <p:cNvSpPr/>
                  <p:nvPr/>
                </p:nvSpPr>
                <p:spPr>
                  <a:xfrm>
                    <a:off x="5773272" y="1210235"/>
                    <a:ext cx="412376" cy="2169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B53C2E02-681C-42CA-B4E7-7214A7B35439}"/>
                    </a:ext>
                  </a:extLst>
                </p:cNvPr>
                <p:cNvSpPr txBox="1"/>
                <p:nvPr/>
              </p:nvSpPr>
              <p:spPr>
                <a:xfrm>
                  <a:off x="5641943" y="2017526"/>
                  <a:ext cx="669132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6280340-F774-4288-8E96-DF20C31F67A2}"/>
                    </a:ext>
                  </a:extLst>
                </p:cNvPr>
                <p:cNvSpPr txBox="1"/>
                <p:nvPr/>
              </p:nvSpPr>
              <p:spPr>
                <a:xfrm rot="16200000">
                  <a:off x="4902546" y="1426987"/>
                  <a:ext cx="67855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331D69D-7B02-4785-A988-ADA863BF7F94}"/>
                </a:ext>
              </a:extLst>
            </p:cNvPr>
            <p:cNvGrpSpPr/>
            <p:nvPr/>
          </p:nvGrpSpPr>
          <p:grpSpPr>
            <a:xfrm>
              <a:off x="6381651" y="1928350"/>
              <a:ext cx="1501634" cy="1319797"/>
              <a:chOff x="6026805" y="2574277"/>
              <a:chExt cx="1501634" cy="1319797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AB227AE4-9F12-43FB-A37B-86187AF1A85B}"/>
                  </a:ext>
                </a:extLst>
              </p:cNvPr>
              <p:cNvGrpSpPr/>
              <p:nvPr/>
            </p:nvGrpSpPr>
            <p:grpSpPr>
              <a:xfrm>
                <a:off x="6026805" y="2778082"/>
                <a:ext cx="1159796" cy="1115992"/>
                <a:chOff x="7504612" y="1136519"/>
                <a:chExt cx="1362969" cy="1311491"/>
              </a:xfrm>
            </p:grpSpPr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1029A075-B290-45D0-94F8-7BA46FA61E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8465" b="5580"/>
                <a:stretch/>
              </p:blipFill>
              <p:spPr>
                <a:xfrm>
                  <a:off x="7772401" y="1136519"/>
                  <a:ext cx="1095180" cy="1074584"/>
                </a:xfrm>
                <a:prstGeom prst="rect">
                  <a:avLst/>
                </a:prstGeom>
              </p:spPr>
            </p:pic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65EB994D-B89E-4FEB-AB56-4CE3F4DF32C5}"/>
                    </a:ext>
                  </a:extLst>
                </p:cNvPr>
                <p:cNvSpPr txBox="1"/>
                <p:nvPr/>
              </p:nvSpPr>
              <p:spPr>
                <a:xfrm>
                  <a:off x="8164882" y="2158656"/>
                  <a:ext cx="518426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BEB21D4-D5E8-4ADF-96D0-CC2A46C674D6}"/>
                    </a:ext>
                  </a:extLst>
                </p:cNvPr>
                <p:cNvSpPr txBox="1"/>
                <p:nvPr/>
              </p:nvSpPr>
              <p:spPr>
                <a:xfrm rot="16200000">
                  <a:off x="7386308" y="1560771"/>
                  <a:ext cx="52596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</a:t>
                  </a: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6E06E7C-CF7C-497A-9D05-24D111CD1401}"/>
                  </a:ext>
                </a:extLst>
              </p:cNvPr>
              <p:cNvSpPr txBox="1"/>
              <p:nvPr/>
            </p:nvSpPr>
            <p:spPr>
              <a:xfrm>
                <a:off x="6103050" y="2574277"/>
                <a:ext cx="14253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Lymphocytes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813D53EA-16D4-4B68-BFA7-68C22E11A5A2}"/>
                </a:ext>
              </a:extLst>
            </p:cNvPr>
            <p:cNvGrpSpPr/>
            <p:nvPr/>
          </p:nvGrpSpPr>
          <p:grpSpPr>
            <a:xfrm>
              <a:off x="8148226" y="1908529"/>
              <a:ext cx="1258111" cy="1359439"/>
              <a:chOff x="8572685" y="3659935"/>
              <a:chExt cx="1258111" cy="1359439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E1632AC3-12CD-4487-8D09-1856C37234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9720" b="6553"/>
              <a:stretch/>
            </p:blipFill>
            <p:spPr>
              <a:xfrm>
                <a:off x="8763990" y="3865954"/>
                <a:ext cx="917064" cy="914400"/>
              </a:xfrm>
              <a:prstGeom prst="rect">
                <a:avLst/>
              </a:prstGeom>
            </p:spPr>
          </p:pic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BE86310-0F3E-468A-B2A8-35AF90F22A32}"/>
                  </a:ext>
                </a:extLst>
              </p:cNvPr>
              <p:cNvSpPr txBox="1"/>
              <p:nvPr/>
            </p:nvSpPr>
            <p:spPr>
              <a:xfrm>
                <a:off x="8638318" y="3659935"/>
                <a:ext cx="119247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NK Cells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5F2414-9633-4EE0-928B-CDC087BF3C78}"/>
                  </a:ext>
                </a:extLst>
              </p:cNvPr>
              <p:cNvSpPr txBox="1"/>
              <p:nvPr/>
            </p:nvSpPr>
            <p:spPr>
              <a:xfrm>
                <a:off x="9068908" y="4773153"/>
                <a:ext cx="5389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NK1.1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FC5B8A9-8017-4FD2-9244-3A8F2D671691}"/>
                  </a:ext>
                </a:extLst>
              </p:cNvPr>
              <p:cNvSpPr txBox="1"/>
              <p:nvPr/>
            </p:nvSpPr>
            <p:spPr>
              <a:xfrm rot="16200000">
                <a:off x="8472017" y="4158267"/>
                <a:ext cx="4475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SSC</a:t>
                </a:r>
              </a:p>
            </p:txBody>
          </p:sp>
        </p:grp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CDA6422-BBCC-4CE4-B287-21012FA911BF}"/>
                </a:ext>
              </a:extLst>
            </p:cNvPr>
            <p:cNvCxnSpPr>
              <a:cxnSpLocks/>
            </p:cNvCxnSpPr>
            <p:nvPr/>
          </p:nvCxnSpPr>
          <p:spPr>
            <a:xfrm>
              <a:off x="1229431" y="3996549"/>
              <a:ext cx="19202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85C03F7-0858-43EB-A119-EC71EE61026B}"/>
                </a:ext>
              </a:extLst>
            </p:cNvPr>
            <p:cNvSpPr txBox="1"/>
            <p:nvPr/>
          </p:nvSpPr>
          <p:spPr>
            <a:xfrm>
              <a:off x="3217341" y="3806645"/>
              <a:ext cx="12408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TCR</a:t>
              </a:r>
              <a:r>
                <a:rPr lang="el-GR" sz="10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-APC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l-GR" sz="10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-PerCP-Cy5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7A461D4-B625-46EB-A477-FCAED3B87417}"/>
                </a:ext>
              </a:extLst>
            </p:cNvPr>
            <p:cNvGrpSpPr/>
            <p:nvPr/>
          </p:nvGrpSpPr>
          <p:grpSpPr>
            <a:xfrm>
              <a:off x="4744775" y="3259769"/>
              <a:ext cx="1325113" cy="1473561"/>
              <a:chOff x="3925383" y="2444332"/>
              <a:chExt cx="1325113" cy="1473561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BF44043-54F0-4316-AD5B-667491795F41}"/>
                  </a:ext>
                </a:extLst>
              </p:cNvPr>
              <p:cNvSpPr txBox="1"/>
              <p:nvPr/>
            </p:nvSpPr>
            <p:spPr>
              <a:xfrm>
                <a:off x="4113572" y="2444332"/>
                <a:ext cx="11369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Single Cell Discrimination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8F8BC30-9FC4-496A-A7CC-82E48B6BFC6A}"/>
                  </a:ext>
                </a:extLst>
              </p:cNvPr>
              <p:cNvGrpSpPr/>
              <p:nvPr/>
            </p:nvGrpSpPr>
            <p:grpSpPr>
              <a:xfrm>
                <a:off x="3925383" y="2810314"/>
                <a:ext cx="1154896" cy="1107579"/>
                <a:chOff x="5097145" y="1005276"/>
                <a:chExt cx="1357210" cy="1301604"/>
              </a:xfrm>
            </p:grpSpPr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E613338B-3176-4F3F-9D56-A1DC55B4CD9E}"/>
                    </a:ext>
                  </a:extLst>
                </p:cNvPr>
                <p:cNvGrpSpPr/>
                <p:nvPr/>
              </p:nvGrpSpPr>
              <p:grpSpPr>
                <a:xfrm>
                  <a:off x="5355674" y="1005276"/>
                  <a:ext cx="1098681" cy="1074585"/>
                  <a:chOff x="5504331" y="1119925"/>
                  <a:chExt cx="1098681" cy="1074585"/>
                </a:xfrm>
              </p:grpSpPr>
              <p:pic>
                <p:nvPicPr>
                  <p:cNvPr id="78" name="Picture 77">
                    <a:extLst>
                      <a:ext uri="{FF2B5EF4-FFF2-40B4-BE49-F238E27FC236}">
                        <a16:creationId xmlns:a16="http://schemas.microsoft.com/office/drawing/2014/main" id="{47DD1DF7-5C50-4DF6-A9C4-06AAAB9670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8612" b="6033"/>
                  <a:stretch/>
                </p:blipFill>
                <p:spPr>
                  <a:xfrm>
                    <a:off x="5504331" y="1119925"/>
                    <a:ext cx="1098681" cy="1074585"/>
                  </a:xfrm>
                  <a:prstGeom prst="rect">
                    <a:avLst/>
                  </a:prstGeom>
                </p:spPr>
              </p:pic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54317F70-5DF3-4B5B-A64E-82C14AC8A69F}"/>
                      </a:ext>
                    </a:extLst>
                  </p:cNvPr>
                  <p:cNvSpPr/>
                  <p:nvPr/>
                </p:nvSpPr>
                <p:spPr>
                  <a:xfrm>
                    <a:off x="5773272" y="1210235"/>
                    <a:ext cx="412376" cy="2169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CCCFE662-638E-47AF-A198-048D430F83ED}"/>
                    </a:ext>
                  </a:extLst>
                </p:cNvPr>
                <p:cNvSpPr txBox="1"/>
                <p:nvPr/>
              </p:nvSpPr>
              <p:spPr>
                <a:xfrm>
                  <a:off x="5641943" y="2017526"/>
                  <a:ext cx="669132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90F682AF-0710-47E3-9604-C15223BEFC0E}"/>
                    </a:ext>
                  </a:extLst>
                </p:cNvPr>
                <p:cNvSpPr txBox="1"/>
                <p:nvPr/>
              </p:nvSpPr>
              <p:spPr>
                <a:xfrm rot="16200000">
                  <a:off x="4902546" y="1426987"/>
                  <a:ext cx="67855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</a:p>
              </p:txBody>
            </p:sp>
          </p:grp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A01676B-F3DA-4D60-8C18-EE11116A6D03}"/>
                </a:ext>
              </a:extLst>
            </p:cNvPr>
            <p:cNvGrpSpPr/>
            <p:nvPr/>
          </p:nvGrpSpPr>
          <p:grpSpPr>
            <a:xfrm>
              <a:off x="6385609" y="3336651"/>
              <a:ext cx="1501634" cy="1319797"/>
              <a:chOff x="6026805" y="2574277"/>
              <a:chExt cx="1501634" cy="1319797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45978898-2121-4CAA-B445-F3C78D820F6F}"/>
                  </a:ext>
                </a:extLst>
              </p:cNvPr>
              <p:cNvGrpSpPr/>
              <p:nvPr/>
            </p:nvGrpSpPr>
            <p:grpSpPr>
              <a:xfrm>
                <a:off x="6026805" y="2778082"/>
                <a:ext cx="1159796" cy="1115992"/>
                <a:chOff x="7504612" y="1136519"/>
                <a:chExt cx="1362969" cy="1311491"/>
              </a:xfrm>
            </p:grpSpPr>
            <p:pic>
              <p:nvPicPr>
                <p:cNvPr id="83" name="Picture 82">
                  <a:extLst>
                    <a:ext uri="{FF2B5EF4-FFF2-40B4-BE49-F238E27FC236}">
                      <a16:creationId xmlns:a16="http://schemas.microsoft.com/office/drawing/2014/main" id="{174F5F98-BEC0-4D55-9991-ADEDF9D141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8465" b="5580"/>
                <a:stretch/>
              </p:blipFill>
              <p:spPr>
                <a:xfrm>
                  <a:off x="7772401" y="1136519"/>
                  <a:ext cx="1095180" cy="1074584"/>
                </a:xfrm>
                <a:prstGeom prst="rect">
                  <a:avLst/>
                </a:prstGeom>
              </p:spPr>
            </p:pic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B44BB13-5409-4598-B877-048AD5717879}"/>
                    </a:ext>
                  </a:extLst>
                </p:cNvPr>
                <p:cNvSpPr txBox="1"/>
                <p:nvPr/>
              </p:nvSpPr>
              <p:spPr>
                <a:xfrm>
                  <a:off x="8164882" y="2158656"/>
                  <a:ext cx="518426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85940B6E-49C3-4828-8857-AC480A4109CA}"/>
                    </a:ext>
                  </a:extLst>
                </p:cNvPr>
                <p:cNvSpPr txBox="1"/>
                <p:nvPr/>
              </p:nvSpPr>
              <p:spPr>
                <a:xfrm rot="16200000">
                  <a:off x="7386308" y="1560771"/>
                  <a:ext cx="52596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</a:t>
                  </a:r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56FD134-59C1-4EC8-A209-07302D65021F}"/>
                  </a:ext>
                </a:extLst>
              </p:cNvPr>
              <p:cNvSpPr txBox="1"/>
              <p:nvPr/>
            </p:nvSpPr>
            <p:spPr>
              <a:xfrm>
                <a:off x="6103050" y="2574277"/>
                <a:ext cx="14253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Lymphocytes</a:t>
                </a:r>
              </a:p>
            </p:txBody>
          </p:sp>
        </p:grp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B2BE0930-B6E7-43F3-B2CA-2519E79F520E}"/>
                </a:ext>
              </a:extLst>
            </p:cNvPr>
            <p:cNvCxnSpPr>
              <a:cxnSpLocks/>
            </p:cNvCxnSpPr>
            <p:nvPr/>
          </p:nvCxnSpPr>
          <p:spPr>
            <a:xfrm>
              <a:off x="5936048" y="3996549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23331BE8-6F8F-4333-84F3-A0B21D722C09}"/>
                </a:ext>
              </a:extLst>
            </p:cNvPr>
            <p:cNvCxnSpPr>
              <a:cxnSpLocks/>
            </p:cNvCxnSpPr>
            <p:nvPr/>
          </p:nvCxnSpPr>
          <p:spPr>
            <a:xfrm>
              <a:off x="4449892" y="3996549"/>
              <a:ext cx="2743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2957A125-8BDB-4D67-8BAC-DE0BF1AF3712}"/>
                </a:ext>
              </a:extLst>
            </p:cNvPr>
            <p:cNvCxnSpPr>
              <a:cxnSpLocks/>
            </p:cNvCxnSpPr>
            <p:nvPr/>
          </p:nvCxnSpPr>
          <p:spPr>
            <a:xfrm>
              <a:off x="7628975" y="3996549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2C41563-F221-4B70-A39A-6FE14153F7D7}"/>
                </a:ext>
              </a:extLst>
            </p:cNvPr>
            <p:cNvGrpSpPr/>
            <p:nvPr/>
          </p:nvGrpSpPr>
          <p:grpSpPr>
            <a:xfrm>
              <a:off x="7915416" y="3333251"/>
              <a:ext cx="1900356" cy="1326597"/>
              <a:chOff x="7526155" y="3708808"/>
              <a:chExt cx="1900356" cy="1326597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F9795350-6D09-4BE4-BDDF-5870D9FA1BBB}"/>
                  </a:ext>
                </a:extLst>
              </p:cNvPr>
              <p:cNvGrpSpPr/>
              <p:nvPr/>
            </p:nvGrpSpPr>
            <p:grpSpPr>
              <a:xfrm>
                <a:off x="7709773" y="3916452"/>
                <a:ext cx="1157138" cy="1118953"/>
                <a:chOff x="7529912" y="4991384"/>
                <a:chExt cx="1157138" cy="1118953"/>
              </a:xfrm>
            </p:grpSpPr>
            <p:pic>
              <p:nvPicPr>
                <p:cNvPr id="92" name="Picture 91">
                  <a:extLst>
                    <a:ext uri="{FF2B5EF4-FFF2-40B4-BE49-F238E27FC236}">
                      <a16:creationId xmlns:a16="http://schemas.microsoft.com/office/drawing/2014/main" id="{DE847706-3FD6-4E5E-88F0-1B5C149CB7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9684" b="6024"/>
                <a:stretch/>
              </p:blipFill>
              <p:spPr>
                <a:xfrm>
                  <a:off x="7794311" y="4991384"/>
                  <a:ext cx="892739" cy="914400"/>
                </a:xfrm>
                <a:prstGeom prst="rect">
                  <a:avLst/>
                </a:prstGeom>
              </p:spPr>
            </p:pic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10726690-D17C-411D-A19E-A02581A6D0CE}"/>
                    </a:ext>
                  </a:extLst>
                </p:cNvPr>
                <p:cNvSpPr txBox="1"/>
                <p:nvPr/>
              </p:nvSpPr>
              <p:spPr>
                <a:xfrm>
                  <a:off x="8032378" y="5864116"/>
                  <a:ext cx="51969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TCRb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B1CD349D-48CD-48AE-B45B-E4C655896BFA}"/>
                    </a:ext>
                  </a:extLst>
                </p:cNvPr>
                <p:cNvSpPr txBox="1"/>
                <p:nvPr/>
              </p:nvSpPr>
              <p:spPr>
                <a:xfrm rot="16200000">
                  <a:off x="7397183" y="5301913"/>
                  <a:ext cx="51167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CD8a</a:t>
                  </a:r>
                </a:p>
              </p:txBody>
            </p:sp>
          </p:grp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4FB4CB8-BEED-40DD-9DFE-724B70FDF339}"/>
                  </a:ext>
                </a:extLst>
              </p:cNvPr>
              <p:cNvSpPr txBox="1"/>
              <p:nvPr/>
            </p:nvSpPr>
            <p:spPr>
              <a:xfrm>
                <a:off x="7526155" y="3708808"/>
                <a:ext cx="19003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TCRb+ Killer T Cells</a:t>
                </a:r>
              </a:p>
            </p:txBody>
          </p:sp>
        </p:grp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88F6B3EF-C5F7-41CA-808E-FC9C7DDA801B}"/>
                </a:ext>
              </a:extLst>
            </p:cNvPr>
            <p:cNvCxnSpPr>
              <a:cxnSpLocks/>
            </p:cNvCxnSpPr>
            <p:nvPr/>
          </p:nvCxnSpPr>
          <p:spPr>
            <a:xfrm>
              <a:off x="1229431" y="5517183"/>
              <a:ext cx="19202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6BC334F-A119-454C-9560-1D9C4E5462DB}"/>
                </a:ext>
              </a:extLst>
            </p:cNvPr>
            <p:cNvSpPr txBox="1"/>
            <p:nvPr/>
          </p:nvSpPr>
          <p:spPr>
            <a:xfrm>
              <a:off x="3194731" y="5086296"/>
              <a:ext cx="129300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CD11c-APC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CD11b-PerCP-Cy5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Ly6C-FITC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F4/80-PE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CD206-Pacific Blue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3640A4B-964F-4BE5-8318-42B10972FD40}"/>
                </a:ext>
              </a:extLst>
            </p:cNvPr>
            <p:cNvSpPr txBox="1"/>
            <p:nvPr/>
          </p:nvSpPr>
          <p:spPr>
            <a:xfrm>
              <a:off x="3267814" y="557759"/>
              <a:ext cx="11398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Labeling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34D62987-BE1F-4DF3-AA96-BA216D2005E1}"/>
                </a:ext>
              </a:extLst>
            </p:cNvPr>
            <p:cNvGrpSpPr/>
            <p:nvPr/>
          </p:nvGrpSpPr>
          <p:grpSpPr>
            <a:xfrm>
              <a:off x="4739503" y="4766110"/>
              <a:ext cx="1325113" cy="1473561"/>
              <a:chOff x="3925383" y="2444332"/>
              <a:chExt cx="1325113" cy="1473561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062A5093-3034-4233-A5A0-5A5CA395ECAB}"/>
                  </a:ext>
                </a:extLst>
              </p:cNvPr>
              <p:cNvSpPr txBox="1"/>
              <p:nvPr/>
            </p:nvSpPr>
            <p:spPr>
              <a:xfrm>
                <a:off x="4113572" y="2444332"/>
                <a:ext cx="11369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Single Cell Discrimination</a:t>
                </a:r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375F7092-6161-4E65-8F9F-604F66B77A07}"/>
                  </a:ext>
                </a:extLst>
              </p:cNvPr>
              <p:cNvGrpSpPr/>
              <p:nvPr/>
            </p:nvGrpSpPr>
            <p:grpSpPr>
              <a:xfrm>
                <a:off x="3925383" y="2810314"/>
                <a:ext cx="1154896" cy="1107579"/>
                <a:chOff x="5097145" y="1005276"/>
                <a:chExt cx="1357210" cy="1301604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1756C474-33F2-47AD-ACE7-EFEC96DA5690}"/>
                    </a:ext>
                  </a:extLst>
                </p:cNvPr>
                <p:cNvGrpSpPr/>
                <p:nvPr/>
              </p:nvGrpSpPr>
              <p:grpSpPr>
                <a:xfrm>
                  <a:off x="5355674" y="1005276"/>
                  <a:ext cx="1098681" cy="1074585"/>
                  <a:chOff x="5504331" y="1119925"/>
                  <a:chExt cx="1098681" cy="1074585"/>
                </a:xfrm>
              </p:grpSpPr>
              <p:pic>
                <p:nvPicPr>
                  <p:cNvPr id="105" name="Picture 104">
                    <a:extLst>
                      <a:ext uri="{FF2B5EF4-FFF2-40B4-BE49-F238E27FC236}">
                        <a16:creationId xmlns:a16="http://schemas.microsoft.com/office/drawing/2014/main" id="{2B6428D8-755D-46D2-8509-3182E65BC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8612" b="6033"/>
                  <a:stretch/>
                </p:blipFill>
                <p:spPr>
                  <a:xfrm>
                    <a:off x="5504331" y="1119925"/>
                    <a:ext cx="1098681" cy="1074585"/>
                  </a:xfrm>
                  <a:prstGeom prst="rect">
                    <a:avLst/>
                  </a:prstGeom>
                </p:spPr>
              </p:pic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6AE17BBC-50D7-4F7C-A317-D513026A3831}"/>
                      </a:ext>
                    </a:extLst>
                  </p:cNvPr>
                  <p:cNvSpPr/>
                  <p:nvPr/>
                </p:nvSpPr>
                <p:spPr>
                  <a:xfrm>
                    <a:off x="5773272" y="1210235"/>
                    <a:ext cx="412376" cy="2169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99841072-3769-4DF8-8AE0-313B0ABDD4C2}"/>
                    </a:ext>
                  </a:extLst>
                </p:cNvPr>
                <p:cNvSpPr txBox="1"/>
                <p:nvPr/>
              </p:nvSpPr>
              <p:spPr>
                <a:xfrm>
                  <a:off x="5641943" y="2017526"/>
                  <a:ext cx="669132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A67C0FD9-0961-4379-B9E8-5ECDC464C53A}"/>
                    </a:ext>
                  </a:extLst>
                </p:cNvPr>
                <p:cNvSpPr txBox="1"/>
                <p:nvPr/>
              </p:nvSpPr>
              <p:spPr>
                <a:xfrm rot="16200000">
                  <a:off x="4902546" y="1426987"/>
                  <a:ext cx="678551" cy="2893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</a:p>
              </p:txBody>
            </p:sp>
          </p:grpSp>
        </p:grp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5A11D15D-1A65-4726-9167-9E6438D8C0C2}"/>
                </a:ext>
              </a:extLst>
            </p:cNvPr>
            <p:cNvCxnSpPr>
              <a:cxnSpLocks/>
            </p:cNvCxnSpPr>
            <p:nvPr/>
          </p:nvCxnSpPr>
          <p:spPr>
            <a:xfrm>
              <a:off x="4444620" y="5517183"/>
              <a:ext cx="2743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A69F7E6-2556-4968-BA8B-F56A784973F9}"/>
                </a:ext>
              </a:extLst>
            </p:cNvPr>
            <p:cNvGrpSpPr/>
            <p:nvPr/>
          </p:nvGrpSpPr>
          <p:grpSpPr>
            <a:xfrm>
              <a:off x="6513956" y="4949795"/>
              <a:ext cx="1359186" cy="1324242"/>
              <a:chOff x="5993630" y="7533540"/>
              <a:chExt cx="1359186" cy="1324242"/>
            </a:xfrm>
          </p:grpSpPr>
          <p:pic>
            <p:nvPicPr>
              <p:cNvPr id="109" name="Picture 108">
                <a:extLst>
                  <a:ext uri="{FF2B5EF4-FFF2-40B4-BE49-F238E27FC236}">
                    <a16:creationId xmlns:a16="http://schemas.microsoft.com/office/drawing/2014/main" id="{7A150A8C-279D-4C6D-8099-22D787C6D4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1454" b="4727"/>
              <a:stretch/>
            </p:blipFill>
            <p:spPr>
              <a:xfrm>
                <a:off x="6258602" y="7742977"/>
                <a:ext cx="882214" cy="914400"/>
              </a:xfrm>
              <a:prstGeom prst="rect">
                <a:avLst/>
              </a:prstGeom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E764A11C-4E5D-4E40-A8D9-5333AB3C3156}"/>
                  </a:ext>
                </a:extLst>
              </p:cNvPr>
              <p:cNvSpPr txBox="1"/>
              <p:nvPr/>
            </p:nvSpPr>
            <p:spPr>
              <a:xfrm>
                <a:off x="6450868" y="8611561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CD11b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7B5941BD-F861-43F3-9720-5EA2C2AA7DA0}"/>
                  </a:ext>
                </a:extLst>
              </p:cNvPr>
              <p:cNvSpPr txBox="1"/>
              <p:nvPr/>
            </p:nvSpPr>
            <p:spPr>
              <a:xfrm rot="16200000">
                <a:off x="5892962" y="8039201"/>
                <a:ext cx="4475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SSC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A6C47EA4-743E-4486-B657-164576C94FC0}"/>
                  </a:ext>
                </a:extLst>
              </p:cNvPr>
              <p:cNvSpPr txBox="1"/>
              <p:nvPr/>
            </p:nvSpPr>
            <p:spPr>
              <a:xfrm>
                <a:off x="6111499" y="7533540"/>
                <a:ext cx="12413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CD11b+</a:t>
                </a:r>
              </a:p>
            </p:txBody>
          </p:sp>
        </p:grp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5598E845-115E-403A-BD88-EE37CC0ED2DF}"/>
                </a:ext>
              </a:extLst>
            </p:cNvPr>
            <p:cNvCxnSpPr>
              <a:cxnSpLocks/>
            </p:cNvCxnSpPr>
            <p:nvPr/>
          </p:nvCxnSpPr>
          <p:spPr>
            <a:xfrm>
              <a:off x="7820791" y="5611916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93C7FCD1-602B-40E1-AF01-FDEE630D6338}"/>
                </a:ext>
              </a:extLst>
            </p:cNvPr>
            <p:cNvGrpSpPr/>
            <p:nvPr/>
          </p:nvGrpSpPr>
          <p:grpSpPr>
            <a:xfrm>
              <a:off x="8337786" y="4949795"/>
              <a:ext cx="1359185" cy="1324242"/>
              <a:chOff x="7692047" y="7862406"/>
              <a:chExt cx="1359185" cy="1324242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E4E94371-37B6-411F-8CBD-6F8A38C70374}"/>
                  </a:ext>
                </a:extLst>
              </p:cNvPr>
              <p:cNvSpPr txBox="1"/>
              <p:nvPr/>
            </p:nvSpPr>
            <p:spPr>
              <a:xfrm>
                <a:off x="8185352" y="894042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F4/80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87964E3-FEFE-47F6-9136-650F5D4AB386}"/>
                  </a:ext>
                </a:extLst>
              </p:cNvPr>
              <p:cNvSpPr txBox="1"/>
              <p:nvPr/>
            </p:nvSpPr>
            <p:spPr>
              <a:xfrm rot="16200000">
                <a:off x="7573746" y="8368067"/>
                <a:ext cx="4828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Ly6C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74C49046-16B1-4816-B777-9D7456D1B45C}"/>
                  </a:ext>
                </a:extLst>
              </p:cNvPr>
              <p:cNvSpPr txBox="1"/>
              <p:nvPr/>
            </p:nvSpPr>
            <p:spPr>
              <a:xfrm>
                <a:off x="7809915" y="7862406"/>
                <a:ext cx="12413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KCs</a:t>
                </a:r>
              </a:p>
            </p:txBody>
          </p:sp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id="{4B3AE051-AE2E-44B5-816F-8E3A55C8AF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0597" b="6171"/>
              <a:stretch/>
            </p:blipFill>
            <p:spPr>
              <a:xfrm>
                <a:off x="7951774" y="8073677"/>
                <a:ext cx="885097" cy="914400"/>
              </a:xfrm>
              <a:prstGeom prst="rect">
                <a:avLst/>
              </a:prstGeom>
            </p:spPr>
          </p:pic>
        </p:grp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5F823D34-14E7-4050-BE18-7B3AC9EE9BB2}"/>
                </a:ext>
              </a:extLst>
            </p:cNvPr>
            <p:cNvCxnSpPr>
              <a:cxnSpLocks/>
            </p:cNvCxnSpPr>
            <p:nvPr/>
          </p:nvCxnSpPr>
          <p:spPr>
            <a:xfrm>
              <a:off x="9574745" y="5611916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EFB2795-4D45-402E-8B39-955B7978EA11}"/>
                </a:ext>
              </a:extLst>
            </p:cNvPr>
            <p:cNvGrpSpPr/>
            <p:nvPr/>
          </p:nvGrpSpPr>
          <p:grpSpPr>
            <a:xfrm>
              <a:off x="10091743" y="4949795"/>
              <a:ext cx="1435304" cy="1324242"/>
              <a:chOff x="9446004" y="7862406"/>
              <a:chExt cx="1435304" cy="1324242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D2F0C8FD-208E-4EFE-BA47-2D57C16BB8F4}"/>
                  </a:ext>
                </a:extLst>
              </p:cNvPr>
              <p:cNvSpPr txBox="1"/>
              <p:nvPr/>
            </p:nvSpPr>
            <p:spPr>
              <a:xfrm>
                <a:off x="9753360" y="8940427"/>
                <a:ext cx="88197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CD206 (M2)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8BC2594E-888D-4BF8-8D1A-93021A7C3431}"/>
                  </a:ext>
                </a:extLst>
              </p:cNvPr>
              <p:cNvSpPr txBox="1"/>
              <p:nvPr/>
            </p:nvSpPr>
            <p:spPr>
              <a:xfrm rot="16200000">
                <a:off x="9131334" y="8368067"/>
                <a:ext cx="8755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CD11c (M1)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E4027F0A-5BFF-449E-9378-0BD23BC19DAD}"/>
                  </a:ext>
                </a:extLst>
              </p:cNvPr>
              <p:cNvSpPr txBox="1"/>
              <p:nvPr/>
            </p:nvSpPr>
            <p:spPr>
              <a:xfrm>
                <a:off x="9455919" y="7862406"/>
                <a:ext cx="14253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Gate for M1/M2 KCs</a:t>
                </a:r>
              </a:p>
            </p:txBody>
          </p:sp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24E3AE9B-2BE1-4B01-BE2E-F779288D04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10718" b="6743"/>
              <a:stretch/>
            </p:blipFill>
            <p:spPr>
              <a:xfrm>
                <a:off x="9698462" y="8055454"/>
                <a:ext cx="889313" cy="914400"/>
              </a:xfrm>
              <a:prstGeom prst="rect">
                <a:avLst/>
              </a:prstGeom>
            </p:spPr>
          </p:pic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75BC8DFC-ECC6-44C8-8073-F09657AE6BD0}"/>
                </a:ext>
              </a:extLst>
            </p:cNvPr>
            <p:cNvCxnSpPr>
              <a:cxnSpLocks/>
            </p:cNvCxnSpPr>
            <p:nvPr/>
          </p:nvCxnSpPr>
          <p:spPr>
            <a:xfrm>
              <a:off x="5935003" y="5517183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5B8262A2-1D53-41F8-908C-DA3ECE81D257}"/>
                </a:ext>
              </a:extLst>
            </p:cNvPr>
            <p:cNvSpPr txBox="1"/>
            <p:nvPr/>
          </p:nvSpPr>
          <p:spPr>
            <a:xfrm>
              <a:off x="10440089" y="5137335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5B8262A2-1D53-41F8-908C-DA3ECE81D257}"/>
                </a:ext>
              </a:extLst>
            </p:cNvPr>
            <p:cNvSpPr txBox="1"/>
            <p:nvPr/>
          </p:nvSpPr>
          <p:spPr>
            <a:xfrm>
              <a:off x="10947095" y="5670559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</a:p>
          </p:txBody>
        </p:sp>
      </p:grpSp>
      <p:sp>
        <p:nvSpPr>
          <p:cNvPr id="128" name="Rectangle 127"/>
          <p:cNvSpPr/>
          <p:nvPr/>
        </p:nvSpPr>
        <p:spPr>
          <a:xfrm>
            <a:off x="73316" y="6487747"/>
            <a:ext cx="12127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tabLst>
                <a:tab pos="360045" algn="l"/>
                <a:tab pos="457200" algn="l"/>
              </a:tabLst>
            </a:pPr>
            <a:r>
              <a:rPr lang="en-US" sz="1400" b="1" kern="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Supplemental Figure 1. </a:t>
            </a:r>
            <a:r>
              <a:rPr lang="en-US" sz="1400" kern="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Cell labeling, gating strategy, and identification of hepatic immune cells by flow cytometry.</a:t>
            </a:r>
            <a:endParaRPr lang="en-US" sz="1400" b="1" kern="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D583CF4-E136-49A5-B0EC-9573D5CF0EA2}"/>
              </a:ext>
            </a:extLst>
          </p:cNvPr>
          <p:cNvSpPr txBox="1"/>
          <p:nvPr/>
        </p:nvSpPr>
        <p:spPr>
          <a:xfrm>
            <a:off x="3229351" y="683576"/>
            <a:ext cx="1211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CD4-APC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FoxP3-FITC</a:t>
            </a:r>
          </a:p>
        </p:txBody>
      </p:sp>
    </p:spTree>
    <p:extLst>
      <p:ext uri="{BB962C8B-B14F-4D97-AF65-F5344CB8AC3E}">
        <p14:creationId xmlns:p14="http://schemas.microsoft.com/office/powerpoint/2010/main" val="284602269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51E95A69D08A46B59FA74B814F9180" ma:contentTypeVersion="12" ma:contentTypeDescription="Create a new document." ma:contentTypeScope="" ma:versionID="1b957067364c175319b75783a37e59cc">
  <xsd:schema xmlns:xsd="http://www.w3.org/2001/XMLSchema" xmlns:xs="http://www.w3.org/2001/XMLSchema" xmlns:p="http://schemas.microsoft.com/office/2006/metadata/properties" xmlns:ns2="bd85338c-1168-493a-8861-787e52ad8081" xmlns:ns3="a66e50d4-255f-4843-a3c5-b014c3ffb0fe" targetNamespace="http://schemas.microsoft.com/office/2006/metadata/properties" ma:root="true" ma:fieldsID="f42353d641de8793f759be4b2d889d45" ns2:_="" ns3:_="">
    <xsd:import namespace="bd85338c-1168-493a-8861-787e52ad8081"/>
    <xsd:import namespace="a66e50d4-255f-4843-a3c5-b014c3ffb0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85338c-1168-493a-8861-787e52ad80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6e50d4-255f-4843-a3c5-b014c3ffb0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E148BE-6FF9-45FA-8963-D1658B92E88C}">
  <ds:schemaRefs>
    <ds:schemaRef ds:uri="a66e50d4-255f-4843-a3c5-b014c3ffb0fe"/>
    <ds:schemaRef ds:uri="bd85338c-1168-493a-8861-787e52ad808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EC31644-1883-4DFF-8BC3-6D0F46D784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1FB924-2028-4041-835E-C2D709A23EA2}">
  <ds:schemaRefs>
    <ds:schemaRef ds:uri="http://schemas.microsoft.com/office/2006/documentManagement/types"/>
    <ds:schemaRef ds:uri="http://schemas.microsoft.com/office/infopath/2007/PartnerControls"/>
    <ds:schemaRef ds:uri="a66e50d4-255f-4843-a3c5-b014c3ffb0fe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bd85338c-1168-493a-8861-787e52ad8081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6072</TotalTime>
  <Words>140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Warner,Dennis R</dc:creator>
  <cp:lastModifiedBy>Warner,Jeffrey Barr</cp:lastModifiedBy>
  <cp:revision>97</cp:revision>
  <dcterms:created xsi:type="dcterms:W3CDTF">2021-04-09T15:24:24Z</dcterms:created>
  <dcterms:modified xsi:type="dcterms:W3CDTF">2021-05-18T18:07:06Z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0x010100D851E95A69D08A46B59FA74B814F9180</vt:lpwstr>
  </property>
</Properties>
</file>