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</p:sldIdLst>
  <p:sldSz cx="6858000" cy="9144000" type="letter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718"/>
    <p:restoredTop sz="97872"/>
  </p:normalViewPr>
  <p:slideViewPr>
    <p:cSldViewPr snapToGrid="0" snapToObjects="1">
      <p:cViewPr>
        <p:scale>
          <a:sx n="209" d="100"/>
          <a:sy n="209" d="100"/>
        </p:scale>
        <p:origin x="1264" y="-17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7BCFED-2960-C143-B3F3-E380FF926711}" type="datetimeFigureOut">
              <a:rPr lang="en-US" smtClean="0"/>
              <a:t>6/22/21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7B0091-95DA-A943-A53D-5FE234397B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98275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7BCFED-2960-C143-B3F3-E380FF926711}" type="datetimeFigureOut">
              <a:rPr lang="en-US" smtClean="0"/>
              <a:t>6/22/21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7B0091-95DA-A943-A53D-5FE234397B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49983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7BCFED-2960-C143-B3F3-E380FF926711}" type="datetimeFigureOut">
              <a:rPr lang="en-US" smtClean="0"/>
              <a:t>6/22/21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7B0091-95DA-A943-A53D-5FE234397B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63762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7BCFED-2960-C143-B3F3-E380FF926711}" type="datetimeFigureOut">
              <a:rPr lang="en-US" smtClean="0"/>
              <a:t>6/22/21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7B0091-95DA-A943-A53D-5FE234397B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68300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7BCFED-2960-C143-B3F3-E380FF926711}" type="datetimeFigureOut">
              <a:rPr lang="en-US" smtClean="0"/>
              <a:t>6/22/21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7B0091-95DA-A943-A53D-5FE234397B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57914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7BCFED-2960-C143-B3F3-E380FF926711}" type="datetimeFigureOut">
              <a:rPr lang="en-US" smtClean="0"/>
              <a:t>6/22/21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7B0091-95DA-A943-A53D-5FE234397B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75077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7BCFED-2960-C143-B3F3-E380FF926711}" type="datetimeFigureOut">
              <a:rPr lang="en-US" smtClean="0"/>
              <a:t>6/22/21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7B0091-95DA-A943-A53D-5FE234397B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45024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7BCFED-2960-C143-B3F3-E380FF926711}" type="datetimeFigureOut">
              <a:rPr lang="en-US" smtClean="0"/>
              <a:t>6/22/21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7B0091-95DA-A943-A53D-5FE234397B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81623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7BCFED-2960-C143-B3F3-E380FF926711}" type="datetimeFigureOut">
              <a:rPr lang="en-US" smtClean="0"/>
              <a:t>6/22/21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7B0091-95DA-A943-A53D-5FE234397B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24566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7BCFED-2960-C143-B3F3-E380FF926711}" type="datetimeFigureOut">
              <a:rPr lang="en-US" smtClean="0"/>
              <a:t>6/22/21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7B0091-95DA-A943-A53D-5FE234397B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60638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7BCFED-2960-C143-B3F3-E380FF926711}" type="datetimeFigureOut">
              <a:rPr lang="en-US" smtClean="0"/>
              <a:t>6/22/21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7B0091-95DA-A943-A53D-5FE234397B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2264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7BCFED-2960-C143-B3F3-E380FF926711}" type="datetimeFigureOut">
              <a:rPr lang="en-US" smtClean="0"/>
              <a:t>6/22/21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7B0091-95DA-A943-A53D-5FE234397B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72358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ame1">
            <a:extLst>
              <a:ext uri="{FF2B5EF4-FFF2-40B4-BE49-F238E27FC236}">
                <a16:creationId xmlns:a16="http://schemas.microsoft.com/office/drawing/2014/main" id="{86AF36C5-D4D8-8F41-A7EF-EA6CB8EB87D3}"/>
              </a:ext>
            </a:extLst>
          </p:cNvPr>
          <p:cNvSpPr txBox="1"/>
          <p:nvPr/>
        </p:nvSpPr>
        <p:spPr>
          <a:xfrm>
            <a:off x="562698" y="4645140"/>
            <a:ext cx="5912485" cy="511294"/>
          </a:xfrm>
          <a:prstGeom prst="rect">
            <a:avLst/>
          </a:prstGeom>
          <a:ln>
            <a:noFill/>
            <a:prstDash/>
          </a:ln>
        </p:spPr>
        <p:txBody>
          <a:bodyPr wrap="square" lIns="0" tIns="0" rIns="0" bIns="0" compatLnSpc="0">
            <a:spAutoFit/>
          </a:bodyPr>
          <a:lstStyle/>
          <a:p>
            <a:pPr marL="0" marR="0" algn="just">
              <a:spcBef>
                <a:spcPts val="600"/>
              </a:spcBef>
              <a:spcAft>
                <a:spcPts val="600"/>
              </a:spcAft>
            </a:pPr>
            <a:r>
              <a:rPr lang="en-US" sz="1200" b="1" kern="150" dirty="0">
                <a:effectLst/>
                <a:latin typeface="Liberation Serif"/>
                <a:ea typeface="Noto Serif CJK SC"/>
                <a:cs typeface="Lohit Devanagari"/>
              </a:rPr>
              <a:t>Figure S1: Interaction interface between ABCA1 (orange) and </a:t>
            </a:r>
            <a:r>
              <a:rPr lang="en-US" sz="1200" b="1" kern="150" dirty="0" err="1">
                <a:effectLst/>
                <a:latin typeface="Liberation Serif"/>
                <a:ea typeface="Noto Serif CJK SC"/>
                <a:cs typeface="Lohit Devanagari"/>
              </a:rPr>
              <a:t>Nef</a:t>
            </a:r>
            <a:r>
              <a:rPr lang="en-US" sz="1200" b="1" kern="150" dirty="0">
                <a:effectLst/>
                <a:latin typeface="Liberation Serif"/>
                <a:ea typeface="Noto Serif CJK SC"/>
                <a:cs typeface="Lohit Devanagari"/>
              </a:rPr>
              <a:t> protein (red) after 50 ns MD simulation (docking model 1). </a:t>
            </a:r>
            <a:r>
              <a:rPr lang="en-US" sz="1200" kern="150" dirty="0">
                <a:effectLst/>
                <a:latin typeface="Liberation Serif"/>
                <a:ea typeface="Noto Serif CJK SC"/>
                <a:cs typeface="Lohit Devanagari"/>
              </a:rPr>
              <a:t>The interacting sites on </a:t>
            </a:r>
            <a:r>
              <a:rPr lang="en-US" sz="1200" kern="150" dirty="0" err="1">
                <a:effectLst/>
                <a:latin typeface="Liberation Serif"/>
                <a:ea typeface="Noto Serif CJK SC"/>
                <a:cs typeface="Lohit Devanagari"/>
              </a:rPr>
              <a:t>Nef</a:t>
            </a:r>
            <a:r>
              <a:rPr lang="en-US" sz="1200" kern="150" dirty="0">
                <a:effectLst/>
                <a:latin typeface="Liberation Serif"/>
                <a:ea typeface="Noto Serif CJK SC"/>
                <a:cs typeface="Lohit Devanagari"/>
              </a:rPr>
              <a:t> are shown and highlighted with green color. Interaction surface for ABCA1 is colored magenta. 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5FA3FBC1-3DD7-C148-A0A5-FE5725825CE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4594" y="268616"/>
            <a:ext cx="5148811" cy="42302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62682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36</TotalTime>
  <Words>47</Words>
  <Application>Microsoft Macintosh PowerPoint</Application>
  <PresentationFormat>Letter Paper (8.5x11 in)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Liberation Serif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michael bukrinsky</dc:creator>
  <cp:lastModifiedBy>michael bukrinsky</cp:lastModifiedBy>
  <cp:revision>6</cp:revision>
  <dcterms:created xsi:type="dcterms:W3CDTF">2021-06-10T02:40:38Z</dcterms:created>
  <dcterms:modified xsi:type="dcterms:W3CDTF">2021-06-22T17:19:37Z</dcterms:modified>
</cp:coreProperties>
</file>