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/>
    <p:restoredTop sz="97872"/>
  </p:normalViewPr>
  <p:slideViewPr>
    <p:cSldViewPr snapToGrid="0" snapToObjects="1">
      <p:cViewPr varScale="1">
        <p:scale>
          <a:sx n="170" d="100"/>
          <a:sy n="170" d="100"/>
        </p:scale>
        <p:origin x="59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</c:strCache>
            </c:strRef>
          </c:tx>
          <c:spPr>
            <a:solidFill>
              <a:srgbClr val="004586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2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</c:v>
                </c:pt>
                <c:pt idx="23">
                  <c:v>2.3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4.1</c:v>
                </c:pt>
                <c:pt idx="42">
                  <c:v>4.2</c:v>
                </c:pt>
                <c:pt idx="43">
                  <c:v>4.3</c:v>
                </c:pt>
                <c:pt idx="44">
                  <c:v>4.4</c:v>
                </c:pt>
                <c:pt idx="45">
                  <c:v>4.5</c:v>
                </c:pt>
                <c:pt idx="46">
                  <c:v>4.6</c:v>
                </c:pt>
                <c:pt idx="47">
                  <c:v>4.7</c:v>
                </c:pt>
                <c:pt idx="48">
                  <c:v>4.8</c:v>
                </c:pt>
                <c:pt idx="49">
                  <c:v>4.9</c:v>
                </c:pt>
                <c:pt idx="50">
                  <c:v>5</c:v>
                </c:pt>
                <c:pt idx="51">
                  <c:v>5.1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8.2</c:v>
                </c:pt>
                <c:pt idx="83">
                  <c:v>8.3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8.7</c:v>
                </c:pt>
                <c:pt idx="88">
                  <c:v>8.8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9.2</c:v>
                </c:pt>
                <c:pt idx="93">
                  <c:v>9.3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9.7</c:v>
                </c:pt>
                <c:pt idx="98">
                  <c:v>9.8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10.2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</c:v>
                </c:pt>
                <c:pt idx="162">
                  <c:v>16.2</c:v>
                </c:pt>
                <c:pt idx="163">
                  <c:v>16.3</c:v>
                </c:pt>
                <c:pt idx="164">
                  <c:v>16.4</c:v>
                </c:pt>
                <c:pt idx="165">
                  <c:v>16.5</c:v>
                </c:pt>
                <c:pt idx="166">
                  <c:v>16.6</c:v>
                </c:pt>
                <c:pt idx="167">
                  <c:v>16.7</c:v>
                </c:pt>
                <c:pt idx="168">
                  <c:v>16.8</c:v>
                </c:pt>
                <c:pt idx="169">
                  <c:v>16.9</c:v>
                </c:pt>
                <c:pt idx="170">
                  <c:v>17</c:v>
                </c:pt>
                <c:pt idx="171">
                  <c:v>17.1</c:v>
                </c:pt>
                <c:pt idx="172">
                  <c:v>17.2</c:v>
                </c:pt>
                <c:pt idx="173">
                  <c:v>17.3</c:v>
                </c:pt>
                <c:pt idx="174">
                  <c:v>17.4</c:v>
                </c:pt>
                <c:pt idx="175">
                  <c:v>17.5</c:v>
                </c:pt>
                <c:pt idx="176">
                  <c:v>17.6</c:v>
                </c:pt>
                <c:pt idx="177">
                  <c:v>17.7</c:v>
                </c:pt>
                <c:pt idx="178">
                  <c:v>17.8</c:v>
                </c:pt>
                <c:pt idx="179">
                  <c:v>17.9</c:v>
                </c:pt>
                <c:pt idx="180">
                  <c:v>18</c:v>
                </c:pt>
                <c:pt idx="181">
                  <c:v>18.1</c:v>
                </c:pt>
                <c:pt idx="182">
                  <c:v>18.2</c:v>
                </c:pt>
                <c:pt idx="183">
                  <c:v>18.3</c:v>
                </c:pt>
                <c:pt idx="184">
                  <c:v>18.4</c:v>
                </c:pt>
                <c:pt idx="185">
                  <c:v>18.5</c:v>
                </c:pt>
                <c:pt idx="186">
                  <c:v>18.6</c:v>
                </c:pt>
                <c:pt idx="187">
                  <c:v>18.7</c:v>
                </c:pt>
                <c:pt idx="188">
                  <c:v>18.8</c:v>
                </c:pt>
                <c:pt idx="189">
                  <c:v>18.9</c:v>
                </c:pt>
                <c:pt idx="190">
                  <c:v>19</c:v>
                </c:pt>
                <c:pt idx="191">
                  <c:v>19.1</c:v>
                </c:pt>
                <c:pt idx="192">
                  <c:v>19.2</c:v>
                </c:pt>
                <c:pt idx="193">
                  <c:v>19.3</c:v>
                </c:pt>
                <c:pt idx="194">
                  <c:v>19.4</c:v>
                </c:pt>
                <c:pt idx="195">
                  <c:v>19.5</c:v>
                </c:pt>
                <c:pt idx="196">
                  <c:v>19.6</c:v>
                </c:pt>
                <c:pt idx="197">
                  <c:v>19.7</c:v>
                </c:pt>
                <c:pt idx="198">
                  <c:v>19.8</c:v>
                </c:pt>
                <c:pt idx="199">
                  <c:v>19.9</c:v>
                </c:pt>
                <c:pt idx="200">
                  <c:v>20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01"/>
                <c:pt idx="0">
                  <c:v>0.80577770000000004</c:v>
                </c:pt>
                <c:pt idx="1">
                  <c:v>0.79131370000000001</c:v>
                </c:pt>
                <c:pt idx="2">
                  <c:v>0.79128350000000003</c:v>
                </c:pt>
                <c:pt idx="3">
                  <c:v>0.78888060000000004</c:v>
                </c:pt>
                <c:pt idx="4">
                  <c:v>0.81292059999999999</c:v>
                </c:pt>
                <c:pt idx="5">
                  <c:v>0.80238810000000005</c:v>
                </c:pt>
                <c:pt idx="6">
                  <c:v>0.78886820000000002</c:v>
                </c:pt>
                <c:pt idx="7">
                  <c:v>0.79031410000000002</c:v>
                </c:pt>
                <c:pt idx="8">
                  <c:v>0.7935719</c:v>
                </c:pt>
                <c:pt idx="9">
                  <c:v>0.78889819999999999</c:v>
                </c:pt>
                <c:pt idx="10">
                  <c:v>0.78939340000000002</c:v>
                </c:pt>
                <c:pt idx="11">
                  <c:v>0.77283760000000001</c:v>
                </c:pt>
                <c:pt idx="12">
                  <c:v>0.78518949999999998</c:v>
                </c:pt>
                <c:pt idx="13">
                  <c:v>0.77078340000000001</c:v>
                </c:pt>
                <c:pt idx="14">
                  <c:v>0.76368420000000004</c:v>
                </c:pt>
                <c:pt idx="15">
                  <c:v>0.76408419999999999</c:v>
                </c:pt>
                <c:pt idx="16">
                  <c:v>0.76116910000000004</c:v>
                </c:pt>
                <c:pt idx="17">
                  <c:v>0.77688349999999995</c:v>
                </c:pt>
                <c:pt idx="18">
                  <c:v>0.77489110000000005</c:v>
                </c:pt>
                <c:pt idx="19">
                  <c:v>0.77139749999999996</c:v>
                </c:pt>
                <c:pt idx="20">
                  <c:v>0.75682059999999995</c:v>
                </c:pt>
                <c:pt idx="21">
                  <c:v>0.77021799999999996</c:v>
                </c:pt>
                <c:pt idx="22">
                  <c:v>0.76809899999999998</c:v>
                </c:pt>
                <c:pt idx="23">
                  <c:v>0.78279449999999995</c:v>
                </c:pt>
                <c:pt idx="24">
                  <c:v>0.78399620000000003</c:v>
                </c:pt>
                <c:pt idx="25">
                  <c:v>0.76918580000000003</c:v>
                </c:pt>
                <c:pt idx="26">
                  <c:v>0.79001440000000001</c:v>
                </c:pt>
                <c:pt idx="27">
                  <c:v>0.75399389999999999</c:v>
                </c:pt>
                <c:pt idx="28">
                  <c:v>0.74974269999999998</c:v>
                </c:pt>
                <c:pt idx="29">
                  <c:v>0.75513710000000001</c:v>
                </c:pt>
                <c:pt idx="30">
                  <c:v>0.73813209999999996</c:v>
                </c:pt>
                <c:pt idx="31">
                  <c:v>0.74489819999999995</c:v>
                </c:pt>
                <c:pt idx="32">
                  <c:v>0.77375450000000001</c:v>
                </c:pt>
                <c:pt idx="33">
                  <c:v>0.76343170000000005</c:v>
                </c:pt>
                <c:pt idx="34">
                  <c:v>0.79087320000000005</c:v>
                </c:pt>
                <c:pt idx="35">
                  <c:v>0.76779620000000004</c:v>
                </c:pt>
                <c:pt idx="36">
                  <c:v>0.78000550000000002</c:v>
                </c:pt>
                <c:pt idx="37">
                  <c:v>0.75682389999999999</c:v>
                </c:pt>
                <c:pt idx="38">
                  <c:v>0.76173349999999995</c:v>
                </c:pt>
                <c:pt idx="39">
                  <c:v>0.75772530000000005</c:v>
                </c:pt>
                <c:pt idx="40">
                  <c:v>0.7733101</c:v>
                </c:pt>
                <c:pt idx="41">
                  <c:v>0.80118199999999995</c:v>
                </c:pt>
                <c:pt idx="42">
                  <c:v>0.7834643</c:v>
                </c:pt>
                <c:pt idx="43">
                  <c:v>0.80825230000000003</c:v>
                </c:pt>
                <c:pt idx="44">
                  <c:v>0.81672420000000001</c:v>
                </c:pt>
                <c:pt idx="45">
                  <c:v>0.76908049999999994</c:v>
                </c:pt>
                <c:pt idx="46">
                  <c:v>0.78694819999999999</c:v>
                </c:pt>
                <c:pt idx="47">
                  <c:v>0.76625189999999999</c:v>
                </c:pt>
                <c:pt idx="48">
                  <c:v>0.79343220000000003</c:v>
                </c:pt>
                <c:pt idx="49">
                  <c:v>0.80009149999999996</c:v>
                </c:pt>
                <c:pt idx="50">
                  <c:v>0.78737500000000005</c:v>
                </c:pt>
                <c:pt idx="51">
                  <c:v>0.80568810000000002</c:v>
                </c:pt>
                <c:pt idx="52">
                  <c:v>0.79414779999999996</c:v>
                </c:pt>
                <c:pt idx="53">
                  <c:v>0.83332689999999998</c:v>
                </c:pt>
                <c:pt idx="54">
                  <c:v>0.87604490000000002</c:v>
                </c:pt>
                <c:pt idx="55">
                  <c:v>0.80740820000000002</c:v>
                </c:pt>
                <c:pt idx="56">
                  <c:v>0.82390439999999998</c:v>
                </c:pt>
                <c:pt idx="57">
                  <c:v>0.80648629999999999</c:v>
                </c:pt>
                <c:pt idx="58">
                  <c:v>0.80184759999999999</c:v>
                </c:pt>
                <c:pt idx="59">
                  <c:v>0.79773269999999996</c:v>
                </c:pt>
                <c:pt idx="60">
                  <c:v>0.81948699999999997</c:v>
                </c:pt>
                <c:pt idx="61">
                  <c:v>0.78879670000000002</c:v>
                </c:pt>
                <c:pt idx="62">
                  <c:v>0.80041609999999996</c:v>
                </c:pt>
                <c:pt idx="63">
                  <c:v>0.80787370000000003</c:v>
                </c:pt>
                <c:pt idx="64">
                  <c:v>0.77179279999999995</c:v>
                </c:pt>
                <c:pt idx="65">
                  <c:v>0.77231039999999995</c:v>
                </c:pt>
                <c:pt idx="66">
                  <c:v>0.78175510000000004</c:v>
                </c:pt>
                <c:pt idx="67">
                  <c:v>0.77659800000000001</c:v>
                </c:pt>
                <c:pt idx="68">
                  <c:v>0.79622800000000005</c:v>
                </c:pt>
                <c:pt idx="69">
                  <c:v>0.79663600000000001</c:v>
                </c:pt>
                <c:pt idx="70">
                  <c:v>0.79143699999999995</c:v>
                </c:pt>
                <c:pt idx="71">
                  <c:v>0.79459809999999997</c:v>
                </c:pt>
                <c:pt idx="72">
                  <c:v>0.76670729999999998</c:v>
                </c:pt>
                <c:pt idx="73">
                  <c:v>0.82673620000000003</c:v>
                </c:pt>
                <c:pt idx="74">
                  <c:v>0.7844004</c:v>
                </c:pt>
                <c:pt idx="75">
                  <c:v>0.80772690000000003</c:v>
                </c:pt>
                <c:pt idx="76">
                  <c:v>0.80395269999999996</c:v>
                </c:pt>
                <c:pt idx="77">
                  <c:v>0.78177419999999997</c:v>
                </c:pt>
                <c:pt idx="78">
                  <c:v>0.80850230000000001</c:v>
                </c:pt>
                <c:pt idx="79">
                  <c:v>0.83461879999999999</c:v>
                </c:pt>
                <c:pt idx="80">
                  <c:v>0.83566390000000002</c:v>
                </c:pt>
                <c:pt idx="81">
                  <c:v>0.82816429999999996</c:v>
                </c:pt>
                <c:pt idx="82">
                  <c:v>0.84207050000000006</c:v>
                </c:pt>
                <c:pt idx="83">
                  <c:v>0.86638530000000002</c:v>
                </c:pt>
                <c:pt idx="84">
                  <c:v>0.83721520000000005</c:v>
                </c:pt>
                <c:pt idx="85">
                  <c:v>0.83737399999999995</c:v>
                </c:pt>
                <c:pt idx="86">
                  <c:v>0.81987239999999995</c:v>
                </c:pt>
                <c:pt idx="87">
                  <c:v>0.80293210000000004</c:v>
                </c:pt>
                <c:pt idx="88">
                  <c:v>0.77890219999999999</c:v>
                </c:pt>
                <c:pt idx="89">
                  <c:v>0.76162169999999996</c:v>
                </c:pt>
                <c:pt idx="90">
                  <c:v>0.76546130000000001</c:v>
                </c:pt>
                <c:pt idx="91">
                  <c:v>0.79159800000000002</c:v>
                </c:pt>
                <c:pt idx="92">
                  <c:v>0.80086979999999997</c:v>
                </c:pt>
                <c:pt idx="93">
                  <c:v>0.79132550000000001</c:v>
                </c:pt>
                <c:pt idx="94">
                  <c:v>0.78210650000000004</c:v>
                </c:pt>
                <c:pt idx="95">
                  <c:v>0.75989200000000001</c:v>
                </c:pt>
                <c:pt idx="96">
                  <c:v>0.77809799999999996</c:v>
                </c:pt>
                <c:pt idx="97">
                  <c:v>0.78937849999999998</c:v>
                </c:pt>
                <c:pt idx="98">
                  <c:v>0.78744789999999998</c:v>
                </c:pt>
                <c:pt idx="99">
                  <c:v>0.77037160000000005</c:v>
                </c:pt>
                <c:pt idx="100">
                  <c:v>0.74722040000000001</c:v>
                </c:pt>
                <c:pt idx="101">
                  <c:v>0.77626070000000003</c:v>
                </c:pt>
                <c:pt idx="102">
                  <c:v>0.77958280000000002</c:v>
                </c:pt>
                <c:pt idx="103">
                  <c:v>0.79938540000000002</c:v>
                </c:pt>
                <c:pt idx="104">
                  <c:v>0.75854690000000002</c:v>
                </c:pt>
                <c:pt idx="105">
                  <c:v>0.79592410000000002</c:v>
                </c:pt>
                <c:pt idx="106">
                  <c:v>0.78614430000000002</c:v>
                </c:pt>
                <c:pt idx="107">
                  <c:v>0.78573340000000003</c:v>
                </c:pt>
                <c:pt idx="108">
                  <c:v>0.82570549999999998</c:v>
                </c:pt>
                <c:pt idx="109">
                  <c:v>0.80054939999999997</c:v>
                </c:pt>
                <c:pt idx="110">
                  <c:v>0.82509429999999995</c:v>
                </c:pt>
                <c:pt idx="111">
                  <c:v>0.81708040000000004</c:v>
                </c:pt>
                <c:pt idx="112">
                  <c:v>0.76205239999999996</c:v>
                </c:pt>
                <c:pt idx="113">
                  <c:v>0.79345310000000002</c:v>
                </c:pt>
                <c:pt idx="114">
                  <c:v>0.78647239999999996</c:v>
                </c:pt>
                <c:pt idx="115">
                  <c:v>0.81189339999999999</c:v>
                </c:pt>
                <c:pt idx="116">
                  <c:v>0.77878639999999999</c:v>
                </c:pt>
                <c:pt idx="117">
                  <c:v>0.83636500000000003</c:v>
                </c:pt>
                <c:pt idx="118">
                  <c:v>0.79947500000000005</c:v>
                </c:pt>
                <c:pt idx="119">
                  <c:v>0.82794570000000001</c:v>
                </c:pt>
                <c:pt idx="120">
                  <c:v>0.82002589999999997</c:v>
                </c:pt>
                <c:pt idx="121">
                  <c:v>0.78653569999999995</c:v>
                </c:pt>
                <c:pt idx="122">
                  <c:v>0.7722019</c:v>
                </c:pt>
                <c:pt idx="123">
                  <c:v>0.77753439999999996</c:v>
                </c:pt>
                <c:pt idx="124">
                  <c:v>0.78887799999999997</c:v>
                </c:pt>
                <c:pt idx="125">
                  <c:v>0.78415659999999998</c:v>
                </c:pt>
                <c:pt idx="126">
                  <c:v>0.79991000000000001</c:v>
                </c:pt>
                <c:pt idx="127">
                  <c:v>0.84821919999999995</c:v>
                </c:pt>
                <c:pt idx="128">
                  <c:v>0.79483389999999998</c:v>
                </c:pt>
                <c:pt idx="129">
                  <c:v>0.84088560000000001</c:v>
                </c:pt>
                <c:pt idx="130">
                  <c:v>0.82805399999999996</c:v>
                </c:pt>
                <c:pt idx="131">
                  <c:v>0.82770089999999996</c:v>
                </c:pt>
                <c:pt idx="132">
                  <c:v>0.83270460000000002</c:v>
                </c:pt>
                <c:pt idx="133">
                  <c:v>0.81471280000000001</c:v>
                </c:pt>
                <c:pt idx="134">
                  <c:v>0.82704730000000004</c:v>
                </c:pt>
                <c:pt idx="135">
                  <c:v>0.81564429999999999</c:v>
                </c:pt>
                <c:pt idx="136">
                  <c:v>0.79903749999999996</c:v>
                </c:pt>
                <c:pt idx="137">
                  <c:v>0.81712260000000003</c:v>
                </c:pt>
                <c:pt idx="138">
                  <c:v>0.81639189999999995</c:v>
                </c:pt>
                <c:pt idx="139">
                  <c:v>0.80880459999999998</c:v>
                </c:pt>
                <c:pt idx="140">
                  <c:v>0.80132820000000005</c:v>
                </c:pt>
                <c:pt idx="141">
                  <c:v>0.78813239999999996</c:v>
                </c:pt>
                <c:pt idx="142">
                  <c:v>0.79331890000000005</c:v>
                </c:pt>
                <c:pt idx="143">
                  <c:v>0.79518129999999998</c:v>
                </c:pt>
                <c:pt idx="144">
                  <c:v>0.82340709999999995</c:v>
                </c:pt>
                <c:pt idx="145">
                  <c:v>0.84341739999999998</c:v>
                </c:pt>
                <c:pt idx="146">
                  <c:v>0.77950960000000002</c:v>
                </c:pt>
                <c:pt idx="147">
                  <c:v>0.82050230000000002</c:v>
                </c:pt>
                <c:pt idx="148">
                  <c:v>0.76545980000000002</c:v>
                </c:pt>
                <c:pt idx="149">
                  <c:v>0.81526390000000004</c:v>
                </c:pt>
                <c:pt idx="150">
                  <c:v>0.7691846</c:v>
                </c:pt>
                <c:pt idx="151">
                  <c:v>0.76209720000000003</c:v>
                </c:pt>
                <c:pt idx="152">
                  <c:v>0.76885820000000005</c:v>
                </c:pt>
                <c:pt idx="153">
                  <c:v>0.78516750000000002</c:v>
                </c:pt>
                <c:pt idx="154">
                  <c:v>0.76288319999999998</c:v>
                </c:pt>
                <c:pt idx="155">
                  <c:v>0.77815599999999996</c:v>
                </c:pt>
                <c:pt idx="156">
                  <c:v>0.77669220000000005</c:v>
                </c:pt>
                <c:pt idx="157">
                  <c:v>0.77903960000000005</c:v>
                </c:pt>
                <c:pt idx="158">
                  <c:v>0.80113999999999996</c:v>
                </c:pt>
                <c:pt idx="159">
                  <c:v>0.78298210000000001</c:v>
                </c:pt>
                <c:pt idx="160">
                  <c:v>0.79477489999999995</c:v>
                </c:pt>
                <c:pt idx="161">
                  <c:v>0.76191310000000001</c:v>
                </c:pt>
                <c:pt idx="162">
                  <c:v>0.77320080000000002</c:v>
                </c:pt>
                <c:pt idx="163">
                  <c:v>0.78371259999999998</c:v>
                </c:pt>
                <c:pt idx="164">
                  <c:v>0.81250270000000002</c:v>
                </c:pt>
                <c:pt idx="165">
                  <c:v>0.80008679999999999</c:v>
                </c:pt>
                <c:pt idx="166">
                  <c:v>0.77127860000000004</c:v>
                </c:pt>
                <c:pt idx="167">
                  <c:v>0.79774900000000004</c:v>
                </c:pt>
                <c:pt idx="168">
                  <c:v>0.74427710000000002</c:v>
                </c:pt>
                <c:pt idx="169">
                  <c:v>0.76383540000000005</c:v>
                </c:pt>
                <c:pt idx="170">
                  <c:v>0.76042929999999997</c:v>
                </c:pt>
                <c:pt idx="171">
                  <c:v>0.77375430000000001</c:v>
                </c:pt>
                <c:pt idx="172">
                  <c:v>0.79431430000000003</c:v>
                </c:pt>
                <c:pt idx="173">
                  <c:v>0.77870099999999998</c:v>
                </c:pt>
                <c:pt idx="174">
                  <c:v>0.78123750000000003</c:v>
                </c:pt>
                <c:pt idx="175">
                  <c:v>0.78520350000000005</c:v>
                </c:pt>
                <c:pt idx="176">
                  <c:v>0.76292369999999998</c:v>
                </c:pt>
                <c:pt idx="177">
                  <c:v>0.76988279999999998</c:v>
                </c:pt>
                <c:pt idx="178">
                  <c:v>0.78760359999999996</c:v>
                </c:pt>
                <c:pt idx="179">
                  <c:v>0.79406699999999997</c:v>
                </c:pt>
                <c:pt idx="180">
                  <c:v>0.74114279999999999</c:v>
                </c:pt>
                <c:pt idx="181">
                  <c:v>0.7549515</c:v>
                </c:pt>
                <c:pt idx="182">
                  <c:v>0.79453839999999998</c:v>
                </c:pt>
                <c:pt idx="183">
                  <c:v>0.77800670000000005</c:v>
                </c:pt>
                <c:pt idx="184">
                  <c:v>0.80985430000000003</c:v>
                </c:pt>
                <c:pt idx="185">
                  <c:v>0.80331920000000001</c:v>
                </c:pt>
                <c:pt idx="186">
                  <c:v>0.79315910000000001</c:v>
                </c:pt>
                <c:pt idx="187">
                  <c:v>0.79383329999999996</c:v>
                </c:pt>
                <c:pt idx="188">
                  <c:v>0.79092090000000004</c:v>
                </c:pt>
                <c:pt idx="189">
                  <c:v>0.81038699999999997</c:v>
                </c:pt>
                <c:pt idx="190">
                  <c:v>0.84365920000000005</c:v>
                </c:pt>
                <c:pt idx="191">
                  <c:v>0.82473189999999996</c:v>
                </c:pt>
                <c:pt idx="192">
                  <c:v>0.86936849999999999</c:v>
                </c:pt>
                <c:pt idx="193">
                  <c:v>0.87261089999999997</c:v>
                </c:pt>
                <c:pt idx="194">
                  <c:v>0.83775219999999995</c:v>
                </c:pt>
                <c:pt idx="195">
                  <c:v>0.84043659999999998</c:v>
                </c:pt>
                <c:pt idx="196">
                  <c:v>0.79607490000000003</c:v>
                </c:pt>
                <c:pt idx="197">
                  <c:v>0.81718049999999998</c:v>
                </c:pt>
                <c:pt idx="198">
                  <c:v>0.83502929999999997</c:v>
                </c:pt>
                <c:pt idx="199">
                  <c:v>0.82997840000000001</c:v>
                </c:pt>
                <c:pt idx="200">
                  <c:v>0.81414149999999996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56-3C42-B784-6B24B8D78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153004"/>
        <c:axId val="89206487"/>
      </c:barChart>
      <c:catAx>
        <c:axId val="96153004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</a:defRPr>
                </a:pPr>
                <a:r>
                  <a:rPr lang="en-US" sz="900" b="0" strike="noStrike" spc="-1">
                    <a:solidFill>
                      <a:srgbClr val="000000"/>
                    </a:solidFill>
                    <a:latin typeface="Calibri"/>
                  </a:rPr>
                  <a:t>Time, ns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89206487"/>
        <c:crosses val="autoZero"/>
        <c:auto val="1"/>
        <c:lblAlgn val="ctr"/>
        <c:lblOffset val="100"/>
        <c:noMultiLvlLbl val="1"/>
      </c:catAx>
      <c:valAx>
        <c:axId val="89206487"/>
        <c:scaling>
          <c:orientation val="minMax"/>
        </c:scaling>
        <c:delete val="0"/>
        <c:axPos val="l"/>
        <c:majorGridlines>
          <c:spPr>
            <a:ln w="9360">
              <a:solidFill>
                <a:srgbClr val="B3B3B3"/>
              </a:solidFill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</a:defRPr>
                </a:pPr>
                <a:r>
                  <a:rPr lang="en-US" sz="900" b="0" strike="noStrike" spc="-1">
                    <a:solidFill>
                      <a:srgbClr val="000000"/>
                    </a:solidFill>
                    <a:latin typeface="Calibri"/>
                  </a:rPr>
                  <a:t>RMSD, nm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96153004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Column B</c:v>
                </c:pt>
              </c:strCache>
            </c:strRef>
          </c:tx>
          <c:spPr>
            <a:solidFill>
              <a:srgbClr val="004586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2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</c:v>
                </c:pt>
                <c:pt idx="23">
                  <c:v>2.3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4.1</c:v>
                </c:pt>
                <c:pt idx="42">
                  <c:v>4.2</c:v>
                </c:pt>
                <c:pt idx="43">
                  <c:v>4.3</c:v>
                </c:pt>
                <c:pt idx="44">
                  <c:v>4.4</c:v>
                </c:pt>
                <c:pt idx="45">
                  <c:v>4.5</c:v>
                </c:pt>
                <c:pt idx="46">
                  <c:v>4.6</c:v>
                </c:pt>
                <c:pt idx="47">
                  <c:v>4.7</c:v>
                </c:pt>
                <c:pt idx="48">
                  <c:v>4.8</c:v>
                </c:pt>
                <c:pt idx="49">
                  <c:v>4.9</c:v>
                </c:pt>
                <c:pt idx="50">
                  <c:v>5</c:v>
                </c:pt>
                <c:pt idx="51">
                  <c:v>5.1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8.2</c:v>
                </c:pt>
                <c:pt idx="83">
                  <c:v>8.3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8.7</c:v>
                </c:pt>
                <c:pt idx="88">
                  <c:v>8.8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9.2</c:v>
                </c:pt>
                <c:pt idx="93">
                  <c:v>9.3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9.7</c:v>
                </c:pt>
                <c:pt idx="98">
                  <c:v>9.8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10.2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</c:v>
                </c:pt>
                <c:pt idx="162">
                  <c:v>16.2</c:v>
                </c:pt>
                <c:pt idx="163">
                  <c:v>16.3</c:v>
                </c:pt>
                <c:pt idx="164">
                  <c:v>16.4</c:v>
                </c:pt>
                <c:pt idx="165">
                  <c:v>16.5</c:v>
                </c:pt>
                <c:pt idx="166">
                  <c:v>16.6</c:v>
                </c:pt>
                <c:pt idx="167">
                  <c:v>16.7</c:v>
                </c:pt>
                <c:pt idx="168">
                  <c:v>16.8</c:v>
                </c:pt>
                <c:pt idx="169">
                  <c:v>16.9</c:v>
                </c:pt>
                <c:pt idx="170">
                  <c:v>17</c:v>
                </c:pt>
                <c:pt idx="171">
                  <c:v>17.1</c:v>
                </c:pt>
                <c:pt idx="172">
                  <c:v>17.2</c:v>
                </c:pt>
                <c:pt idx="173">
                  <c:v>17.3</c:v>
                </c:pt>
                <c:pt idx="174">
                  <c:v>17.4</c:v>
                </c:pt>
                <c:pt idx="175">
                  <c:v>17.5</c:v>
                </c:pt>
                <c:pt idx="176">
                  <c:v>17.6</c:v>
                </c:pt>
                <c:pt idx="177">
                  <c:v>17.7</c:v>
                </c:pt>
                <c:pt idx="178">
                  <c:v>17.8</c:v>
                </c:pt>
                <c:pt idx="179">
                  <c:v>17.9</c:v>
                </c:pt>
                <c:pt idx="180">
                  <c:v>18</c:v>
                </c:pt>
                <c:pt idx="181">
                  <c:v>18.1</c:v>
                </c:pt>
                <c:pt idx="182">
                  <c:v>18.2</c:v>
                </c:pt>
                <c:pt idx="183">
                  <c:v>18.3</c:v>
                </c:pt>
                <c:pt idx="184">
                  <c:v>18.4</c:v>
                </c:pt>
                <c:pt idx="185">
                  <c:v>18.5</c:v>
                </c:pt>
                <c:pt idx="186">
                  <c:v>18.6</c:v>
                </c:pt>
                <c:pt idx="187">
                  <c:v>18.7</c:v>
                </c:pt>
                <c:pt idx="188">
                  <c:v>18.8</c:v>
                </c:pt>
                <c:pt idx="189">
                  <c:v>18.9</c:v>
                </c:pt>
                <c:pt idx="190">
                  <c:v>19</c:v>
                </c:pt>
                <c:pt idx="191">
                  <c:v>19.1</c:v>
                </c:pt>
                <c:pt idx="192">
                  <c:v>19.2</c:v>
                </c:pt>
                <c:pt idx="193">
                  <c:v>19.3</c:v>
                </c:pt>
                <c:pt idx="194">
                  <c:v>19.4</c:v>
                </c:pt>
                <c:pt idx="195">
                  <c:v>19.5</c:v>
                </c:pt>
                <c:pt idx="196">
                  <c:v>19.6</c:v>
                </c:pt>
                <c:pt idx="197">
                  <c:v>19.7</c:v>
                </c:pt>
                <c:pt idx="198">
                  <c:v>19.8</c:v>
                </c:pt>
                <c:pt idx="199">
                  <c:v>19.9</c:v>
                </c:pt>
                <c:pt idx="200">
                  <c:v>20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01"/>
                <c:pt idx="0">
                  <c:v>7.2450000000000001</c:v>
                </c:pt>
                <c:pt idx="1">
                  <c:v>7.3689999999999998</c:v>
                </c:pt>
                <c:pt idx="2">
                  <c:v>7.524</c:v>
                </c:pt>
                <c:pt idx="3">
                  <c:v>7.2759999999999998</c:v>
                </c:pt>
                <c:pt idx="4">
                  <c:v>7.7190000000000003</c:v>
                </c:pt>
                <c:pt idx="5">
                  <c:v>7.6970000000000001</c:v>
                </c:pt>
                <c:pt idx="6">
                  <c:v>7.6319999999999997</c:v>
                </c:pt>
                <c:pt idx="7">
                  <c:v>7.5179999999999998</c:v>
                </c:pt>
                <c:pt idx="8">
                  <c:v>7.649</c:v>
                </c:pt>
                <c:pt idx="9">
                  <c:v>7.6589999999999998</c:v>
                </c:pt>
                <c:pt idx="10">
                  <c:v>7.8120000000000003</c:v>
                </c:pt>
                <c:pt idx="11">
                  <c:v>7.56</c:v>
                </c:pt>
                <c:pt idx="12">
                  <c:v>7.3879999999999999</c:v>
                </c:pt>
                <c:pt idx="13">
                  <c:v>7.6</c:v>
                </c:pt>
                <c:pt idx="14">
                  <c:v>7.6609999999999996</c:v>
                </c:pt>
                <c:pt idx="15">
                  <c:v>7.907</c:v>
                </c:pt>
                <c:pt idx="16">
                  <c:v>7.468</c:v>
                </c:pt>
                <c:pt idx="17">
                  <c:v>7.4980000000000002</c:v>
                </c:pt>
                <c:pt idx="18">
                  <c:v>7.5229999999999997</c:v>
                </c:pt>
                <c:pt idx="19">
                  <c:v>7.7089999999999996</c:v>
                </c:pt>
                <c:pt idx="20">
                  <c:v>7.641</c:v>
                </c:pt>
                <c:pt idx="21">
                  <c:v>7.6559999999999997</c:v>
                </c:pt>
                <c:pt idx="22">
                  <c:v>7.64</c:v>
                </c:pt>
                <c:pt idx="23">
                  <c:v>7.9020000000000001</c:v>
                </c:pt>
                <c:pt idx="24">
                  <c:v>7.3390000000000004</c:v>
                </c:pt>
                <c:pt idx="25">
                  <c:v>8.1959999999999997</c:v>
                </c:pt>
                <c:pt idx="26">
                  <c:v>7.6479999999999997</c:v>
                </c:pt>
                <c:pt idx="27">
                  <c:v>7.49</c:v>
                </c:pt>
                <c:pt idx="28">
                  <c:v>7.7149999999999999</c:v>
                </c:pt>
                <c:pt idx="29">
                  <c:v>8.1669999999999998</c:v>
                </c:pt>
                <c:pt idx="30">
                  <c:v>7.0759999999999996</c:v>
                </c:pt>
                <c:pt idx="31">
                  <c:v>7.4539999999999997</c:v>
                </c:pt>
                <c:pt idx="32">
                  <c:v>7.5469999999999997</c:v>
                </c:pt>
                <c:pt idx="33">
                  <c:v>7.3330000000000002</c:v>
                </c:pt>
                <c:pt idx="34">
                  <c:v>7.7389999999999999</c:v>
                </c:pt>
                <c:pt idx="35">
                  <c:v>7.2759999999999998</c:v>
                </c:pt>
                <c:pt idx="36">
                  <c:v>6.9619999999999997</c:v>
                </c:pt>
                <c:pt idx="37">
                  <c:v>7.5780000000000003</c:v>
                </c:pt>
                <c:pt idx="38">
                  <c:v>7.452</c:v>
                </c:pt>
                <c:pt idx="39">
                  <c:v>7.407</c:v>
                </c:pt>
                <c:pt idx="40">
                  <c:v>7.2629999999999999</c:v>
                </c:pt>
                <c:pt idx="41">
                  <c:v>7.4770000000000003</c:v>
                </c:pt>
                <c:pt idx="42">
                  <c:v>7.0190000000000001</c:v>
                </c:pt>
                <c:pt idx="43">
                  <c:v>7.7759999999999998</c:v>
                </c:pt>
                <c:pt idx="44">
                  <c:v>7.3460000000000001</c:v>
                </c:pt>
                <c:pt idx="45">
                  <c:v>7.1230000000000002</c:v>
                </c:pt>
                <c:pt idx="46">
                  <c:v>7.556</c:v>
                </c:pt>
                <c:pt idx="47">
                  <c:v>7.5810000000000004</c:v>
                </c:pt>
                <c:pt idx="48">
                  <c:v>7.1239999999999997</c:v>
                </c:pt>
                <c:pt idx="49">
                  <c:v>7.7770000000000001</c:v>
                </c:pt>
                <c:pt idx="50">
                  <c:v>7.1120000000000001</c:v>
                </c:pt>
                <c:pt idx="51">
                  <c:v>7.6059999999999999</c:v>
                </c:pt>
                <c:pt idx="52">
                  <c:v>7.1059999999999999</c:v>
                </c:pt>
                <c:pt idx="53">
                  <c:v>7.5510000000000002</c:v>
                </c:pt>
                <c:pt idx="54">
                  <c:v>7.5170000000000003</c:v>
                </c:pt>
                <c:pt idx="55">
                  <c:v>7.532</c:v>
                </c:pt>
                <c:pt idx="56">
                  <c:v>7.5510000000000002</c:v>
                </c:pt>
                <c:pt idx="57">
                  <c:v>7.5810000000000004</c:v>
                </c:pt>
                <c:pt idx="58">
                  <c:v>7.7720000000000002</c:v>
                </c:pt>
                <c:pt idx="59">
                  <c:v>7.7809999999999997</c:v>
                </c:pt>
                <c:pt idx="60">
                  <c:v>7.6559999999999997</c:v>
                </c:pt>
                <c:pt idx="61">
                  <c:v>7.8079999999999998</c:v>
                </c:pt>
                <c:pt idx="62">
                  <c:v>7.6920000000000002</c:v>
                </c:pt>
                <c:pt idx="63">
                  <c:v>7.2069999999999999</c:v>
                </c:pt>
                <c:pt idx="64">
                  <c:v>7.7729999999999997</c:v>
                </c:pt>
                <c:pt idx="65">
                  <c:v>7.6130000000000004</c:v>
                </c:pt>
                <c:pt idx="66">
                  <c:v>7.6870000000000003</c:v>
                </c:pt>
                <c:pt idx="67">
                  <c:v>7.7960000000000003</c:v>
                </c:pt>
                <c:pt idx="68">
                  <c:v>7.4870000000000001</c:v>
                </c:pt>
                <c:pt idx="69">
                  <c:v>7.5460000000000003</c:v>
                </c:pt>
                <c:pt idx="70">
                  <c:v>7.8849999999999998</c:v>
                </c:pt>
                <c:pt idx="71">
                  <c:v>7.476</c:v>
                </c:pt>
                <c:pt idx="72">
                  <c:v>7.601</c:v>
                </c:pt>
                <c:pt idx="73">
                  <c:v>7.4169999999999998</c:v>
                </c:pt>
                <c:pt idx="74">
                  <c:v>7.3070000000000004</c:v>
                </c:pt>
                <c:pt idx="75">
                  <c:v>7.524</c:v>
                </c:pt>
                <c:pt idx="76">
                  <c:v>7.3029999999999999</c:v>
                </c:pt>
                <c:pt idx="77">
                  <c:v>7.2839999999999998</c:v>
                </c:pt>
                <c:pt idx="78">
                  <c:v>8.0690000000000008</c:v>
                </c:pt>
                <c:pt idx="79">
                  <c:v>7.819</c:v>
                </c:pt>
                <c:pt idx="80">
                  <c:v>7.8479999999999999</c:v>
                </c:pt>
                <c:pt idx="81">
                  <c:v>7.3280000000000003</c:v>
                </c:pt>
                <c:pt idx="82">
                  <c:v>7.8</c:v>
                </c:pt>
                <c:pt idx="83">
                  <c:v>8.0779999999999994</c:v>
                </c:pt>
                <c:pt idx="84">
                  <c:v>7.8780000000000001</c:v>
                </c:pt>
                <c:pt idx="85">
                  <c:v>7.8109999999999999</c:v>
                </c:pt>
                <c:pt idx="86">
                  <c:v>7.6509999999999998</c:v>
                </c:pt>
                <c:pt idx="87">
                  <c:v>7.8179999999999996</c:v>
                </c:pt>
                <c:pt idx="88">
                  <c:v>8.3130000000000006</c:v>
                </c:pt>
                <c:pt idx="89">
                  <c:v>7.9130000000000003</c:v>
                </c:pt>
                <c:pt idx="90">
                  <c:v>7.6890000000000001</c:v>
                </c:pt>
                <c:pt idx="91">
                  <c:v>7.476</c:v>
                </c:pt>
                <c:pt idx="92">
                  <c:v>7.4340000000000002</c:v>
                </c:pt>
                <c:pt idx="93">
                  <c:v>7.415</c:v>
                </c:pt>
                <c:pt idx="94">
                  <c:v>8.0250000000000004</c:v>
                </c:pt>
                <c:pt idx="95">
                  <c:v>7.4740000000000002</c:v>
                </c:pt>
                <c:pt idx="96">
                  <c:v>7.89</c:v>
                </c:pt>
                <c:pt idx="97">
                  <c:v>7.6989999999999998</c:v>
                </c:pt>
                <c:pt idx="98">
                  <c:v>7.556</c:v>
                </c:pt>
                <c:pt idx="99">
                  <c:v>7.7919999999999998</c:v>
                </c:pt>
                <c:pt idx="100">
                  <c:v>7.7080000000000002</c:v>
                </c:pt>
                <c:pt idx="101">
                  <c:v>7.7210000000000001</c:v>
                </c:pt>
                <c:pt idx="102">
                  <c:v>7.5469999999999997</c:v>
                </c:pt>
                <c:pt idx="103">
                  <c:v>7.51</c:v>
                </c:pt>
                <c:pt idx="104">
                  <c:v>7.548</c:v>
                </c:pt>
                <c:pt idx="105">
                  <c:v>7.7610000000000001</c:v>
                </c:pt>
                <c:pt idx="106">
                  <c:v>7.5330000000000004</c:v>
                </c:pt>
                <c:pt idx="107">
                  <c:v>7.7629999999999999</c:v>
                </c:pt>
                <c:pt idx="108">
                  <c:v>7.3780000000000001</c:v>
                </c:pt>
                <c:pt idx="109">
                  <c:v>7.4790000000000001</c:v>
                </c:pt>
                <c:pt idx="110">
                  <c:v>7.7910000000000004</c:v>
                </c:pt>
                <c:pt idx="111">
                  <c:v>7.6379999999999999</c:v>
                </c:pt>
                <c:pt idx="112">
                  <c:v>7.6189999999999998</c:v>
                </c:pt>
                <c:pt idx="113">
                  <c:v>7.9930000000000003</c:v>
                </c:pt>
                <c:pt idx="114">
                  <c:v>7.54</c:v>
                </c:pt>
                <c:pt idx="115">
                  <c:v>7.0590000000000002</c:v>
                </c:pt>
                <c:pt idx="116">
                  <c:v>7.157</c:v>
                </c:pt>
                <c:pt idx="117">
                  <c:v>7.8179999999999996</c:v>
                </c:pt>
                <c:pt idx="118">
                  <c:v>7.2930000000000001</c:v>
                </c:pt>
                <c:pt idx="119">
                  <c:v>7.5919999999999996</c:v>
                </c:pt>
                <c:pt idx="120">
                  <c:v>7.54</c:v>
                </c:pt>
                <c:pt idx="121">
                  <c:v>7.1319999999999997</c:v>
                </c:pt>
                <c:pt idx="122">
                  <c:v>7.5970000000000004</c:v>
                </c:pt>
                <c:pt idx="123">
                  <c:v>7.7850000000000001</c:v>
                </c:pt>
                <c:pt idx="124">
                  <c:v>7.95</c:v>
                </c:pt>
                <c:pt idx="125">
                  <c:v>7.7949999999999999</c:v>
                </c:pt>
                <c:pt idx="126">
                  <c:v>7.6230000000000002</c:v>
                </c:pt>
                <c:pt idx="127">
                  <c:v>6.7460000000000004</c:v>
                </c:pt>
                <c:pt idx="128">
                  <c:v>7.2850000000000001</c:v>
                </c:pt>
                <c:pt idx="129">
                  <c:v>7.5270000000000001</c:v>
                </c:pt>
                <c:pt idx="130">
                  <c:v>7.5209999999999999</c:v>
                </c:pt>
                <c:pt idx="131">
                  <c:v>7.3920000000000003</c:v>
                </c:pt>
                <c:pt idx="132">
                  <c:v>7.7050000000000001</c:v>
                </c:pt>
                <c:pt idx="133">
                  <c:v>7.6760000000000002</c:v>
                </c:pt>
                <c:pt idx="134">
                  <c:v>7.1020000000000003</c:v>
                </c:pt>
                <c:pt idx="135">
                  <c:v>7.6180000000000003</c:v>
                </c:pt>
                <c:pt idx="136">
                  <c:v>7.4</c:v>
                </c:pt>
                <c:pt idx="137">
                  <c:v>7.9</c:v>
                </c:pt>
                <c:pt idx="138">
                  <c:v>7.8650000000000002</c:v>
                </c:pt>
                <c:pt idx="139">
                  <c:v>7.5330000000000004</c:v>
                </c:pt>
                <c:pt idx="140">
                  <c:v>7.4119999999999999</c:v>
                </c:pt>
                <c:pt idx="141">
                  <c:v>7.8259999999999996</c:v>
                </c:pt>
                <c:pt idx="142">
                  <c:v>7.5259999999999998</c:v>
                </c:pt>
                <c:pt idx="143">
                  <c:v>7.4989999999999997</c:v>
                </c:pt>
                <c:pt idx="144">
                  <c:v>7.6639999999999997</c:v>
                </c:pt>
                <c:pt idx="145">
                  <c:v>7.6820000000000004</c:v>
                </c:pt>
                <c:pt idx="146">
                  <c:v>7.6970000000000001</c:v>
                </c:pt>
                <c:pt idx="147">
                  <c:v>7.7569999999999997</c:v>
                </c:pt>
                <c:pt idx="148">
                  <c:v>7.6970000000000001</c:v>
                </c:pt>
                <c:pt idx="149">
                  <c:v>7.1070000000000002</c:v>
                </c:pt>
                <c:pt idx="150">
                  <c:v>7.5049999999999999</c:v>
                </c:pt>
                <c:pt idx="151">
                  <c:v>7.0910000000000002</c:v>
                </c:pt>
                <c:pt idx="152">
                  <c:v>7.5570000000000004</c:v>
                </c:pt>
                <c:pt idx="153">
                  <c:v>7.3129999999999997</c:v>
                </c:pt>
                <c:pt idx="154">
                  <c:v>7.798</c:v>
                </c:pt>
                <c:pt idx="155">
                  <c:v>7.891</c:v>
                </c:pt>
                <c:pt idx="156">
                  <c:v>7.4409999999999998</c:v>
                </c:pt>
                <c:pt idx="157">
                  <c:v>7.3630000000000004</c:v>
                </c:pt>
                <c:pt idx="158">
                  <c:v>7.57</c:v>
                </c:pt>
                <c:pt idx="159">
                  <c:v>7.2679999999999998</c:v>
                </c:pt>
                <c:pt idx="160">
                  <c:v>7.44</c:v>
                </c:pt>
                <c:pt idx="161">
                  <c:v>7.8</c:v>
                </c:pt>
                <c:pt idx="162">
                  <c:v>7.48</c:v>
                </c:pt>
                <c:pt idx="163">
                  <c:v>7.891</c:v>
                </c:pt>
                <c:pt idx="164">
                  <c:v>7.367</c:v>
                </c:pt>
                <c:pt idx="165">
                  <c:v>7.5060000000000002</c:v>
                </c:pt>
                <c:pt idx="166">
                  <c:v>7.298</c:v>
                </c:pt>
                <c:pt idx="167">
                  <c:v>7.4089999999999998</c:v>
                </c:pt>
                <c:pt idx="168">
                  <c:v>7.415</c:v>
                </c:pt>
                <c:pt idx="169">
                  <c:v>7.234</c:v>
                </c:pt>
                <c:pt idx="170">
                  <c:v>7.6870000000000003</c:v>
                </c:pt>
                <c:pt idx="171">
                  <c:v>7.7859999999999996</c:v>
                </c:pt>
                <c:pt idx="172">
                  <c:v>7.5750000000000002</c:v>
                </c:pt>
                <c:pt idx="173">
                  <c:v>7.2590000000000003</c:v>
                </c:pt>
                <c:pt idx="174">
                  <c:v>7.2240000000000002</c:v>
                </c:pt>
                <c:pt idx="175">
                  <c:v>8.0380000000000003</c:v>
                </c:pt>
                <c:pt idx="176">
                  <c:v>7.4260000000000002</c:v>
                </c:pt>
                <c:pt idx="177">
                  <c:v>7.8220000000000001</c:v>
                </c:pt>
                <c:pt idx="178">
                  <c:v>7.6920000000000002</c:v>
                </c:pt>
                <c:pt idx="179">
                  <c:v>7.9029999999999996</c:v>
                </c:pt>
                <c:pt idx="180">
                  <c:v>7.9690000000000003</c:v>
                </c:pt>
                <c:pt idx="181">
                  <c:v>7.2110000000000003</c:v>
                </c:pt>
                <c:pt idx="182">
                  <c:v>7.8120000000000003</c:v>
                </c:pt>
                <c:pt idx="183">
                  <c:v>7.1619999999999999</c:v>
                </c:pt>
                <c:pt idx="184">
                  <c:v>7.6379999999999999</c:v>
                </c:pt>
                <c:pt idx="185">
                  <c:v>7.5019999999999998</c:v>
                </c:pt>
                <c:pt idx="186">
                  <c:v>7.6909999999999998</c:v>
                </c:pt>
                <c:pt idx="187">
                  <c:v>7.8</c:v>
                </c:pt>
                <c:pt idx="188">
                  <c:v>7.6479999999999997</c:v>
                </c:pt>
                <c:pt idx="189">
                  <c:v>7.9960000000000004</c:v>
                </c:pt>
                <c:pt idx="190">
                  <c:v>7.3209999999999997</c:v>
                </c:pt>
                <c:pt idx="191">
                  <c:v>7.8970000000000002</c:v>
                </c:pt>
                <c:pt idx="192">
                  <c:v>7.8449999999999998</c:v>
                </c:pt>
                <c:pt idx="193">
                  <c:v>8.1479999999999997</c:v>
                </c:pt>
                <c:pt idx="194">
                  <c:v>7.181</c:v>
                </c:pt>
                <c:pt idx="195">
                  <c:v>7.5549999999999997</c:v>
                </c:pt>
                <c:pt idx="196">
                  <c:v>7.6559999999999997</c:v>
                </c:pt>
                <c:pt idx="197">
                  <c:v>7.2380000000000004</c:v>
                </c:pt>
                <c:pt idx="198">
                  <c:v>7.25</c:v>
                </c:pt>
                <c:pt idx="199">
                  <c:v>7.5570000000000004</c:v>
                </c:pt>
                <c:pt idx="200">
                  <c:v>8.0790000000000006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AB-F245-95E4-B9E3B5A5E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366843"/>
        <c:axId val="24633614"/>
      </c:barChart>
      <c:catAx>
        <c:axId val="88366843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</a:defRPr>
                </a:pPr>
                <a:r>
                  <a:rPr lang="en-US" sz="900" b="0" strike="noStrike" spc="-1">
                    <a:solidFill>
                      <a:srgbClr val="000000"/>
                    </a:solidFill>
                    <a:latin typeface="Calibri"/>
                  </a:rPr>
                  <a:t>Time, ns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24633614"/>
        <c:crosses val="autoZero"/>
        <c:auto val="1"/>
        <c:lblAlgn val="ctr"/>
        <c:lblOffset val="100"/>
        <c:noMultiLvlLbl val="1"/>
      </c:catAx>
      <c:valAx>
        <c:axId val="24633614"/>
        <c:scaling>
          <c:orientation val="minMax"/>
        </c:scaling>
        <c:delete val="0"/>
        <c:axPos val="l"/>
        <c:majorGridlines>
          <c:spPr>
            <a:ln w="9360">
              <a:solidFill>
                <a:srgbClr val="B3B3B3"/>
              </a:solidFill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</a:defRPr>
                </a:pPr>
                <a:r>
                  <a:rPr lang="en-US" sz="900" b="0" strike="noStrike" spc="-1">
                    <a:solidFill>
                      <a:srgbClr val="000000"/>
                    </a:solidFill>
                    <a:latin typeface="Calibri"/>
                  </a:rPr>
                  <a:t>Solvent accessible surface area,nm/S2/N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88366843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Column C</c:v>
                </c:pt>
              </c:strCache>
            </c:strRef>
          </c:tx>
          <c:spPr>
            <a:solidFill>
              <a:srgbClr val="004586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2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</c:v>
                </c:pt>
                <c:pt idx="23">
                  <c:v>2.3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4.1</c:v>
                </c:pt>
                <c:pt idx="42">
                  <c:v>4.2</c:v>
                </c:pt>
                <c:pt idx="43">
                  <c:v>4.3</c:v>
                </c:pt>
                <c:pt idx="44">
                  <c:v>4.4</c:v>
                </c:pt>
                <c:pt idx="45">
                  <c:v>4.5</c:v>
                </c:pt>
                <c:pt idx="46">
                  <c:v>4.6</c:v>
                </c:pt>
                <c:pt idx="47">
                  <c:v>4.7</c:v>
                </c:pt>
                <c:pt idx="48">
                  <c:v>4.8</c:v>
                </c:pt>
                <c:pt idx="49">
                  <c:v>4.9</c:v>
                </c:pt>
                <c:pt idx="50">
                  <c:v>5</c:v>
                </c:pt>
                <c:pt idx="51">
                  <c:v>5.1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8.2</c:v>
                </c:pt>
                <c:pt idx="83">
                  <c:v>8.3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8.7</c:v>
                </c:pt>
                <c:pt idx="88">
                  <c:v>8.8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9.2</c:v>
                </c:pt>
                <c:pt idx="93">
                  <c:v>9.3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9.7</c:v>
                </c:pt>
                <c:pt idx="98">
                  <c:v>9.8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10.2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</c:v>
                </c:pt>
                <c:pt idx="162">
                  <c:v>16.2</c:v>
                </c:pt>
                <c:pt idx="163">
                  <c:v>16.3</c:v>
                </c:pt>
                <c:pt idx="164">
                  <c:v>16.4</c:v>
                </c:pt>
                <c:pt idx="165">
                  <c:v>16.5</c:v>
                </c:pt>
                <c:pt idx="166">
                  <c:v>16.6</c:v>
                </c:pt>
                <c:pt idx="167">
                  <c:v>16.7</c:v>
                </c:pt>
                <c:pt idx="168">
                  <c:v>16.8</c:v>
                </c:pt>
                <c:pt idx="169">
                  <c:v>16.9</c:v>
                </c:pt>
                <c:pt idx="170">
                  <c:v>17</c:v>
                </c:pt>
                <c:pt idx="171">
                  <c:v>17.1</c:v>
                </c:pt>
                <c:pt idx="172">
                  <c:v>17.2</c:v>
                </c:pt>
                <c:pt idx="173">
                  <c:v>17.3</c:v>
                </c:pt>
                <c:pt idx="174">
                  <c:v>17.4</c:v>
                </c:pt>
                <c:pt idx="175">
                  <c:v>17.5</c:v>
                </c:pt>
                <c:pt idx="176">
                  <c:v>17.6</c:v>
                </c:pt>
                <c:pt idx="177">
                  <c:v>17.7</c:v>
                </c:pt>
                <c:pt idx="178">
                  <c:v>17.8</c:v>
                </c:pt>
                <c:pt idx="179">
                  <c:v>17.9</c:v>
                </c:pt>
                <c:pt idx="180">
                  <c:v>18</c:v>
                </c:pt>
                <c:pt idx="181">
                  <c:v>18.1</c:v>
                </c:pt>
                <c:pt idx="182">
                  <c:v>18.2</c:v>
                </c:pt>
                <c:pt idx="183">
                  <c:v>18.3</c:v>
                </c:pt>
                <c:pt idx="184">
                  <c:v>18.4</c:v>
                </c:pt>
                <c:pt idx="185">
                  <c:v>18.5</c:v>
                </c:pt>
                <c:pt idx="186">
                  <c:v>18.6</c:v>
                </c:pt>
                <c:pt idx="187">
                  <c:v>18.7</c:v>
                </c:pt>
                <c:pt idx="188">
                  <c:v>18.8</c:v>
                </c:pt>
                <c:pt idx="189">
                  <c:v>18.9</c:v>
                </c:pt>
                <c:pt idx="190">
                  <c:v>19</c:v>
                </c:pt>
                <c:pt idx="191">
                  <c:v>19.1</c:v>
                </c:pt>
                <c:pt idx="192">
                  <c:v>19.2</c:v>
                </c:pt>
                <c:pt idx="193">
                  <c:v>19.3</c:v>
                </c:pt>
                <c:pt idx="194">
                  <c:v>19.4</c:v>
                </c:pt>
                <c:pt idx="195">
                  <c:v>19.5</c:v>
                </c:pt>
                <c:pt idx="196">
                  <c:v>19.6</c:v>
                </c:pt>
                <c:pt idx="197">
                  <c:v>19.7</c:v>
                </c:pt>
                <c:pt idx="198">
                  <c:v>19.8</c:v>
                </c:pt>
                <c:pt idx="199">
                  <c:v>19.9</c:v>
                </c:pt>
                <c:pt idx="200">
                  <c:v>20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01"/>
                <c:pt idx="0">
                  <c:v>3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6</c:v>
                </c:pt>
                <c:pt idx="6">
                  <c:v>3</c:v>
                </c:pt>
                <c:pt idx="7">
                  <c:v>1</c:v>
                </c:pt>
                <c:pt idx="8">
                  <c:v>2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5</c:v>
                </c:pt>
                <c:pt idx="16">
                  <c:v>2</c:v>
                </c:pt>
                <c:pt idx="17">
                  <c:v>3</c:v>
                </c:pt>
                <c:pt idx="18">
                  <c:v>4</c:v>
                </c:pt>
                <c:pt idx="19">
                  <c:v>3</c:v>
                </c:pt>
                <c:pt idx="20">
                  <c:v>5</c:v>
                </c:pt>
                <c:pt idx="21">
                  <c:v>4</c:v>
                </c:pt>
                <c:pt idx="22">
                  <c:v>3</c:v>
                </c:pt>
                <c:pt idx="23">
                  <c:v>6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2</c:v>
                </c:pt>
                <c:pt idx="29">
                  <c:v>1</c:v>
                </c:pt>
                <c:pt idx="30">
                  <c:v>4</c:v>
                </c:pt>
                <c:pt idx="31">
                  <c:v>2</c:v>
                </c:pt>
                <c:pt idx="32">
                  <c:v>4</c:v>
                </c:pt>
                <c:pt idx="33">
                  <c:v>7</c:v>
                </c:pt>
                <c:pt idx="34">
                  <c:v>3</c:v>
                </c:pt>
                <c:pt idx="35">
                  <c:v>4</c:v>
                </c:pt>
                <c:pt idx="36">
                  <c:v>4</c:v>
                </c:pt>
                <c:pt idx="37">
                  <c:v>3</c:v>
                </c:pt>
                <c:pt idx="38">
                  <c:v>2</c:v>
                </c:pt>
                <c:pt idx="39">
                  <c:v>3</c:v>
                </c:pt>
                <c:pt idx="40">
                  <c:v>5</c:v>
                </c:pt>
                <c:pt idx="41">
                  <c:v>4</c:v>
                </c:pt>
                <c:pt idx="42">
                  <c:v>3</c:v>
                </c:pt>
                <c:pt idx="43">
                  <c:v>5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4</c:v>
                </c:pt>
                <c:pt idx="50">
                  <c:v>6</c:v>
                </c:pt>
                <c:pt idx="51">
                  <c:v>5</c:v>
                </c:pt>
                <c:pt idx="52">
                  <c:v>5</c:v>
                </c:pt>
                <c:pt idx="53">
                  <c:v>4</c:v>
                </c:pt>
                <c:pt idx="54">
                  <c:v>2</c:v>
                </c:pt>
                <c:pt idx="55">
                  <c:v>3</c:v>
                </c:pt>
                <c:pt idx="56">
                  <c:v>3</c:v>
                </c:pt>
                <c:pt idx="57">
                  <c:v>2</c:v>
                </c:pt>
                <c:pt idx="58">
                  <c:v>5</c:v>
                </c:pt>
                <c:pt idx="59">
                  <c:v>4</c:v>
                </c:pt>
                <c:pt idx="60">
                  <c:v>3</c:v>
                </c:pt>
                <c:pt idx="61">
                  <c:v>3</c:v>
                </c:pt>
                <c:pt idx="62">
                  <c:v>4</c:v>
                </c:pt>
                <c:pt idx="63">
                  <c:v>5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4</c:v>
                </c:pt>
                <c:pt idx="68">
                  <c:v>5</c:v>
                </c:pt>
                <c:pt idx="69">
                  <c:v>5</c:v>
                </c:pt>
                <c:pt idx="70">
                  <c:v>4</c:v>
                </c:pt>
                <c:pt idx="71">
                  <c:v>2</c:v>
                </c:pt>
                <c:pt idx="72">
                  <c:v>4</c:v>
                </c:pt>
                <c:pt idx="73">
                  <c:v>1</c:v>
                </c:pt>
                <c:pt idx="74">
                  <c:v>4</c:v>
                </c:pt>
                <c:pt idx="75">
                  <c:v>3</c:v>
                </c:pt>
                <c:pt idx="76">
                  <c:v>2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4</c:v>
                </c:pt>
                <c:pt idx="82">
                  <c:v>5</c:v>
                </c:pt>
                <c:pt idx="83">
                  <c:v>3</c:v>
                </c:pt>
                <c:pt idx="84">
                  <c:v>4</c:v>
                </c:pt>
                <c:pt idx="85">
                  <c:v>3</c:v>
                </c:pt>
                <c:pt idx="86">
                  <c:v>6</c:v>
                </c:pt>
                <c:pt idx="87">
                  <c:v>4</c:v>
                </c:pt>
                <c:pt idx="88">
                  <c:v>5</c:v>
                </c:pt>
                <c:pt idx="89">
                  <c:v>3</c:v>
                </c:pt>
                <c:pt idx="90">
                  <c:v>7</c:v>
                </c:pt>
                <c:pt idx="91">
                  <c:v>3</c:v>
                </c:pt>
                <c:pt idx="92">
                  <c:v>4</c:v>
                </c:pt>
                <c:pt idx="93">
                  <c:v>5</c:v>
                </c:pt>
                <c:pt idx="94">
                  <c:v>5</c:v>
                </c:pt>
                <c:pt idx="95">
                  <c:v>3</c:v>
                </c:pt>
                <c:pt idx="96">
                  <c:v>4</c:v>
                </c:pt>
                <c:pt idx="97">
                  <c:v>4</c:v>
                </c:pt>
                <c:pt idx="98">
                  <c:v>3</c:v>
                </c:pt>
                <c:pt idx="99">
                  <c:v>5</c:v>
                </c:pt>
                <c:pt idx="100">
                  <c:v>4</c:v>
                </c:pt>
                <c:pt idx="101">
                  <c:v>5</c:v>
                </c:pt>
                <c:pt idx="102">
                  <c:v>6</c:v>
                </c:pt>
                <c:pt idx="103">
                  <c:v>4</c:v>
                </c:pt>
                <c:pt idx="104">
                  <c:v>3</c:v>
                </c:pt>
                <c:pt idx="105">
                  <c:v>5</c:v>
                </c:pt>
                <c:pt idx="106">
                  <c:v>4</c:v>
                </c:pt>
                <c:pt idx="107">
                  <c:v>5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4</c:v>
                </c:pt>
                <c:pt idx="112">
                  <c:v>5</c:v>
                </c:pt>
                <c:pt idx="113">
                  <c:v>3</c:v>
                </c:pt>
                <c:pt idx="114">
                  <c:v>4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2</c:v>
                </c:pt>
                <c:pt idx="120">
                  <c:v>3</c:v>
                </c:pt>
                <c:pt idx="121">
                  <c:v>3</c:v>
                </c:pt>
                <c:pt idx="122">
                  <c:v>2</c:v>
                </c:pt>
                <c:pt idx="123">
                  <c:v>3</c:v>
                </c:pt>
                <c:pt idx="124">
                  <c:v>2</c:v>
                </c:pt>
                <c:pt idx="125">
                  <c:v>3</c:v>
                </c:pt>
                <c:pt idx="126">
                  <c:v>4</c:v>
                </c:pt>
                <c:pt idx="127">
                  <c:v>4</c:v>
                </c:pt>
                <c:pt idx="128">
                  <c:v>4</c:v>
                </c:pt>
                <c:pt idx="129">
                  <c:v>3</c:v>
                </c:pt>
                <c:pt idx="130">
                  <c:v>3</c:v>
                </c:pt>
                <c:pt idx="131">
                  <c:v>4</c:v>
                </c:pt>
                <c:pt idx="132">
                  <c:v>2</c:v>
                </c:pt>
                <c:pt idx="133">
                  <c:v>2</c:v>
                </c:pt>
                <c:pt idx="134">
                  <c:v>2</c:v>
                </c:pt>
                <c:pt idx="135">
                  <c:v>2</c:v>
                </c:pt>
                <c:pt idx="136">
                  <c:v>2</c:v>
                </c:pt>
                <c:pt idx="137">
                  <c:v>3</c:v>
                </c:pt>
                <c:pt idx="138">
                  <c:v>2</c:v>
                </c:pt>
                <c:pt idx="139">
                  <c:v>3</c:v>
                </c:pt>
                <c:pt idx="140">
                  <c:v>2</c:v>
                </c:pt>
                <c:pt idx="141">
                  <c:v>2</c:v>
                </c:pt>
                <c:pt idx="142">
                  <c:v>5</c:v>
                </c:pt>
                <c:pt idx="143">
                  <c:v>1</c:v>
                </c:pt>
                <c:pt idx="144">
                  <c:v>2</c:v>
                </c:pt>
                <c:pt idx="145">
                  <c:v>5</c:v>
                </c:pt>
                <c:pt idx="146">
                  <c:v>4</c:v>
                </c:pt>
                <c:pt idx="147">
                  <c:v>3</c:v>
                </c:pt>
                <c:pt idx="148">
                  <c:v>4</c:v>
                </c:pt>
                <c:pt idx="149">
                  <c:v>2</c:v>
                </c:pt>
                <c:pt idx="150">
                  <c:v>3</c:v>
                </c:pt>
                <c:pt idx="151">
                  <c:v>6</c:v>
                </c:pt>
                <c:pt idx="152">
                  <c:v>2</c:v>
                </c:pt>
                <c:pt idx="153">
                  <c:v>3</c:v>
                </c:pt>
                <c:pt idx="154">
                  <c:v>2</c:v>
                </c:pt>
                <c:pt idx="155">
                  <c:v>3</c:v>
                </c:pt>
                <c:pt idx="156">
                  <c:v>4</c:v>
                </c:pt>
                <c:pt idx="157">
                  <c:v>4</c:v>
                </c:pt>
                <c:pt idx="158">
                  <c:v>3</c:v>
                </c:pt>
                <c:pt idx="159">
                  <c:v>2</c:v>
                </c:pt>
                <c:pt idx="160">
                  <c:v>2</c:v>
                </c:pt>
                <c:pt idx="161">
                  <c:v>4</c:v>
                </c:pt>
                <c:pt idx="162">
                  <c:v>3</c:v>
                </c:pt>
                <c:pt idx="163">
                  <c:v>3</c:v>
                </c:pt>
                <c:pt idx="164">
                  <c:v>4</c:v>
                </c:pt>
                <c:pt idx="165">
                  <c:v>4</c:v>
                </c:pt>
                <c:pt idx="166">
                  <c:v>3</c:v>
                </c:pt>
                <c:pt idx="167">
                  <c:v>1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4</c:v>
                </c:pt>
                <c:pt idx="172">
                  <c:v>4</c:v>
                </c:pt>
                <c:pt idx="173">
                  <c:v>2</c:v>
                </c:pt>
                <c:pt idx="174">
                  <c:v>4</c:v>
                </c:pt>
                <c:pt idx="175">
                  <c:v>2</c:v>
                </c:pt>
                <c:pt idx="176">
                  <c:v>3</c:v>
                </c:pt>
                <c:pt idx="177">
                  <c:v>3</c:v>
                </c:pt>
                <c:pt idx="178">
                  <c:v>5</c:v>
                </c:pt>
                <c:pt idx="179">
                  <c:v>3</c:v>
                </c:pt>
                <c:pt idx="180">
                  <c:v>6</c:v>
                </c:pt>
                <c:pt idx="181">
                  <c:v>4</c:v>
                </c:pt>
                <c:pt idx="182">
                  <c:v>5</c:v>
                </c:pt>
                <c:pt idx="183">
                  <c:v>4</c:v>
                </c:pt>
                <c:pt idx="184">
                  <c:v>4</c:v>
                </c:pt>
                <c:pt idx="185">
                  <c:v>3</c:v>
                </c:pt>
                <c:pt idx="186">
                  <c:v>4</c:v>
                </c:pt>
                <c:pt idx="187">
                  <c:v>1</c:v>
                </c:pt>
                <c:pt idx="188">
                  <c:v>4</c:v>
                </c:pt>
                <c:pt idx="189">
                  <c:v>4</c:v>
                </c:pt>
                <c:pt idx="190">
                  <c:v>4</c:v>
                </c:pt>
                <c:pt idx="191">
                  <c:v>2</c:v>
                </c:pt>
                <c:pt idx="192">
                  <c:v>4</c:v>
                </c:pt>
                <c:pt idx="193">
                  <c:v>3</c:v>
                </c:pt>
                <c:pt idx="194">
                  <c:v>3</c:v>
                </c:pt>
                <c:pt idx="195">
                  <c:v>1</c:v>
                </c:pt>
                <c:pt idx="196">
                  <c:v>3</c:v>
                </c:pt>
                <c:pt idx="197">
                  <c:v>2</c:v>
                </c:pt>
                <c:pt idx="198">
                  <c:v>2</c:v>
                </c:pt>
                <c:pt idx="199">
                  <c:v>2</c:v>
                </c:pt>
                <c:pt idx="20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D0-EE49-92D0-1C3DBB1BA3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682773"/>
        <c:axId val="29751844"/>
      </c:barChart>
      <c:catAx>
        <c:axId val="56682773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</a:defRPr>
                </a:pPr>
                <a:r>
                  <a:rPr lang="en-US" sz="900" b="0" strike="noStrike" spc="-1">
                    <a:solidFill>
                      <a:srgbClr val="000000"/>
                    </a:solidFill>
                    <a:latin typeface="Calibri"/>
                  </a:rPr>
                  <a:t>Time, ns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29751844"/>
        <c:crosses val="autoZero"/>
        <c:auto val="1"/>
        <c:lblAlgn val="ctr"/>
        <c:lblOffset val="100"/>
        <c:noMultiLvlLbl val="1"/>
      </c:catAx>
      <c:valAx>
        <c:axId val="29751844"/>
        <c:scaling>
          <c:orientation val="minMax"/>
        </c:scaling>
        <c:delete val="0"/>
        <c:axPos val="l"/>
        <c:majorGridlines>
          <c:spPr>
            <a:ln w="9360">
              <a:solidFill>
                <a:srgbClr val="B3B3B3"/>
              </a:solidFill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Calibri"/>
                  </a:defRPr>
                </a:pPr>
                <a:r>
                  <a:rPr lang="en-US" sz="900" b="0" strike="noStrike" spc="-1">
                    <a:solidFill>
                      <a:srgbClr val="000000"/>
                    </a:solidFill>
                    <a:latin typeface="Calibri"/>
                  </a:rPr>
                  <a:t>Number of hydrogen bonds between Nef and AMS-55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56682773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Column C</c:v>
                </c:pt>
              </c:strCache>
            </c:strRef>
          </c:tx>
          <c:spPr>
            <a:ln w="28800">
              <a:solidFill>
                <a:srgbClr val="004586"/>
              </a:solidFill>
              <a:round/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210"/>
                <c:pt idx="0">
                  <c:v>MET  1</c:v>
                </c:pt>
                <c:pt idx="1">
                  <c:v>GLY  2</c:v>
                </c:pt>
                <c:pt idx="2">
                  <c:v>GLY  3</c:v>
                </c:pt>
                <c:pt idx="3">
                  <c:v>LYS  4</c:v>
                </c:pt>
                <c:pt idx="4">
                  <c:v>TRP  5</c:v>
                </c:pt>
                <c:pt idx="5">
                  <c:v>SER  6</c:v>
                </c:pt>
                <c:pt idx="6">
                  <c:v>LYS  7</c:v>
                </c:pt>
                <c:pt idx="7">
                  <c:v>ARG  8</c:v>
                </c:pt>
                <c:pt idx="8">
                  <c:v>SER  9</c:v>
                </c:pt>
                <c:pt idx="9">
                  <c:v>MET 10</c:v>
                </c:pt>
                <c:pt idx="10">
                  <c:v>GLY 11</c:v>
                </c:pt>
                <c:pt idx="11">
                  <c:v>GLY 12</c:v>
                </c:pt>
                <c:pt idx="12">
                  <c:v>TRP 13</c:v>
                </c:pt>
                <c:pt idx="13">
                  <c:v>SER 14</c:v>
                </c:pt>
                <c:pt idx="14">
                  <c:v>ALA 15</c:v>
                </c:pt>
                <c:pt idx="15">
                  <c:v>ILE 16</c:v>
                </c:pt>
                <c:pt idx="16">
                  <c:v>ARG 17</c:v>
                </c:pt>
                <c:pt idx="17">
                  <c:v>GLU 18</c:v>
                </c:pt>
                <c:pt idx="18">
                  <c:v>ARG 19</c:v>
                </c:pt>
                <c:pt idx="19">
                  <c:v>MET 20</c:v>
                </c:pt>
                <c:pt idx="20">
                  <c:v>ARG 21</c:v>
                </c:pt>
                <c:pt idx="21">
                  <c:v>ARG 22</c:v>
                </c:pt>
                <c:pt idx="22">
                  <c:v>ALA 23</c:v>
                </c:pt>
                <c:pt idx="23">
                  <c:v>GLU 24</c:v>
                </c:pt>
                <c:pt idx="24">
                  <c:v>PRO 25</c:v>
                </c:pt>
                <c:pt idx="25">
                  <c:v>ARG 26</c:v>
                </c:pt>
                <c:pt idx="26">
                  <c:v>ALA 27</c:v>
                </c:pt>
                <c:pt idx="27">
                  <c:v>GLU 28</c:v>
                </c:pt>
                <c:pt idx="28">
                  <c:v>PRO 29</c:v>
                </c:pt>
                <c:pt idx="29">
                  <c:v>ALA 30</c:v>
                </c:pt>
                <c:pt idx="30">
                  <c:v>ALA 31</c:v>
                </c:pt>
                <c:pt idx="31">
                  <c:v>ASP 32</c:v>
                </c:pt>
                <c:pt idx="32">
                  <c:v>GLY 33</c:v>
                </c:pt>
                <c:pt idx="33">
                  <c:v>VAL 34</c:v>
                </c:pt>
                <c:pt idx="34">
                  <c:v>GLY 35</c:v>
                </c:pt>
                <c:pt idx="35">
                  <c:v>ALA 36</c:v>
                </c:pt>
                <c:pt idx="36">
                  <c:v>VAL 37</c:v>
                </c:pt>
                <c:pt idx="37">
                  <c:v>SER 38</c:v>
                </c:pt>
                <c:pt idx="38">
                  <c:v>ARG 39</c:v>
                </c:pt>
                <c:pt idx="39">
                  <c:v>ASP 40</c:v>
                </c:pt>
                <c:pt idx="40">
                  <c:v>LEU 41</c:v>
                </c:pt>
                <c:pt idx="41">
                  <c:v>GLU 42</c:v>
                </c:pt>
                <c:pt idx="42">
                  <c:v>LYS 43</c:v>
                </c:pt>
                <c:pt idx="43">
                  <c:v>HIS 44</c:v>
                </c:pt>
                <c:pt idx="44">
                  <c:v>GLY 45</c:v>
                </c:pt>
                <c:pt idx="45">
                  <c:v>ALA 46</c:v>
                </c:pt>
                <c:pt idx="46">
                  <c:v>ILE 47</c:v>
                </c:pt>
                <c:pt idx="47">
                  <c:v>THR 48</c:v>
                </c:pt>
                <c:pt idx="48">
                  <c:v>SER 49</c:v>
                </c:pt>
                <c:pt idx="49">
                  <c:v>SER 50</c:v>
                </c:pt>
                <c:pt idx="50">
                  <c:v>ASN 51</c:v>
                </c:pt>
                <c:pt idx="51">
                  <c:v>THR 52</c:v>
                </c:pt>
                <c:pt idx="52">
                  <c:v>ALA 53</c:v>
                </c:pt>
                <c:pt idx="53">
                  <c:v>ALA 54</c:v>
                </c:pt>
                <c:pt idx="54">
                  <c:v>THR 55</c:v>
                </c:pt>
                <c:pt idx="55">
                  <c:v>ASN 56</c:v>
                </c:pt>
                <c:pt idx="56">
                  <c:v>ALA 57</c:v>
                </c:pt>
                <c:pt idx="57">
                  <c:v>ASP 58</c:v>
                </c:pt>
                <c:pt idx="58">
                  <c:v>CYS 59</c:v>
                </c:pt>
                <c:pt idx="59">
                  <c:v>ALA 60</c:v>
                </c:pt>
                <c:pt idx="60">
                  <c:v>TRP 61</c:v>
                </c:pt>
                <c:pt idx="61">
                  <c:v>LEU 62</c:v>
                </c:pt>
                <c:pt idx="62">
                  <c:v>GLU 63</c:v>
                </c:pt>
                <c:pt idx="63">
                  <c:v>ALA 64</c:v>
                </c:pt>
                <c:pt idx="64">
                  <c:v>GLN 65</c:v>
                </c:pt>
                <c:pt idx="65">
                  <c:v>GLU 66</c:v>
                </c:pt>
                <c:pt idx="66">
                  <c:v>GLU 67</c:v>
                </c:pt>
                <c:pt idx="67">
                  <c:v>GLU 68</c:v>
                </c:pt>
                <c:pt idx="68">
                  <c:v>GLU 69</c:v>
                </c:pt>
                <c:pt idx="69">
                  <c:v>VAL 70</c:v>
                </c:pt>
                <c:pt idx="70">
                  <c:v>GLY 71</c:v>
                </c:pt>
                <c:pt idx="71">
                  <c:v>PHE 72</c:v>
                </c:pt>
                <c:pt idx="72">
                  <c:v>PRO 73</c:v>
                </c:pt>
                <c:pt idx="73">
                  <c:v>VAL 74</c:v>
                </c:pt>
                <c:pt idx="74">
                  <c:v>ARG 75</c:v>
                </c:pt>
                <c:pt idx="75">
                  <c:v>PRO 76</c:v>
                </c:pt>
                <c:pt idx="76">
                  <c:v>GLN 77</c:v>
                </c:pt>
                <c:pt idx="77">
                  <c:v>VAL 78</c:v>
                </c:pt>
                <c:pt idx="78">
                  <c:v>PRO 79</c:v>
                </c:pt>
                <c:pt idx="79">
                  <c:v>LEU 80</c:v>
                </c:pt>
                <c:pt idx="80">
                  <c:v>ARG 81</c:v>
                </c:pt>
                <c:pt idx="81">
                  <c:v>PRO 82</c:v>
                </c:pt>
                <c:pt idx="82">
                  <c:v>MET 83</c:v>
                </c:pt>
                <c:pt idx="83">
                  <c:v>THR 84</c:v>
                </c:pt>
                <c:pt idx="84">
                  <c:v>TYR 85</c:v>
                </c:pt>
                <c:pt idx="85">
                  <c:v>LYS 86</c:v>
                </c:pt>
                <c:pt idx="86">
                  <c:v>ALA 87</c:v>
                </c:pt>
                <c:pt idx="87">
                  <c:v>ALA 88</c:v>
                </c:pt>
                <c:pt idx="88">
                  <c:v>LEU 89</c:v>
                </c:pt>
                <c:pt idx="89">
                  <c:v>ASP 90</c:v>
                </c:pt>
                <c:pt idx="90">
                  <c:v>ILE 91</c:v>
                </c:pt>
                <c:pt idx="91">
                  <c:v>SER 92</c:v>
                </c:pt>
                <c:pt idx="92">
                  <c:v>HIS 93</c:v>
                </c:pt>
                <c:pt idx="93">
                  <c:v>PHE 94</c:v>
                </c:pt>
                <c:pt idx="94">
                  <c:v>LEU 95</c:v>
                </c:pt>
                <c:pt idx="95">
                  <c:v>LYS 96</c:v>
                </c:pt>
                <c:pt idx="96">
                  <c:v>GLU 97</c:v>
                </c:pt>
                <c:pt idx="97">
                  <c:v>LYS 98</c:v>
                </c:pt>
                <c:pt idx="98">
                  <c:v>GLY 99</c:v>
                </c:pt>
                <c:pt idx="99">
                  <c:v>GLY100</c:v>
                </c:pt>
                <c:pt idx="100">
                  <c:v>LEU101</c:v>
                </c:pt>
                <c:pt idx="101">
                  <c:v>GLU102</c:v>
                </c:pt>
                <c:pt idx="102">
                  <c:v>GLY103</c:v>
                </c:pt>
                <c:pt idx="103">
                  <c:v>LEU104</c:v>
                </c:pt>
                <c:pt idx="104">
                  <c:v>ILE105</c:v>
                </c:pt>
                <c:pt idx="105">
                  <c:v>TRP106</c:v>
                </c:pt>
                <c:pt idx="106">
                  <c:v>SER107</c:v>
                </c:pt>
                <c:pt idx="107">
                  <c:v>GLN108</c:v>
                </c:pt>
                <c:pt idx="108">
                  <c:v>ARG109</c:v>
                </c:pt>
                <c:pt idx="109">
                  <c:v>ARG110</c:v>
                </c:pt>
                <c:pt idx="110">
                  <c:v>GLN111</c:v>
                </c:pt>
                <c:pt idx="111">
                  <c:v>GLU112</c:v>
                </c:pt>
                <c:pt idx="112">
                  <c:v>ILE113</c:v>
                </c:pt>
                <c:pt idx="113">
                  <c:v>LEU114</c:v>
                </c:pt>
                <c:pt idx="114">
                  <c:v>ASP115</c:v>
                </c:pt>
                <c:pt idx="115">
                  <c:v>LEU116</c:v>
                </c:pt>
                <c:pt idx="116">
                  <c:v>TRP117</c:v>
                </c:pt>
                <c:pt idx="117">
                  <c:v>ILE118</c:v>
                </c:pt>
                <c:pt idx="118">
                  <c:v>TYR119</c:v>
                </c:pt>
                <c:pt idx="119">
                  <c:v>HIS120</c:v>
                </c:pt>
                <c:pt idx="120">
                  <c:v>THR121</c:v>
                </c:pt>
                <c:pt idx="121">
                  <c:v>GLN122</c:v>
                </c:pt>
                <c:pt idx="122">
                  <c:v>GLY123</c:v>
                </c:pt>
                <c:pt idx="123">
                  <c:v>TYR124</c:v>
                </c:pt>
                <c:pt idx="124">
                  <c:v>PHE125</c:v>
                </c:pt>
                <c:pt idx="125">
                  <c:v>PRO126</c:v>
                </c:pt>
                <c:pt idx="126">
                  <c:v>ASP127</c:v>
                </c:pt>
                <c:pt idx="127">
                  <c:v>TRP128</c:v>
                </c:pt>
                <c:pt idx="128">
                  <c:v>GLN129</c:v>
                </c:pt>
                <c:pt idx="129">
                  <c:v>ASN130</c:v>
                </c:pt>
                <c:pt idx="130">
                  <c:v>TYR131</c:v>
                </c:pt>
                <c:pt idx="131">
                  <c:v>THR132</c:v>
                </c:pt>
                <c:pt idx="132">
                  <c:v>PRO133</c:v>
                </c:pt>
                <c:pt idx="133">
                  <c:v>GLY134</c:v>
                </c:pt>
                <c:pt idx="134">
                  <c:v>PRO135</c:v>
                </c:pt>
                <c:pt idx="135">
                  <c:v>GLY136</c:v>
                </c:pt>
                <c:pt idx="136">
                  <c:v>ILE137</c:v>
                </c:pt>
                <c:pt idx="137">
                  <c:v>ARG138</c:v>
                </c:pt>
                <c:pt idx="138">
                  <c:v>TYR139</c:v>
                </c:pt>
                <c:pt idx="139">
                  <c:v>PRO140</c:v>
                </c:pt>
                <c:pt idx="140">
                  <c:v>LEU141</c:v>
                </c:pt>
                <c:pt idx="141">
                  <c:v>THR142</c:v>
                </c:pt>
                <c:pt idx="142">
                  <c:v>PHE143</c:v>
                </c:pt>
                <c:pt idx="143">
                  <c:v>GLY144</c:v>
                </c:pt>
                <c:pt idx="144">
                  <c:v>TRP145</c:v>
                </c:pt>
                <c:pt idx="145">
                  <c:v>CYS146</c:v>
                </c:pt>
                <c:pt idx="146">
                  <c:v>PHE147</c:v>
                </c:pt>
                <c:pt idx="147">
                  <c:v>LYS148</c:v>
                </c:pt>
                <c:pt idx="148">
                  <c:v>LEU149</c:v>
                </c:pt>
                <c:pt idx="149">
                  <c:v>VAL150</c:v>
                </c:pt>
                <c:pt idx="150">
                  <c:v>PRO151</c:v>
                </c:pt>
                <c:pt idx="151">
                  <c:v>VAL152</c:v>
                </c:pt>
                <c:pt idx="152">
                  <c:v>GLU153</c:v>
                </c:pt>
                <c:pt idx="153">
                  <c:v>PRO154</c:v>
                </c:pt>
                <c:pt idx="154">
                  <c:v>GLU155</c:v>
                </c:pt>
                <c:pt idx="155">
                  <c:v>LYS156</c:v>
                </c:pt>
                <c:pt idx="156">
                  <c:v>VAL157</c:v>
                </c:pt>
                <c:pt idx="157">
                  <c:v>GLU158</c:v>
                </c:pt>
                <c:pt idx="158">
                  <c:v>GLU159</c:v>
                </c:pt>
                <c:pt idx="159">
                  <c:v>ALA160</c:v>
                </c:pt>
                <c:pt idx="160">
                  <c:v>ASN161</c:v>
                </c:pt>
                <c:pt idx="161">
                  <c:v>GLU162</c:v>
                </c:pt>
                <c:pt idx="162">
                  <c:v>GLY163</c:v>
                </c:pt>
                <c:pt idx="163">
                  <c:v>GLU164</c:v>
                </c:pt>
                <c:pt idx="164">
                  <c:v>ASN165</c:v>
                </c:pt>
                <c:pt idx="165">
                  <c:v>ASN166</c:v>
                </c:pt>
                <c:pt idx="166">
                  <c:v>SER167</c:v>
                </c:pt>
                <c:pt idx="167">
                  <c:v>LEU168</c:v>
                </c:pt>
                <c:pt idx="168">
                  <c:v>LEU169</c:v>
                </c:pt>
                <c:pt idx="169">
                  <c:v>HIS170</c:v>
                </c:pt>
                <c:pt idx="170">
                  <c:v>PRO171</c:v>
                </c:pt>
                <c:pt idx="171">
                  <c:v>MET172</c:v>
                </c:pt>
                <c:pt idx="172">
                  <c:v>SER173</c:v>
                </c:pt>
                <c:pt idx="173">
                  <c:v>LEU174</c:v>
                </c:pt>
                <c:pt idx="174">
                  <c:v>HIS175</c:v>
                </c:pt>
                <c:pt idx="175">
                  <c:v>GLY176</c:v>
                </c:pt>
                <c:pt idx="176">
                  <c:v>MET177</c:v>
                </c:pt>
                <c:pt idx="177">
                  <c:v>GLU178</c:v>
                </c:pt>
                <c:pt idx="178">
                  <c:v>ASP179</c:v>
                </c:pt>
                <c:pt idx="179">
                  <c:v>ALA180</c:v>
                </c:pt>
                <c:pt idx="180">
                  <c:v>GLU181</c:v>
                </c:pt>
                <c:pt idx="181">
                  <c:v>LYS182</c:v>
                </c:pt>
                <c:pt idx="182">
                  <c:v>GLU183</c:v>
                </c:pt>
                <c:pt idx="183">
                  <c:v>VAL184</c:v>
                </c:pt>
                <c:pt idx="184">
                  <c:v>LEU185</c:v>
                </c:pt>
                <c:pt idx="185">
                  <c:v>VAL186</c:v>
                </c:pt>
                <c:pt idx="186">
                  <c:v>TRP187</c:v>
                </c:pt>
                <c:pt idx="187">
                  <c:v>ARG188</c:v>
                </c:pt>
                <c:pt idx="188">
                  <c:v>PHE189</c:v>
                </c:pt>
                <c:pt idx="189">
                  <c:v>ASP190</c:v>
                </c:pt>
                <c:pt idx="190">
                  <c:v>SER191</c:v>
                </c:pt>
                <c:pt idx="191">
                  <c:v>LYS192</c:v>
                </c:pt>
                <c:pt idx="192">
                  <c:v>LEU193</c:v>
                </c:pt>
                <c:pt idx="193">
                  <c:v>ALA194</c:v>
                </c:pt>
                <c:pt idx="194">
                  <c:v>PHE195</c:v>
                </c:pt>
                <c:pt idx="195">
                  <c:v>HIS196</c:v>
                </c:pt>
                <c:pt idx="196">
                  <c:v>HIS197</c:v>
                </c:pt>
                <c:pt idx="197">
                  <c:v>MET198</c:v>
                </c:pt>
                <c:pt idx="198">
                  <c:v>ALA199</c:v>
                </c:pt>
                <c:pt idx="199">
                  <c:v>ARG200</c:v>
                </c:pt>
                <c:pt idx="200">
                  <c:v>GLU201</c:v>
                </c:pt>
                <c:pt idx="201">
                  <c:v>LEU202</c:v>
                </c:pt>
                <c:pt idx="202">
                  <c:v>HIS203</c:v>
                </c:pt>
                <c:pt idx="203">
                  <c:v>PRO204</c:v>
                </c:pt>
                <c:pt idx="204">
                  <c:v>GLU205</c:v>
                </c:pt>
                <c:pt idx="205">
                  <c:v>TYR206</c:v>
                </c:pt>
                <c:pt idx="206">
                  <c:v>TYR207</c:v>
                </c:pt>
                <c:pt idx="207">
                  <c:v>LYS208</c:v>
                </c:pt>
                <c:pt idx="208">
                  <c:v>ASP209</c:v>
                </c:pt>
                <c:pt idx="209">
                  <c:v>CYS210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10"/>
                <c:pt idx="0">
                  <c:v>0.20830000000000001</c:v>
                </c:pt>
                <c:pt idx="1">
                  <c:v>0.23280000000000001</c:v>
                </c:pt>
                <c:pt idx="2">
                  <c:v>0.20710000000000001</c:v>
                </c:pt>
                <c:pt idx="3">
                  <c:v>0.19450000000000001</c:v>
                </c:pt>
                <c:pt idx="4">
                  <c:v>0.20649999999999999</c:v>
                </c:pt>
                <c:pt idx="5">
                  <c:v>0.15459999999999999</c:v>
                </c:pt>
                <c:pt idx="6">
                  <c:v>0.18679999999999999</c:v>
                </c:pt>
                <c:pt idx="7">
                  <c:v>0.13900000000000001</c:v>
                </c:pt>
                <c:pt idx="8">
                  <c:v>0.10059999999999999</c:v>
                </c:pt>
                <c:pt idx="9">
                  <c:v>9.2999999999999999E-2</c:v>
                </c:pt>
                <c:pt idx="10">
                  <c:v>9.6799999999999997E-2</c:v>
                </c:pt>
                <c:pt idx="11">
                  <c:v>9.2399999999999996E-2</c:v>
                </c:pt>
                <c:pt idx="12">
                  <c:v>7.4999999999999997E-2</c:v>
                </c:pt>
                <c:pt idx="13">
                  <c:v>7.7100000000000002E-2</c:v>
                </c:pt>
                <c:pt idx="14">
                  <c:v>8.0600000000000005E-2</c:v>
                </c:pt>
                <c:pt idx="15">
                  <c:v>7.2700000000000001E-2</c:v>
                </c:pt>
                <c:pt idx="16">
                  <c:v>7.5700000000000003E-2</c:v>
                </c:pt>
                <c:pt idx="17">
                  <c:v>7.9000000000000001E-2</c:v>
                </c:pt>
                <c:pt idx="18">
                  <c:v>7.6499999999999999E-2</c:v>
                </c:pt>
                <c:pt idx="19">
                  <c:v>7.3700000000000002E-2</c:v>
                </c:pt>
                <c:pt idx="20">
                  <c:v>8.1299999999999997E-2</c:v>
                </c:pt>
                <c:pt idx="21">
                  <c:v>8.6199999999999999E-2</c:v>
                </c:pt>
                <c:pt idx="22">
                  <c:v>8.6699999999999999E-2</c:v>
                </c:pt>
                <c:pt idx="23">
                  <c:v>9.8100000000000007E-2</c:v>
                </c:pt>
                <c:pt idx="24">
                  <c:v>9.5799999999999996E-2</c:v>
                </c:pt>
                <c:pt idx="25">
                  <c:v>0.13900000000000001</c:v>
                </c:pt>
                <c:pt idx="26">
                  <c:v>0.16700000000000001</c:v>
                </c:pt>
                <c:pt idx="27">
                  <c:v>0.22789999999999999</c:v>
                </c:pt>
                <c:pt idx="28">
                  <c:v>0.3256</c:v>
                </c:pt>
                <c:pt idx="29">
                  <c:v>0.3019</c:v>
                </c:pt>
                <c:pt idx="30">
                  <c:v>0.2969</c:v>
                </c:pt>
                <c:pt idx="31">
                  <c:v>0.36530000000000001</c:v>
                </c:pt>
                <c:pt idx="32">
                  <c:v>0.32519999999999999</c:v>
                </c:pt>
                <c:pt idx="33">
                  <c:v>0.25280000000000002</c:v>
                </c:pt>
                <c:pt idx="34">
                  <c:v>0.2722</c:v>
                </c:pt>
                <c:pt idx="35">
                  <c:v>0.2452</c:v>
                </c:pt>
                <c:pt idx="36">
                  <c:v>0.2114</c:v>
                </c:pt>
                <c:pt idx="37">
                  <c:v>0.2384</c:v>
                </c:pt>
                <c:pt idx="38">
                  <c:v>0.20430000000000001</c:v>
                </c:pt>
                <c:pt idx="39">
                  <c:v>0.2</c:v>
                </c:pt>
                <c:pt idx="40">
                  <c:v>0.13919999999999999</c:v>
                </c:pt>
                <c:pt idx="41">
                  <c:v>0.17</c:v>
                </c:pt>
                <c:pt idx="42">
                  <c:v>0.1905</c:v>
                </c:pt>
                <c:pt idx="43">
                  <c:v>0.21</c:v>
                </c:pt>
                <c:pt idx="44">
                  <c:v>0.20860000000000001</c:v>
                </c:pt>
                <c:pt idx="45">
                  <c:v>0.1565</c:v>
                </c:pt>
                <c:pt idx="46">
                  <c:v>0.1235</c:v>
                </c:pt>
                <c:pt idx="47">
                  <c:v>9.9299999999999999E-2</c:v>
                </c:pt>
                <c:pt idx="48">
                  <c:v>9.6100000000000005E-2</c:v>
                </c:pt>
                <c:pt idx="49">
                  <c:v>0.1075</c:v>
                </c:pt>
                <c:pt idx="50">
                  <c:v>0.12609999999999999</c:v>
                </c:pt>
                <c:pt idx="51">
                  <c:v>0.19270000000000001</c:v>
                </c:pt>
                <c:pt idx="52">
                  <c:v>0.21060000000000001</c:v>
                </c:pt>
                <c:pt idx="53">
                  <c:v>0.33389999999999997</c:v>
                </c:pt>
                <c:pt idx="54">
                  <c:v>0.46650000000000003</c:v>
                </c:pt>
                <c:pt idx="55">
                  <c:v>0.52569999999999995</c:v>
                </c:pt>
                <c:pt idx="56">
                  <c:v>0.43469999999999998</c:v>
                </c:pt>
                <c:pt idx="57">
                  <c:v>0.38129999999999997</c:v>
                </c:pt>
                <c:pt idx="58">
                  <c:v>0.37519999999999998</c:v>
                </c:pt>
                <c:pt idx="59">
                  <c:v>0.39340000000000003</c:v>
                </c:pt>
                <c:pt idx="60">
                  <c:v>0.39050000000000001</c:v>
                </c:pt>
                <c:pt idx="61">
                  <c:v>0.36699999999999999</c:v>
                </c:pt>
                <c:pt idx="62">
                  <c:v>0.3906</c:v>
                </c:pt>
                <c:pt idx="63">
                  <c:v>0.4471</c:v>
                </c:pt>
                <c:pt idx="64">
                  <c:v>0.3649</c:v>
                </c:pt>
                <c:pt idx="65">
                  <c:v>0.36919999999999997</c:v>
                </c:pt>
                <c:pt idx="66">
                  <c:v>0.37590000000000001</c:v>
                </c:pt>
                <c:pt idx="67">
                  <c:v>0.36770000000000003</c:v>
                </c:pt>
                <c:pt idx="68">
                  <c:v>0.37340000000000001</c:v>
                </c:pt>
                <c:pt idx="69">
                  <c:v>0.34960000000000002</c:v>
                </c:pt>
                <c:pt idx="70">
                  <c:v>0.41139999999999999</c:v>
                </c:pt>
                <c:pt idx="71">
                  <c:v>0.3644</c:v>
                </c:pt>
                <c:pt idx="72">
                  <c:v>0.32469999999999999</c:v>
                </c:pt>
                <c:pt idx="73">
                  <c:v>0.4415</c:v>
                </c:pt>
                <c:pt idx="74">
                  <c:v>0.41770000000000002</c:v>
                </c:pt>
                <c:pt idx="75">
                  <c:v>0.33700000000000002</c:v>
                </c:pt>
                <c:pt idx="76">
                  <c:v>0.35899999999999999</c:v>
                </c:pt>
                <c:pt idx="77">
                  <c:v>0.24840000000000001</c:v>
                </c:pt>
                <c:pt idx="78">
                  <c:v>0.1767</c:v>
                </c:pt>
                <c:pt idx="79">
                  <c:v>0.12609999999999999</c:v>
                </c:pt>
                <c:pt idx="80">
                  <c:v>0.1081</c:v>
                </c:pt>
                <c:pt idx="81">
                  <c:v>0.1055</c:v>
                </c:pt>
                <c:pt idx="82">
                  <c:v>8.7099999999999997E-2</c:v>
                </c:pt>
                <c:pt idx="83">
                  <c:v>9.6500000000000002E-2</c:v>
                </c:pt>
                <c:pt idx="84">
                  <c:v>7.8399999999999997E-2</c:v>
                </c:pt>
                <c:pt idx="85">
                  <c:v>8.1000000000000003E-2</c:v>
                </c:pt>
                <c:pt idx="86">
                  <c:v>7.9500000000000001E-2</c:v>
                </c:pt>
                <c:pt idx="87">
                  <c:v>6.8000000000000005E-2</c:v>
                </c:pt>
                <c:pt idx="88">
                  <c:v>6.3299999999999995E-2</c:v>
                </c:pt>
                <c:pt idx="89">
                  <c:v>7.2999999999999995E-2</c:v>
                </c:pt>
                <c:pt idx="90">
                  <c:v>6.6299999999999998E-2</c:v>
                </c:pt>
                <c:pt idx="91">
                  <c:v>5.8599999999999999E-2</c:v>
                </c:pt>
                <c:pt idx="92">
                  <c:v>6.7699999999999996E-2</c:v>
                </c:pt>
                <c:pt idx="93">
                  <c:v>6.4799999999999996E-2</c:v>
                </c:pt>
                <c:pt idx="94">
                  <c:v>5.7599999999999998E-2</c:v>
                </c:pt>
                <c:pt idx="95">
                  <c:v>6.0100000000000001E-2</c:v>
                </c:pt>
                <c:pt idx="96">
                  <c:v>7.3499999999999996E-2</c:v>
                </c:pt>
                <c:pt idx="97">
                  <c:v>7.2900000000000006E-2</c:v>
                </c:pt>
                <c:pt idx="98">
                  <c:v>6.9900000000000004E-2</c:v>
                </c:pt>
                <c:pt idx="99">
                  <c:v>7.6700000000000004E-2</c:v>
                </c:pt>
                <c:pt idx="100">
                  <c:v>5.8400000000000001E-2</c:v>
                </c:pt>
                <c:pt idx="101">
                  <c:v>6.4600000000000005E-2</c:v>
                </c:pt>
                <c:pt idx="102">
                  <c:v>7.1900000000000006E-2</c:v>
                </c:pt>
                <c:pt idx="103">
                  <c:v>6.3399999999999998E-2</c:v>
                </c:pt>
                <c:pt idx="104">
                  <c:v>6.5199999999999994E-2</c:v>
                </c:pt>
                <c:pt idx="105">
                  <c:v>6.54E-2</c:v>
                </c:pt>
                <c:pt idx="106">
                  <c:v>7.2900000000000006E-2</c:v>
                </c:pt>
                <c:pt idx="107">
                  <c:v>8.2900000000000001E-2</c:v>
                </c:pt>
                <c:pt idx="108">
                  <c:v>8.0100000000000005E-2</c:v>
                </c:pt>
                <c:pt idx="109">
                  <c:v>6.5799999999999997E-2</c:v>
                </c:pt>
                <c:pt idx="110">
                  <c:v>6.8400000000000002E-2</c:v>
                </c:pt>
                <c:pt idx="111">
                  <c:v>7.4099999999999999E-2</c:v>
                </c:pt>
                <c:pt idx="112">
                  <c:v>6.9599999999999995E-2</c:v>
                </c:pt>
                <c:pt idx="113">
                  <c:v>6.3799999999999996E-2</c:v>
                </c:pt>
                <c:pt idx="114">
                  <c:v>7.0000000000000007E-2</c:v>
                </c:pt>
                <c:pt idx="115">
                  <c:v>7.4200000000000002E-2</c:v>
                </c:pt>
                <c:pt idx="116">
                  <c:v>7.1300000000000002E-2</c:v>
                </c:pt>
                <c:pt idx="117">
                  <c:v>6.6799999999999998E-2</c:v>
                </c:pt>
                <c:pt idx="118">
                  <c:v>7.6200000000000004E-2</c:v>
                </c:pt>
                <c:pt idx="119">
                  <c:v>9.0300000000000005E-2</c:v>
                </c:pt>
                <c:pt idx="120">
                  <c:v>9.2700000000000005E-2</c:v>
                </c:pt>
                <c:pt idx="121">
                  <c:v>9.8500000000000004E-2</c:v>
                </c:pt>
                <c:pt idx="122">
                  <c:v>9.1499999999999998E-2</c:v>
                </c:pt>
                <c:pt idx="123">
                  <c:v>8.1199999999999994E-2</c:v>
                </c:pt>
                <c:pt idx="124">
                  <c:v>8.2600000000000007E-2</c:v>
                </c:pt>
                <c:pt idx="125">
                  <c:v>7.7100000000000002E-2</c:v>
                </c:pt>
                <c:pt idx="126">
                  <c:v>7.9500000000000001E-2</c:v>
                </c:pt>
                <c:pt idx="127">
                  <c:v>7.6899999999999996E-2</c:v>
                </c:pt>
                <c:pt idx="128">
                  <c:v>6.88E-2</c:v>
                </c:pt>
                <c:pt idx="129">
                  <c:v>7.2099999999999997E-2</c:v>
                </c:pt>
                <c:pt idx="130">
                  <c:v>7.2999999999999995E-2</c:v>
                </c:pt>
                <c:pt idx="131">
                  <c:v>7.1999999999999995E-2</c:v>
                </c:pt>
                <c:pt idx="132">
                  <c:v>8.6300000000000002E-2</c:v>
                </c:pt>
                <c:pt idx="133">
                  <c:v>9.0399999999999994E-2</c:v>
                </c:pt>
                <c:pt idx="134">
                  <c:v>0.1031</c:v>
                </c:pt>
                <c:pt idx="135">
                  <c:v>8.1100000000000005E-2</c:v>
                </c:pt>
                <c:pt idx="136">
                  <c:v>6.2199999999999998E-2</c:v>
                </c:pt>
                <c:pt idx="137">
                  <c:v>6.0199999999999997E-2</c:v>
                </c:pt>
                <c:pt idx="138">
                  <c:v>5.4899999999999997E-2</c:v>
                </c:pt>
                <c:pt idx="139">
                  <c:v>5.4800000000000001E-2</c:v>
                </c:pt>
                <c:pt idx="140">
                  <c:v>6.4299999999999996E-2</c:v>
                </c:pt>
                <c:pt idx="141">
                  <c:v>6.7599999999999993E-2</c:v>
                </c:pt>
                <c:pt idx="142">
                  <c:v>6.3299999999999995E-2</c:v>
                </c:pt>
                <c:pt idx="143">
                  <c:v>6.7699999999999996E-2</c:v>
                </c:pt>
                <c:pt idx="144">
                  <c:v>5.9400000000000001E-2</c:v>
                </c:pt>
                <c:pt idx="145">
                  <c:v>5.3800000000000001E-2</c:v>
                </c:pt>
                <c:pt idx="146">
                  <c:v>5.0900000000000001E-2</c:v>
                </c:pt>
                <c:pt idx="147">
                  <c:v>5.04E-2</c:v>
                </c:pt>
                <c:pt idx="148">
                  <c:v>5.3499999999999999E-2</c:v>
                </c:pt>
                <c:pt idx="149">
                  <c:v>5.5100000000000003E-2</c:v>
                </c:pt>
                <c:pt idx="150">
                  <c:v>6.5000000000000002E-2</c:v>
                </c:pt>
                <c:pt idx="151">
                  <c:v>8.7499999999999994E-2</c:v>
                </c:pt>
                <c:pt idx="152">
                  <c:v>9.2499999999999999E-2</c:v>
                </c:pt>
                <c:pt idx="153">
                  <c:v>0.1154</c:v>
                </c:pt>
                <c:pt idx="154">
                  <c:v>0.1176</c:v>
                </c:pt>
                <c:pt idx="155">
                  <c:v>8.7300000000000003E-2</c:v>
                </c:pt>
                <c:pt idx="156">
                  <c:v>8.3000000000000004E-2</c:v>
                </c:pt>
                <c:pt idx="157">
                  <c:v>0.1048</c:v>
                </c:pt>
                <c:pt idx="158">
                  <c:v>0.10290000000000001</c:v>
                </c:pt>
                <c:pt idx="159">
                  <c:v>8.0600000000000005E-2</c:v>
                </c:pt>
                <c:pt idx="160">
                  <c:v>9.3899999999999997E-2</c:v>
                </c:pt>
                <c:pt idx="161">
                  <c:v>0.1116</c:v>
                </c:pt>
                <c:pt idx="162">
                  <c:v>0.1045</c:v>
                </c:pt>
                <c:pt idx="163">
                  <c:v>9.7299999999999998E-2</c:v>
                </c:pt>
                <c:pt idx="164">
                  <c:v>0.1168</c:v>
                </c:pt>
                <c:pt idx="165">
                  <c:v>0.12720000000000001</c:v>
                </c:pt>
                <c:pt idx="166">
                  <c:v>0.13489999999999999</c:v>
                </c:pt>
                <c:pt idx="167">
                  <c:v>0.1472</c:v>
                </c:pt>
                <c:pt idx="168">
                  <c:v>0.129</c:v>
                </c:pt>
                <c:pt idx="169">
                  <c:v>0.183</c:v>
                </c:pt>
                <c:pt idx="170">
                  <c:v>0.28110000000000002</c:v>
                </c:pt>
                <c:pt idx="171">
                  <c:v>0.36259999999999998</c:v>
                </c:pt>
                <c:pt idx="172">
                  <c:v>0.3629</c:v>
                </c:pt>
                <c:pt idx="173">
                  <c:v>0.41360000000000002</c:v>
                </c:pt>
                <c:pt idx="174">
                  <c:v>0.40039999999999998</c:v>
                </c:pt>
                <c:pt idx="175">
                  <c:v>0.39429999999999998</c:v>
                </c:pt>
                <c:pt idx="176">
                  <c:v>0.39360000000000001</c:v>
                </c:pt>
                <c:pt idx="177">
                  <c:v>0.25719999999999998</c:v>
                </c:pt>
                <c:pt idx="178">
                  <c:v>0.1789</c:v>
                </c:pt>
                <c:pt idx="179">
                  <c:v>0.15970000000000001</c:v>
                </c:pt>
                <c:pt idx="180">
                  <c:v>0.17069999999999999</c:v>
                </c:pt>
                <c:pt idx="181">
                  <c:v>0.12520000000000001</c:v>
                </c:pt>
                <c:pt idx="182">
                  <c:v>9.5100000000000004E-2</c:v>
                </c:pt>
                <c:pt idx="183">
                  <c:v>8.5599999999999996E-2</c:v>
                </c:pt>
                <c:pt idx="184">
                  <c:v>6.2700000000000006E-2</c:v>
                </c:pt>
                <c:pt idx="185">
                  <c:v>5.9700000000000003E-2</c:v>
                </c:pt>
                <c:pt idx="186">
                  <c:v>5.4699999999999999E-2</c:v>
                </c:pt>
                <c:pt idx="187">
                  <c:v>5.2200000000000003E-2</c:v>
                </c:pt>
                <c:pt idx="188">
                  <c:v>5.3600000000000002E-2</c:v>
                </c:pt>
                <c:pt idx="189">
                  <c:v>5.4300000000000001E-2</c:v>
                </c:pt>
                <c:pt idx="190">
                  <c:v>7.2999999999999995E-2</c:v>
                </c:pt>
                <c:pt idx="191">
                  <c:v>6.6400000000000001E-2</c:v>
                </c:pt>
                <c:pt idx="192">
                  <c:v>6.4199999999999993E-2</c:v>
                </c:pt>
                <c:pt idx="193">
                  <c:v>8.6900000000000005E-2</c:v>
                </c:pt>
                <c:pt idx="194">
                  <c:v>8.6599999999999996E-2</c:v>
                </c:pt>
                <c:pt idx="195">
                  <c:v>7.7700000000000005E-2</c:v>
                </c:pt>
                <c:pt idx="196">
                  <c:v>6.4500000000000002E-2</c:v>
                </c:pt>
                <c:pt idx="197">
                  <c:v>5.9299999999999999E-2</c:v>
                </c:pt>
                <c:pt idx="198">
                  <c:v>6.9400000000000003E-2</c:v>
                </c:pt>
                <c:pt idx="199">
                  <c:v>8.2500000000000004E-2</c:v>
                </c:pt>
                <c:pt idx="200">
                  <c:v>0.1009</c:v>
                </c:pt>
                <c:pt idx="201">
                  <c:v>0.1036</c:v>
                </c:pt>
                <c:pt idx="202">
                  <c:v>0.1283</c:v>
                </c:pt>
                <c:pt idx="203">
                  <c:v>0.16309999999999999</c:v>
                </c:pt>
                <c:pt idx="204">
                  <c:v>0.17760000000000001</c:v>
                </c:pt>
                <c:pt idx="205">
                  <c:v>0.13550000000000001</c:v>
                </c:pt>
                <c:pt idx="206">
                  <c:v>0.1361</c:v>
                </c:pt>
                <c:pt idx="207">
                  <c:v>0.19500000000000001</c:v>
                </c:pt>
                <c:pt idx="208">
                  <c:v>0.30990000000000001</c:v>
                </c:pt>
                <c:pt idx="209">
                  <c:v>0.47910000000000003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E1-6541-87C1-B7BD36BFF6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>
              <a:noFill/>
            </a:ln>
          </c:spPr>
        </c:hiLowLines>
        <c:smooth val="0"/>
        <c:axId val="48020884"/>
        <c:axId val="17554790"/>
      </c:lineChart>
      <c:catAx>
        <c:axId val="48020884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en-US" sz="900" b="0" strike="noStrike" spc="-1">
                    <a:latin typeface="Arial"/>
                  </a:rPr>
                  <a:t>Residue name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 rot="-5400000"/>
          <a:lstStyle/>
          <a:p>
            <a:pPr>
              <a:defRPr sz="800" b="0" strike="noStrike" spc="-1">
                <a:latin typeface="Arial"/>
              </a:defRPr>
            </a:pPr>
            <a:endParaRPr lang="en-US"/>
          </a:p>
        </c:txPr>
        <c:crossAx val="17554790"/>
        <c:crosses val="autoZero"/>
        <c:auto val="1"/>
        <c:lblAlgn val="ctr"/>
        <c:lblOffset val="100"/>
        <c:noMultiLvlLbl val="1"/>
      </c:catAx>
      <c:valAx>
        <c:axId val="17554790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en-US" sz="900" b="0" strike="noStrike" spc="-1">
                    <a:latin typeface="Arial"/>
                  </a:rPr>
                  <a:t>RMSF, nm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en-US"/>
          </a:p>
        </c:txPr>
        <c:crossAx val="48020884"/>
        <c:crosses val="autoZero"/>
        <c:crossBetween val="midCat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Column G</c:v>
                </c:pt>
              </c:strCache>
            </c:strRef>
          </c:tx>
          <c:spPr>
            <a:ln w="28800">
              <a:solidFill>
                <a:srgbClr val="004586"/>
              </a:solidFill>
              <a:round/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6"/>
                <c:pt idx="0">
                  <c:v>0.3604</c:v>
                </c:pt>
                <c:pt idx="1">
                  <c:v>0.32719999999999999</c:v>
                </c:pt>
                <c:pt idx="2">
                  <c:v>0.32250000000000001</c:v>
                </c:pt>
                <c:pt idx="3">
                  <c:v>0.35149999999999998</c:v>
                </c:pt>
                <c:pt idx="4">
                  <c:v>0.28560000000000002</c:v>
                </c:pt>
                <c:pt idx="5">
                  <c:v>0.29020000000000001</c:v>
                </c:pt>
                <c:pt idx="6">
                  <c:v>0.25040000000000001</c:v>
                </c:pt>
                <c:pt idx="7">
                  <c:v>0.25769999999999998</c:v>
                </c:pt>
                <c:pt idx="8">
                  <c:v>0.2389</c:v>
                </c:pt>
                <c:pt idx="9">
                  <c:v>0.29659999999999997</c:v>
                </c:pt>
                <c:pt idx="10">
                  <c:v>0.30769999999999997</c:v>
                </c:pt>
                <c:pt idx="11">
                  <c:v>0.21540000000000001</c:v>
                </c:pt>
                <c:pt idx="12">
                  <c:v>0.20080000000000001</c:v>
                </c:pt>
                <c:pt idx="13">
                  <c:v>0.20519999999999999</c:v>
                </c:pt>
                <c:pt idx="14">
                  <c:v>0.22309999999999999</c:v>
                </c:pt>
                <c:pt idx="15">
                  <c:v>0.17749999999999999</c:v>
                </c:pt>
                <c:pt idx="16">
                  <c:v>0.16289999999999999</c:v>
                </c:pt>
                <c:pt idx="17">
                  <c:v>0.1706</c:v>
                </c:pt>
                <c:pt idx="18">
                  <c:v>0.18479999999999999</c:v>
                </c:pt>
                <c:pt idx="19">
                  <c:v>0.1643</c:v>
                </c:pt>
                <c:pt idx="20">
                  <c:v>0.1794</c:v>
                </c:pt>
                <c:pt idx="21">
                  <c:v>0.14749999999999999</c:v>
                </c:pt>
                <c:pt idx="22">
                  <c:v>0.14940000000000001</c:v>
                </c:pt>
                <c:pt idx="23">
                  <c:v>0.13819999999999999</c:v>
                </c:pt>
                <c:pt idx="24">
                  <c:v>0.1457</c:v>
                </c:pt>
                <c:pt idx="25">
                  <c:v>0.14319999999999999</c:v>
                </c:pt>
                <c:pt idx="26">
                  <c:v>0.13739999999999999</c:v>
                </c:pt>
                <c:pt idx="27">
                  <c:v>0.1578</c:v>
                </c:pt>
                <c:pt idx="28">
                  <c:v>0.16420000000000001</c:v>
                </c:pt>
                <c:pt idx="29">
                  <c:v>0.1741</c:v>
                </c:pt>
                <c:pt idx="30">
                  <c:v>0.19059999999999999</c:v>
                </c:pt>
                <c:pt idx="31">
                  <c:v>0.13189999999999999</c:v>
                </c:pt>
                <c:pt idx="32">
                  <c:v>0.1386</c:v>
                </c:pt>
                <c:pt idx="33">
                  <c:v>0.1275</c:v>
                </c:pt>
                <c:pt idx="34">
                  <c:v>0.12570000000000001</c:v>
                </c:pt>
                <c:pt idx="35">
                  <c:v>0.12139999999999999</c:v>
                </c:pt>
                <c:pt idx="36">
                  <c:v>0.12130000000000001</c:v>
                </c:pt>
                <c:pt idx="37">
                  <c:v>0.12770000000000001</c:v>
                </c:pt>
                <c:pt idx="38">
                  <c:v>0.1237</c:v>
                </c:pt>
                <c:pt idx="39">
                  <c:v>0.13009999999999999</c:v>
                </c:pt>
                <c:pt idx="40">
                  <c:v>0.12640000000000001</c:v>
                </c:pt>
                <c:pt idx="41">
                  <c:v>0.1333</c:v>
                </c:pt>
                <c:pt idx="42">
                  <c:v>0.124</c:v>
                </c:pt>
                <c:pt idx="43">
                  <c:v>0.12520000000000001</c:v>
                </c:pt>
                <c:pt idx="44">
                  <c:v>0.1336</c:v>
                </c:pt>
                <c:pt idx="45">
                  <c:v>0.14130000000000001</c:v>
                </c:pt>
                <c:pt idx="46">
                  <c:v>0.1376</c:v>
                </c:pt>
                <c:pt idx="47">
                  <c:v>0.15390000000000001</c:v>
                </c:pt>
                <c:pt idx="48">
                  <c:v>0.15659999999999999</c:v>
                </c:pt>
                <c:pt idx="49">
                  <c:v>0.16950000000000001</c:v>
                </c:pt>
                <c:pt idx="50">
                  <c:v>0.16400000000000001</c:v>
                </c:pt>
                <c:pt idx="51">
                  <c:v>0.18029999999999999</c:v>
                </c:pt>
                <c:pt idx="52">
                  <c:v>0.15790000000000001</c:v>
                </c:pt>
                <c:pt idx="53">
                  <c:v>0.17119999999999999</c:v>
                </c:pt>
                <c:pt idx="54">
                  <c:v>0.1426</c:v>
                </c:pt>
                <c:pt idx="55">
                  <c:v>0.14510000000000001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E13-AF49-A3F6-B30A7568FD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>
              <a:noFill/>
            </a:ln>
          </c:spPr>
        </c:hiLowLines>
        <c:smooth val="0"/>
        <c:axId val="44528002"/>
        <c:axId val="27304327"/>
      </c:lineChart>
      <c:catAx>
        <c:axId val="4452800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en-US" sz="900" b="0" strike="noStrike" spc="-1">
                    <a:latin typeface="Arial"/>
                  </a:rPr>
                  <a:t>Atom number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 rot="-5400000"/>
          <a:lstStyle/>
          <a:p>
            <a:pPr>
              <a:defRPr sz="1000" b="0" strike="noStrike" spc="-1">
                <a:latin typeface="Arial"/>
              </a:defRPr>
            </a:pPr>
            <a:endParaRPr lang="en-US"/>
          </a:p>
        </c:txPr>
        <c:crossAx val="27304327"/>
        <c:crosses val="autoZero"/>
        <c:auto val="1"/>
        <c:lblAlgn val="ctr"/>
        <c:lblOffset val="100"/>
        <c:noMultiLvlLbl val="1"/>
      </c:catAx>
      <c:valAx>
        <c:axId val="27304327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en-US" sz="900" b="0" strike="noStrike" spc="-1">
                    <a:latin typeface="Arial"/>
                  </a:rPr>
                  <a:t>RMSF, nm 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en-US"/>
          </a:p>
        </c:txPr>
        <c:crossAx val="44528002"/>
        <c:crosses val="autoZero"/>
        <c:crossBetween val="midCat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5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1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1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8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5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5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12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0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1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19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31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EC39C-4478-4645-B297-C5A4E73046A0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7AC3E-58FA-3E46-8C87-827421790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">
            <a:extLst>
              <a:ext uri="{FF2B5EF4-FFF2-40B4-BE49-F238E27FC236}">
                <a16:creationId xmlns:a16="http://schemas.microsoft.com/office/drawing/2014/main" id="{0351EF4D-816C-FB48-BDC9-2680F54C3ACB}"/>
              </a:ext>
            </a:extLst>
          </p:cNvPr>
          <p:cNvPicPr/>
          <p:nvPr/>
        </p:nvPicPr>
        <p:blipFill>
          <a:blip r:embed="rId2"/>
          <a:srcRect l="25883" t="19946" r="22155" b="14424"/>
          <a:stretch>
            <a:fillRect/>
          </a:stretch>
        </p:blipFill>
        <p:spPr bwMode="auto">
          <a:xfrm>
            <a:off x="640895" y="275352"/>
            <a:ext cx="2119281" cy="1590930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C77FE20-D853-D244-94C7-7A8AA60D08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952211"/>
              </p:ext>
            </p:extLst>
          </p:nvPr>
        </p:nvGraphicFramePr>
        <p:xfrm>
          <a:off x="2760177" y="411289"/>
          <a:ext cx="3708249" cy="1454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19A67C2-E0BA-C647-AF9E-C8C2828F3E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7665576"/>
              </p:ext>
            </p:extLst>
          </p:nvPr>
        </p:nvGraphicFramePr>
        <p:xfrm>
          <a:off x="356018" y="5500851"/>
          <a:ext cx="3039427" cy="1454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E355A9A-2550-884F-BFFB-2DED40ACC2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057666"/>
              </p:ext>
            </p:extLst>
          </p:nvPr>
        </p:nvGraphicFramePr>
        <p:xfrm>
          <a:off x="3312829" y="5470871"/>
          <a:ext cx="3376533" cy="1537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7FAC777-7328-FF40-8EB1-27B9F95108FC}"/>
              </a:ext>
            </a:extLst>
          </p:cNvPr>
          <p:cNvSpPr txBox="1"/>
          <p:nvPr/>
        </p:nvSpPr>
        <p:spPr>
          <a:xfrm>
            <a:off x="374754" y="-224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FE8492-17E5-E948-89AA-E851DE30BABE}"/>
              </a:ext>
            </a:extLst>
          </p:cNvPr>
          <p:cNvSpPr txBox="1"/>
          <p:nvPr/>
        </p:nvSpPr>
        <p:spPr>
          <a:xfrm>
            <a:off x="2708601" y="-3271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996075-8B6F-0444-9747-4A72D93B55BE}"/>
              </a:ext>
            </a:extLst>
          </p:cNvPr>
          <p:cNvSpPr txBox="1"/>
          <p:nvPr/>
        </p:nvSpPr>
        <p:spPr>
          <a:xfrm>
            <a:off x="323179" y="187444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6C445E-4F38-AF44-B663-59D88C41F0CB}"/>
              </a:ext>
            </a:extLst>
          </p:cNvPr>
          <p:cNvSpPr txBox="1"/>
          <p:nvPr/>
        </p:nvSpPr>
        <p:spPr>
          <a:xfrm>
            <a:off x="304444" y="514405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38C141-6A9D-D146-8FE5-4666C6103C7D}"/>
              </a:ext>
            </a:extLst>
          </p:cNvPr>
          <p:cNvSpPr txBox="1"/>
          <p:nvPr/>
        </p:nvSpPr>
        <p:spPr>
          <a:xfrm>
            <a:off x="3334084" y="51420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A0812D-83D0-CC4F-8457-3E9B849D9797}"/>
              </a:ext>
            </a:extLst>
          </p:cNvPr>
          <p:cNvSpPr/>
          <p:nvPr/>
        </p:nvSpPr>
        <p:spPr>
          <a:xfrm>
            <a:off x="82445" y="7007904"/>
            <a:ext cx="66931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>
                <a:latin typeface="Times New Roman" panose="02020603050405020304" pitchFamily="18" charset="0"/>
                <a:ea typeface="Calibri" panose="020F0502020204030204" pitchFamily="34" charset="0"/>
              </a:rPr>
              <a:t>Figure S11.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Binding parameters for AMS-55 docked to site II of </a:t>
            </a:r>
            <a:r>
              <a:rPr lang="en-US" sz="12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Nef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and simulated with MD for 30 ns without trajectory recording and for 20 ns with trajectory recording.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A - Nef:AMS-55 complex after 50 ns of molecular dynamics simulation. The ABCA1 interaction sites I-III on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Nef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are shown in green. AMS-55 is colored orange. B - RMSD for Nef:AMS-55 complex, calculated for the last 20 ns of 50 ns trajectory. C - RMSF for Nef:AMS-55 complex, calculated for the last 20 ns of 50 ns trajectory. Top panel - RMSF for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Nef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Ca atoms. Bottom panel - RMSF for AMS-55 atoms. D - Solvent accessible surface area for AMS-55 molecule for the last 20 ns of 50 ns trajectory for Nef:AMS-55 complex. E - Number of hydrogen bonds between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Nef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and AMS-55 calculated for the last 20 ns of the 50 ns trajectory.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15" name="Object1">
            <a:extLst>
              <a:ext uri="{FF2B5EF4-FFF2-40B4-BE49-F238E27FC236}">
                <a16:creationId xmlns:a16="http://schemas.microsoft.com/office/drawing/2014/main" id="{2914C622-4A16-4A49-ADD4-E4BCF664C2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8937733"/>
              </p:ext>
            </p:extLst>
          </p:nvPr>
        </p:nvGraphicFramePr>
        <p:xfrm>
          <a:off x="453453" y="2233539"/>
          <a:ext cx="6209674" cy="1507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Object2">
            <a:extLst>
              <a:ext uri="{FF2B5EF4-FFF2-40B4-BE49-F238E27FC236}">
                <a16:creationId xmlns:a16="http://schemas.microsoft.com/office/drawing/2014/main" id="{75B78CCF-BE46-4D45-8087-BB97E3CA8D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5337018"/>
              </p:ext>
            </p:extLst>
          </p:nvPr>
        </p:nvGraphicFramePr>
        <p:xfrm>
          <a:off x="453452" y="3873215"/>
          <a:ext cx="6209674" cy="1081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135867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4427</TotalTime>
  <Words>210</Words>
  <Application>Microsoft Macintosh PowerPoint</Application>
  <PresentationFormat>Letter Paper (8.5x11 in)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8</cp:revision>
  <dcterms:created xsi:type="dcterms:W3CDTF">2021-06-18T16:37:05Z</dcterms:created>
  <dcterms:modified xsi:type="dcterms:W3CDTF">2021-06-22T22:22:21Z</dcterms:modified>
</cp:coreProperties>
</file>