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49"/>
    <p:restoredTop sz="97872"/>
  </p:normalViewPr>
  <p:slideViewPr>
    <p:cSldViewPr snapToGrid="0" snapToObjects="1">
      <p:cViewPr varScale="1">
        <p:scale>
          <a:sx n="170" d="100"/>
          <a:sy n="170" d="100"/>
        </p:scale>
        <p:origin x="556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2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9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7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83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9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0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0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62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5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63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6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BCFED-2960-C143-B3F3-E380FF926711}" type="datetimeFigureOut">
              <a:rPr lang="en-US" smtClean="0"/>
              <a:t>6/9/21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3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ame1">
            <a:extLst>
              <a:ext uri="{FF2B5EF4-FFF2-40B4-BE49-F238E27FC236}">
                <a16:creationId xmlns:a16="http://schemas.microsoft.com/office/drawing/2014/main" id="{86AF36C5-D4D8-8F41-A7EF-EA6CB8EB87D3}"/>
              </a:ext>
            </a:extLst>
          </p:cNvPr>
          <p:cNvSpPr txBox="1"/>
          <p:nvPr/>
        </p:nvSpPr>
        <p:spPr>
          <a:xfrm>
            <a:off x="562698" y="4645140"/>
            <a:ext cx="5912485" cy="511166"/>
          </a:xfrm>
          <a:prstGeom prst="rect">
            <a:avLst/>
          </a:prstGeom>
          <a:ln>
            <a:noFill/>
            <a:prstDash/>
          </a:ln>
        </p:spPr>
        <p:txBody>
          <a:bodyPr wrap="square" lIns="0" tIns="0" rIns="0" bIns="0" compatLnSpc="0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S4: Interaction interface between ABCA1 (orange) and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Nef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protein (brown) after 50 ns MD simulation (</a:t>
            </a:r>
            <a:r>
              <a:rPr lang="en-US" sz="1200" b="1" kern="150" dirty="0">
                <a:latin typeface="Liberation Serif"/>
                <a:ea typeface="Noto Serif CJK SC"/>
                <a:cs typeface="Lohit Devanagari"/>
              </a:rPr>
              <a:t>docking model 4).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interacting sites on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shown and highlighted with 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magenta color.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Interaction surface for ABCA1 is colored cyan. </a:t>
            </a:r>
            <a:endParaRPr lang="en-US" sz="1200" i="1" kern="150" dirty="0">
              <a:effectLst/>
              <a:latin typeface="Times New Roman" panose="02020603050405020304" pitchFamily="18" charset="0"/>
              <a:ea typeface="Noto Serif CJK SC"/>
              <a:cs typeface="Times New Roman" panose="02020603050405020304" pitchFamily="18" charset="0"/>
            </a:endParaRPr>
          </a:p>
        </p:txBody>
      </p:sp>
      <p:pic>
        <p:nvPicPr>
          <p:cNvPr id="12" name="Image8">
            <a:extLst>
              <a:ext uri="{FF2B5EF4-FFF2-40B4-BE49-F238E27FC236}">
                <a16:creationId xmlns:a16="http://schemas.microsoft.com/office/drawing/2014/main" id="{8C4454C3-7D3E-E148-8382-3FA127FBCCC2}"/>
              </a:ext>
            </a:extLst>
          </p:cNvPr>
          <p:cNvPicPr/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472757" y="663002"/>
            <a:ext cx="5912485" cy="3695700"/>
          </a:xfrm>
          <a:prstGeom prst="rect">
            <a:avLst/>
          </a:prstGeom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1626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47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Liberation Serif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bukrinsky</dc:creator>
  <cp:lastModifiedBy>michael bukrinsky</cp:lastModifiedBy>
  <cp:revision>8</cp:revision>
  <dcterms:created xsi:type="dcterms:W3CDTF">2021-06-10T02:40:38Z</dcterms:created>
  <dcterms:modified xsi:type="dcterms:W3CDTF">2021-06-10T03:04:45Z</dcterms:modified>
</cp:coreProperties>
</file>