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/>
    <p:restoredTop sz="97872"/>
  </p:normalViewPr>
  <p:slideViewPr>
    <p:cSldViewPr snapToGrid="0" snapToObjects="1">
      <p:cViewPr varScale="1">
        <p:scale>
          <a:sx n="170" d="100"/>
          <a:sy n="170" d="100"/>
        </p:scale>
        <p:origin x="59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9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7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3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9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0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0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6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ame1">
            <a:extLst>
              <a:ext uri="{FF2B5EF4-FFF2-40B4-BE49-F238E27FC236}">
                <a16:creationId xmlns:a16="http://schemas.microsoft.com/office/drawing/2014/main" id="{86AF36C5-D4D8-8F41-A7EF-EA6CB8EB87D3}"/>
              </a:ext>
            </a:extLst>
          </p:cNvPr>
          <p:cNvSpPr txBox="1"/>
          <p:nvPr/>
        </p:nvSpPr>
        <p:spPr>
          <a:xfrm>
            <a:off x="562698" y="4645140"/>
            <a:ext cx="5912485" cy="511166"/>
          </a:xfrm>
          <a:prstGeom prst="rect">
            <a:avLst/>
          </a:prstGeom>
          <a:ln>
            <a:noFill/>
            <a:prstDash/>
          </a:ln>
        </p:spPr>
        <p:txBody>
          <a:bodyPr wrap="square" lIns="0" tIns="0" rIns="0" bIns="0" compatLnSpc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S7: Interaction interface between ABCA1 (orange) and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(green) after 50 ns MD simulation (</a:t>
            </a:r>
            <a:r>
              <a:rPr lang="en-US" sz="1200" b="1" kern="150" dirty="0">
                <a:latin typeface="Liberation Serif"/>
                <a:ea typeface="Noto Serif CJK SC"/>
                <a:cs typeface="Lohit Devanagari"/>
              </a:rPr>
              <a:t>docking model 7).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interacting sites 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shown and highlighted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with cyan color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Interaction surface for ABCA1 is colored light orange. </a:t>
            </a:r>
            <a:endParaRPr lang="en-US" sz="1200" i="1" kern="150" dirty="0">
              <a:effectLst/>
              <a:latin typeface="Times New Roman" panose="02020603050405020304" pitchFamily="18" charset="0"/>
              <a:ea typeface="Noto Serif CJK SC"/>
              <a:cs typeface="Times New Roman" panose="02020603050405020304" pitchFamily="18" charset="0"/>
            </a:endParaRPr>
          </a:p>
        </p:txBody>
      </p:sp>
      <p:pic>
        <p:nvPicPr>
          <p:cNvPr id="15" name="Image9">
            <a:extLst>
              <a:ext uri="{FF2B5EF4-FFF2-40B4-BE49-F238E27FC236}">
                <a16:creationId xmlns:a16="http://schemas.microsoft.com/office/drawing/2014/main" id="{571AE08E-5C0B-7440-A6AF-ADFDA9D06E49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52030" y="580134"/>
            <a:ext cx="6179185" cy="3861435"/>
          </a:xfrm>
          <a:prstGeom prst="rect">
            <a:avLst/>
          </a:prstGeom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162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48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Liberation Serif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14</cp:revision>
  <dcterms:created xsi:type="dcterms:W3CDTF">2021-06-10T02:40:38Z</dcterms:created>
  <dcterms:modified xsi:type="dcterms:W3CDTF">2021-06-10T03:17:02Z</dcterms:modified>
</cp:coreProperties>
</file>