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
  <Relationship Type="http://schemas.openxmlformats.org/package/2006/relationships/metadata/core-properties" Id="rId3" Target="docProps/core.xml"/>
  <Relationship Type="http://schemas.openxmlformats.org/package/2006/relationships/metadata/thumbnail" Id="rId2" Target="docProps/thumbnail.jpeg"/>
  <Relationship Type="http://schemas.openxmlformats.org/officeDocument/2006/relationships/officeDocument" Id="rId1" Target="ppt/presentation.xml"/>
  <Relationship Type="http://schemas.openxmlformats.org/officeDocument/2006/relationships/extended-properties" Id="rId4" Target="docProps/app.xml"/>
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type="screen4x3" cy="6858000"/>
  <p:notesSz cx="6858000" cy="9144000"/>
  <p:defaultTextStyle>
    <a:defPPr>
      <a:defRPr lang="zh-CN"/>
    </a:defPPr>
    <a:lvl1pPr marL="0" algn="l" latinLnBrk="0" defTabSz="914400" rtl="0" ea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latinLnBrk="0" defTabSz="914400" rtl="0" ea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latinLnBrk="0" defTabSz="914400" rtl="0" ea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latinLnBrk="0" defTabSz="914400" rtl="0" ea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latinLnBrk="0" defTabSz="914400" rtl="0" ea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latinLnBrk="0" defTabSz="914400" rtl="0" ea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latinLnBrk="0" defTabSz="914400" rtl="0" ea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latinLnBrk="0" defTabSz="914400" rtl="0" ea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latinLnBrk="0" defTabSz="914400" rtl="0" ea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Type="http://schemas.openxmlformats.org/officeDocument/2006/relationships/slideMaster" Id="rId1" Target="slideMasters/slideMaster1.xml"/>
  <Relationship Type="http://schemas.openxmlformats.org/officeDocument/2006/relationships/tableStyles" Id="rId2" Target="tableStyles.xml"/>
  <Relationship Type="http://schemas.openxmlformats.org/officeDocument/2006/relationships/theme" Id="rId3" Target="theme/theme1.xml"/>
  <Relationship Type="http://schemas.openxmlformats.org/officeDocument/2006/relationships/viewProps" Id="rId4" Target="viewProps.xml"/>
  <Relationship Type="http://schemas.openxmlformats.org/officeDocument/2006/relationships/presProps" Id="rId5" Target="presProps.xml"/>
  <Relationship Type="http://schemas.openxmlformats.org/officeDocument/2006/relationships/slide" Id="rId6" Target="slides/slide1.xml"/>
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Type="http://schemas.openxmlformats.org/officeDocument/2006/relationships/slideLayout" Id="rId1" Target="../slideLayouts/slideLayout1.xml"/>
  <Relationship Type="http://schemas.openxmlformats.org/officeDocument/2006/relationships/image" Id="rId2" Target="../media/image1.png"/>
  <Relationship Type="http://schemas.openxmlformats.org/officeDocument/2006/relationships/image" Id="rId3" Target="../media/image2.png"/>
  <Relationship Type="http://schemas.openxmlformats.org/officeDocument/2006/relationships/image" Id="rId4" Target="../media/image3.png"/>
  <Relationship Type="http://schemas.openxmlformats.org/officeDocument/2006/relationships/image" Id="rId5" Target="../media/image4.png"/>
  <Relationship Type="http://schemas.openxmlformats.org/officeDocument/2006/relationships/image" Id="rId6" Target="../media/image5.png"/>
  <Relationship Type="http://schemas.openxmlformats.org/officeDocument/2006/relationships/image" Id="rId7" Target="../media/image6.png"/>
  <Relationship Type="http://schemas.openxmlformats.org/officeDocument/2006/relationships/image" Id="rId8" Target="../media/image7.png"/>
  <Relationship Type="http://schemas.openxmlformats.org/officeDocument/2006/relationships/image" Id="rId9" Target="../media/image8.png"/>
  <Relationship Type="http://schemas.openxmlformats.org/officeDocument/2006/relationships/image" Id="rId10" Target="../media/image9.png"/>
  <Relationship Type="http://schemas.openxmlformats.org/officeDocument/2006/relationships/image" Id="rId11" Target="../media/image10.png"/>
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B"/>
        </a:solidFill>
        <a:effectLst/>
      </p:bgPr>
    </p:bg>
    <p:spTree>
      <p:nvGrpSpPr>
        <p:cNvPr id="100" name="Page-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roup140"/>
          <p:cNvGrpSpPr/>
          <p:nvPr/>
        </p:nvGrpSpPr>
        <p:grpSpPr>
          <a:xfrm>
            <a:off x="883893" y="1138866"/>
            <a:ext cx="7376215" cy="4580267"/>
            <a:chOff x="883893" y="1138866"/>
            <a:chExt cx="7376215" cy="4580267"/>
          </a:xfrm>
        </p:grpSpPr>
        <p:sp>
          <p:nvSpPr>
            <p:cNvPr id="107" name="Fish frame"/>
            <p:cNvSpPr/>
            <p:nvPr/>
          </p:nvSpPr>
          <p:spPr>
            <a:xfrm>
              <a:off x="894026" y="1149000"/>
              <a:ext cx="7355949" cy="4560000"/>
            </a:xfrm>
            <a:custGeom>
              <a:avLst/>
              <a:gdLst/>
              <a:ahLst/>
              <a:cxnLst/>
              <a:pathLst>
                <a:path fill="none" w="7355949" h="4560000">
                  <a:moveTo>
                    <a:pt x="0" y="0"/>
                  </a:moveTo>
                  <a:lnTo>
                    <a:pt x="1482114" y="1472926"/>
                  </a:lnTo>
                  <a:cubicBezTo>
                    <a:pt x="1482114" y="1472926"/>
                    <a:pt x="2633696" y="587531"/>
                    <a:pt x="4499261" y="712888"/>
                  </a:cubicBezTo>
                  <a:cubicBezTo>
                    <a:pt x="6279789" y="832534"/>
                    <a:pt x="7154336" y="1858360"/>
                    <a:pt x="7355949" y="2269603"/>
                  </a:cubicBezTo>
                  <a:cubicBezTo>
                    <a:pt x="7355949" y="2269603"/>
                    <a:pt x="6679366" y="3676599"/>
                    <a:pt x="4525200" y="3828112"/>
                  </a:cubicBezTo>
                  <a:cubicBezTo>
                    <a:pt x="4525200" y="3828112"/>
                    <a:pt x="2848047" y="3950092"/>
                    <a:pt x="1466473" y="3077453"/>
                  </a:cubicBezTo>
                  <a:lnTo>
                    <a:pt x="0" y="4560000"/>
                  </a:lnTo>
                </a:path>
              </a:pathLst>
            </a:custGeom>
            <a:solidFill>
              <a:srgbClr val="FFFFFF"/>
            </a:solidFill>
            <a:ln w="10133" cap="flat">
              <a:solidFill>
                <a:srgbClr val="476482"/>
              </a:solidFill>
              <a:custDash>
                <a:ds d="250000" sp="250000"/>
              </a:custDash>
              <a:bevel/>
            </a:ln>
          </p:spPr>
        </p:sp>
        <p:grpSp>
          <p:nvGrpSpPr>
            <p:cNvPr id="153" name=""/>
            <p:cNvGrpSpPr/>
            <p:nvPr/>
          </p:nvGrpSpPr>
          <p:grpSpPr>
            <a:xfrm>
              <a:off x="2600788" y="3421400"/>
              <a:ext cx="6924815" cy="3040000"/>
              <a:chOff x="2600788" y="3421400"/>
              <a:chExt cx="6924815" cy="3040000"/>
            </a:xfrm>
          </p:grpSpPr>
          <p:sp>
            <p:nvSpPr>
              <p:cNvPr id="154" name="Rectangle"/>
              <p:cNvSpPr/>
              <p:nvPr/>
            </p:nvSpPr>
            <p:spPr>
              <a:xfrm>
                <a:off x="2600788" y="3421400"/>
                <a:ext cx="3793236" cy="30400"/>
              </a:xfrm>
              <a:custGeom>
                <a:avLst/>
                <a:gdLst>
                  <a:gd fmla="*/ 189662 w 3793236" name="connsiteX0"/>
                  <a:gd fmla="*/ 0 h 30400" name="connsiteY0"/>
                  <a:gd fmla="*/ 379324 w 3793236" name="connsiteX1"/>
                  <a:gd fmla="*/ 0 h 30400" name="connsiteY1"/>
                  <a:gd fmla="*/ 568985 w 3793236" name="connsiteX2"/>
                  <a:gd fmla="*/ 0 h 30400" name="connsiteY2"/>
                  <a:gd fmla="*/ 758647 w 3793236" name="connsiteX3"/>
                  <a:gd fmla="*/ 0 h 30400" name="connsiteY3"/>
                  <a:gd fmla="*/ 948313 w 3793236" name="connsiteX4"/>
                  <a:gd fmla="*/ 0 h 30400" name="connsiteY4"/>
                  <a:gd fmla="*/ 1137971 w 3793236" name="connsiteX5"/>
                  <a:gd fmla="*/ 0 h 30400" name="connsiteY5"/>
                  <a:gd fmla="*/ 1327636 w 3793236" name="connsiteX6"/>
                  <a:gd fmla="*/ 0 h 30400" name="connsiteY6"/>
                  <a:gd fmla="*/ 1517294 w 3793236" name="connsiteX7"/>
                  <a:gd fmla="*/ 0 h 30400" name="connsiteY7"/>
                  <a:gd fmla="*/ 1706960 w 3793236" name="connsiteX8"/>
                  <a:gd fmla="*/ 0 h 30400" name="connsiteY8"/>
                  <a:gd fmla="*/ 1896618 w 3793236" name="connsiteX9"/>
                  <a:gd fmla="*/ 0 h 30400" name="connsiteY9"/>
                  <a:gd fmla="*/ 2086284 w 3793236" name="connsiteX10"/>
                  <a:gd fmla="*/ 0 h 30400" name="connsiteY10"/>
                  <a:gd fmla="*/ 2275942 w 3793236" name="connsiteX11"/>
                  <a:gd fmla="*/ 0 h 30400" name="connsiteY11"/>
                  <a:gd fmla="*/ 2465607 w 3793236" name="connsiteX12"/>
                  <a:gd fmla="*/ 0 h 30400" name="connsiteY12"/>
                  <a:gd fmla="*/ 2655265 w 3793236" name="connsiteX13"/>
                  <a:gd fmla="*/ 0 h 30400" name="connsiteY13"/>
                  <a:gd fmla="*/ 2844923 w 3793236" name="connsiteX14"/>
                  <a:gd fmla="*/ 0 h 30400" name="connsiteY14"/>
                  <a:gd fmla="*/ 3034589 w 3793236" name="connsiteX15"/>
                  <a:gd fmla="*/ 0 h 30400" name="connsiteY15"/>
                  <a:gd fmla="*/ 3224247 w 3793236" name="connsiteX16"/>
                  <a:gd fmla="*/ 0 h 30400" name="connsiteY16"/>
                  <a:gd fmla="*/ 3413912 w 3793236" name="connsiteX17"/>
                  <a:gd fmla="*/ 0 h 30400" name="connsiteY17"/>
                  <a:gd fmla="*/ 3603570 w 3793236" name="connsiteX18"/>
                  <a:gd fmla="*/ 0 h 30400" name="connsiteY18"/>
                  <a:gd fmla="*/ 189662 w 3793236" name="connsiteX19"/>
                  <a:gd fmla="*/ 30400 h 30400" name="connsiteY19"/>
                  <a:gd fmla="*/ 379324 w 3793236" name="connsiteX20"/>
                  <a:gd fmla="*/ 30400 h 30400" name="connsiteY20"/>
                  <a:gd fmla="*/ 568985 w 3793236" name="connsiteX21"/>
                  <a:gd fmla="*/ 30400 h 30400" name="connsiteY21"/>
                  <a:gd fmla="*/ 758647 w 3793236" name="connsiteX22"/>
                  <a:gd fmla="*/ 30400 h 30400" name="connsiteY22"/>
                  <a:gd fmla="*/ 948313 w 3793236" name="connsiteX23"/>
                  <a:gd fmla="*/ 30400 h 30400" name="connsiteY23"/>
                  <a:gd fmla="*/ 1137971 w 3793236" name="connsiteX24"/>
                  <a:gd fmla="*/ 30400 h 30400" name="connsiteY24"/>
                  <a:gd fmla="*/ 1327636 w 3793236" name="connsiteX25"/>
                  <a:gd fmla="*/ 30400 h 30400" name="connsiteY25"/>
                  <a:gd fmla="*/ 1517294 w 3793236" name="connsiteX26"/>
                  <a:gd fmla="*/ 30400 h 30400" name="connsiteY26"/>
                  <a:gd fmla="*/ 1706960 w 3793236" name="connsiteX27"/>
                  <a:gd fmla="*/ 30400 h 30400" name="connsiteY27"/>
                  <a:gd fmla="*/ 1896618 w 3793236" name="connsiteX28"/>
                  <a:gd fmla="*/ 30400 h 30400" name="connsiteY28"/>
                  <a:gd fmla="*/ 2086284 w 3793236" name="connsiteX29"/>
                  <a:gd fmla="*/ 30400 h 30400" name="connsiteY29"/>
                  <a:gd fmla="*/ 2275942 w 3793236" name="connsiteX30"/>
                  <a:gd fmla="*/ 30400 h 30400" name="connsiteY30"/>
                  <a:gd fmla="*/ 2465607 w 3793236" name="connsiteX31"/>
                  <a:gd fmla="*/ 30400 h 30400" name="connsiteY31"/>
                  <a:gd fmla="*/ 2655265 w 3793236" name="connsiteX32"/>
                  <a:gd fmla="*/ 30400 h 30400" name="connsiteY32"/>
                  <a:gd fmla="*/ 2844923 w 3793236" name="connsiteX33"/>
                  <a:gd fmla="*/ 30400 h 30400" name="connsiteY33"/>
                  <a:gd fmla="*/ 3034589 w 3793236" name="connsiteX34"/>
                  <a:gd fmla="*/ 30400 h 30400" name="connsiteY34"/>
                  <a:gd fmla="*/ 3224247 w 3793236" name="connsiteX35"/>
                  <a:gd fmla="*/ 30400 h 30400" name="connsiteY35"/>
                  <a:gd fmla="*/ 3413912 w 3793236" name="connsiteX36"/>
                  <a:gd fmla="*/ 30400 h 30400" name="connsiteY36"/>
                  <a:gd fmla="*/ 3603570 w 3793236" name="connsiteX37"/>
                  <a:gd fmla="*/ 30400 h 30400" name="connsiteY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pathLst>
                  <a:path w="3793236" h="30400">
                    <a:moveTo>
                      <a:pt x="0" y="0"/>
                    </a:moveTo>
                    <a:lnTo>
                      <a:pt x="3793236" y="0"/>
                    </a:lnTo>
                    <a:lnTo>
                      <a:pt x="3793236" y="30400"/>
                    </a:lnTo>
                    <a:lnTo>
                      <a:pt x="0" y="304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3B3E3"/>
              </a:solidFill>
              <a:ln w="7600" cap="flat">
                <a:solidFill>
                  <a:srgbClr val="83B3E3"/>
                </a:solidFill>
                <a:bevel/>
              </a:ln>
            </p:spPr>
          </p:sp>
          <p:sp>
            <p:nvSpPr>
              <p:cNvPr id="155" name=""/>
              <p:cNvSpPr/>
              <p:nvPr/>
            </p:nvSpPr>
            <p:spPr>
              <a:xfrm>
                <a:off x="1111188" y="1916600"/>
                <a:ext cx="1520000" cy="3040000"/>
              </a:xfrm>
              <a:custGeom>
                <a:avLst/>
                <a:gdLst/>
                <a:ahLst/>
                <a:cxnLst/>
                <a:pathLst>
                  <a:path w="1520000" h="3040000">
                    <a:moveTo>
                      <a:pt x="1520000" y="1529553"/>
                    </a:moveTo>
                    <a:lnTo>
                      <a:pt x="55602" y="0"/>
                    </a:lnTo>
                    <a:cubicBezTo>
                      <a:pt x="55602" y="0"/>
                      <a:pt x="-180714" y="936046"/>
                      <a:pt x="321026" y="1321739"/>
                    </a:cubicBezTo>
                    <a:cubicBezTo>
                      <a:pt x="822768" y="1707431"/>
                      <a:pt x="-327590" y="1662014"/>
                      <a:pt x="125118" y="3040000"/>
                    </a:cubicBezTo>
                    <a:lnTo>
                      <a:pt x="1520000" y="1529553"/>
                    </a:lnTo>
                    <a:close/>
                  </a:path>
                </a:pathLst>
              </a:custGeom>
              <a:solidFill>
                <a:srgbClr val="83B3E3"/>
              </a:solidFill>
              <a:ln w="7600" cap="flat">
                <a:solidFill>
                  <a:srgbClr val="83B3E3"/>
                </a:solidFill>
                <a:bevel/>
              </a:ln>
            </p:spPr>
          </p:sp>
          <p:sp>
            <p:nvSpPr>
              <p:cNvPr id="156" name=""/>
              <p:cNvSpPr/>
              <p:nvPr/>
            </p:nvSpPr>
            <p:spPr>
              <a:xfrm>
                <a:off x="6211624" y="2220600"/>
                <a:ext cx="1824379" cy="2432000"/>
              </a:xfrm>
              <a:custGeom>
                <a:avLst/>
                <a:gdLst/>
                <a:ahLst/>
                <a:cxnLst/>
                <a:pathLst>
                  <a:path w="1824379" h="2432000">
                    <a:moveTo>
                      <a:pt x="0" y="0"/>
                    </a:moveTo>
                    <a:cubicBezTo>
                      <a:pt x="0" y="0"/>
                      <a:pt x="1489782" y="282367"/>
                      <a:pt x="1824000" y="1266890"/>
                    </a:cubicBezTo>
                    <a:cubicBezTo>
                      <a:pt x="1824000" y="1266890"/>
                      <a:pt x="1874745" y="1541774"/>
                      <a:pt x="802294" y="1388277"/>
                    </a:cubicBezTo>
                    <a:cubicBezTo>
                      <a:pt x="802294" y="1388277"/>
                      <a:pt x="955449" y="1422287"/>
                      <a:pt x="1616041" y="1575792"/>
                    </a:cubicBezTo>
                    <a:cubicBezTo>
                      <a:pt x="1616041" y="1575792"/>
                      <a:pt x="1245693" y="2158742"/>
                      <a:pt x="126253" y="2432000"/>
                    </a:cubicBezTo>
                    <a:cubicBezTo>
                      <a:pt x="126253" y="2432000"/>
                      <a:pt x="187338" y="1635900"/>
                      <a:pt x="179577" y="1308682"/>
                    </a:cubicBezTo>
                    <a:cubicBezTo>
                      <a:pt x="179577" y="1308682"/>
                      <a:pt x="164473" y="1075134"/>
                      <a:pt x="164464" y="1075134"/>
                    </a:cubicBezTo>
                    <a:cubicBezTo>
                      <a:pt x="164464" y="1075134"/>
                      <a:pt x="156565" y="416312"/>
                      <a:pt x="0" y="0"/>
                    </a:cubicBezTo>
                    <a:close/>
                    <a:moveTo>
                      <a:pt x="855008" y="1067808"/>
                    </a:moveTo>
                    <a:cubicBezTo>
                      <a:pt x="1003299" y="1067808"/>
                      <a:pt x="1123516" y="940614"/>
                      <a:pt x="1123516" y="783720"/>
                    </a:cubicBezTo>
                    <a:cubicBezTo>
                      <a:pt x="1123516" y="626816"/>
                      <a:pt x="1003299" y="499626"/>
                      <a:pt x="855008" y="499626"/>
                    </a:cubicBezTo>
                    <a:cubicBezTo>
                      <a:pt x="706716" y="499626"/>
                      <a:pt x="586502" y="626816"/>
                      <a:pt x="586502" y="783720"/>
                    </a:cubicBezTo>
                    <a:cubicBezTo>
                      <a:pt x="586502" y="940614"/>
                      <a:pt x="706716" y="1067808"/>
                      <a:pt x="855008" y="1067808"/>
                    </a:cubicBezTo>
                    <a:close/>
                  </a:path>
                </a:pathLst>
              </a:custGeom>
              <a:solidFill>
                <a:srgbClr val="83B3E3"/>
              </a:solidFill>
              <a:ln w="7600" cap="flat">
                <a:solidFill>
                  <a:srgbClr val="83B3E3"/>
                </a:solidFill>
                <a:bevel/>
              </a:ln>
            </p:spPr>
          </p:sp>
        </p:grpSp>
        <p:sp>
          <p:nvSpPr>
            <p:cNvPr id="167" name="Category"/>
            <p:cNvSpPr/>
            <p:nvPr/>
          </p:nvSpPr>
          <p:spPr>
            <a:xfrm>
              <a:off x="3345885" y="2109589"/>
              <a:ext cx="389344" cy="927198"/>
            </a:xfrm>
            <a:custGeom>
              <a:avLst/>
              <a:gdLst>
                <a:gd fmla="*/ 922929 w 389344" name="connsiteX0"/>
                <a:gd fmla="*/ 1219086 h 927198" name="connsiteY0"/>
                <a:gd fmla="*/ 883994 w 389344" name="connsiteX1"/>
                <a:gd fmla="*/ 1126366 h 927198" name="connsiteY1"/>
                <a:gd fmla="*/ 845059 w 389344" name="connsiteX2"/>
                <a:gd fmla="*/ 1033646 h 927198" name="connsiteY2"/>
                <a:gd fmla="*/ 806124 w 389344" name="connsiteX3"/>
                <a:gd fmla="*/ 940926 h 927198" name="connsiteY3"/>
                <a:gd fmla="*/ 767190 w 389344" name="connsiteX4"/>
                <a:gd fmla="*/ 848206 h 927198" name="connsiteY4"/>
                <a:gd fmla="*/ 728257 w 389344" name="connsiteX5"/>
                <a:gd fmla="*/ 755488 h 927198" name="connsiteY5"/>
                <a:gd fmla="*/ 689322 w 389344" name="connsiteX6"/>
                <a:gd fmla="*/ 662768 h 927198" name="connsiteY6"/>
                <a:gd fmla="*/ 650388 w 389344" name="connsiteX7"/>
                <a:gd fmla="*/ 570048 h 927198" name="connsiteY7"/>
                <a:gd fmla="*/ 611453 w 389344" name="connsiteX8"/>
                <a:gd fmla="*/ 477328 h 927198" name="connsiteY8"/>
                <a:gd fmla="*/ 150719 w 389344" name="rtl"/>
                <a:gd fmla="*/ 202208 h 927198" name="rtt"/>
                <a:gd fmla="*/ 994319 w 389344" name="rtr"/>
                <a:gd fmla="*/ 384608 h 927198" name="rtb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rtl" t="rtt" b="rtb" r="rtr"/>
              <a:pathLst>
                <a:path fill="none" w="389344" h="927198">
                  <a:moveTo>
                    <a:pt x="572519" y="384608"/>
                  </a:moveTo>
                  <a:lnTo>
                    <a:pt x="961864" y="1311806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1E768C"/>
              </a:solidFill>
              <a:bevel/>
            </a:ln>
          </p:spPr>
          <p:txBody>
            <a:bodyPr bIns="0" anchor="ctr" rIns="36000" tIns="0" lIns="36000" wrap="square" rtlCol="0"/>
            <a:lstStyle/>
            <a:p>
              <a:pPr algn="ctr">
                <a:lnSpc>
                  <a:spcPct val="100000"/>
                </a:lnSpc>
              </a:pPr>
              <a:r>
                <a:rPr sz="760">
                  <a:solidFill>
                    <a:srgbClr val="1F6391"/>
                  </a:solidFill>
                  <a:latin typeface="Arial"/>
                </a:rPr>
                <a:t>literature search</a:t>
              </a:r>
            </a:p>
          </p:txBody>
        </p:sp>
        <p:sp>
          <p:nvSpPr>
            <p:cNvPr id="169" name="Category"/>
            <p:cNvSpPr/>
            <p:nvPr/>
          </p:nvSpPr>
          <p:spPr>
            <a:xfrm>
              <a:off x="5242503" y="2109589"/>
              <a:ext cx="389344" cy="927198"/>
            </a:xfrm>
            <a:custGeom>
              <a:avLst/>
              <a:gdLst>
                <a:gd fmla="*/ 922929 w 389344" name="connsiteX0"/>
                <a:gd fmla="*/ 1219086 h 927198" name="connsiteY0"/>
                <a:gd fmla="*/ 883994 w 389344" name="connsiteX1"/>
                <a:gd fmla="*/ 1126366 h 927198" name="connsiteY1"/>
                <a:gd fmla="*/ 845059 w 389344" name="connsiteX2"/>
                <a:gd fmla="*/ 1033646 h 927198" name="connsiteY2"/>
                <a:gd fmla="*/ 806124 w 389344" name="connsiteX3"/>
                <a:gd fmla="*/ 940926 h 927198" name="connsiteY3"/>
                <a:gd fmla="*/ 767190 w 389344" name="connsiteX4"/>
                <a:gd fmla="*/ 848206 h 927198" name="connsiteY4"/>
                <a:gd fmla="*/ 728257 w 389344" name="connsiteX5"/>
                <a:gd fmla="*/ 755488 h 927198" name="connsiteY5"/>
                <a:gd fmla="*/ 689322 w 389344" name="connsiteX6"/>
                <a:gd fmla="*/ 662768 h 927198" name="connsiteY6"/>
                <a:gd fmla="*/ 650388 w 389344" name="connsiteX7"/>
                <a:gd fmla="*/ 570048 h 927198" name="connsiteY7"/>
                <a:gd fmla="*/ 611453 w 389344" name="connsiteX8"/>
                <a:gd fmla="*/ 477328 h 927198" name="connsiteY8"/>
                <a:gd fmla="*/ 344519 w 389344" name="rtl"/>
                <a:gd fmla="*/ 202208 h 927198" name="rtt"/>
                <a:gd fmla="*/ 800519 w 389344" name="rtr"/>
                <a:gd fmla="*/ 384608 h 927198" name="rtb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rtl" t="rtt" b="rtb" r="rtr"/>
              <a:pathLst>
                <a:path fill="none" w="389344" h="927198">
                  <a:moveTo>
                    <a:pt x="572519" y="384608"/>
                  </a:moveTo>
                  <a:lnTo>
                    <a:pt x="961864" y="1311806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1E768C"/>
              </a:solidFill>
              <a:bevel/>
            </a:ln>
          </p:spPr>
          <p:txBody>
            <a:bodyPr bIns="0" anchor="ctr" rIns="36000" tIns="0" lIns="36000" wrap="square" rtlCol="0"/>
            <a:lstStyle/>
            <a:p>
              <a:pPr algn="l"/>
              <a:r>
                <a:rPr sz="760">
                  <a:solidFill>
                    <a:srgbClr val="1F6391"/>
                  </a:solidFill>
                  <a:latin typeface="Arial"/>
                </a:rPr>
                <a:t>Analysis</a:t>
              </a:r>
            </a:p>
          </p:txBody>
        </p:sp>
        <p:sp>
          <p:nvSpPr>
            <p:cNvPr id="170" name="Category"/>
            <p:cNvSpPr/>
            <p:nvPr/>
          </p:nvSpPr>
          <p:spPr>
            <a:xfrm>
              <a:off x="4294190" y="2109589"/>
              <a:ext cx="389344" cy="927198"/>
            </a:xfrm>
            <a:custGeom>
              <a:avLst/>
              <a:gdLst>
                <a:gd fmla="*/ 922929 w 389344" name="connsiteX0"/>
                <a:gd fmla="*/ 1219086 h 927198" name="connsiteY0"/>
                <a:gd fmla="*/ 883994 w 389344" name="connsiteX1"/>
                <a:gd fmla="*/ 1126366 h 927198" name="connsiteY1"/>
                <a:gd fmla="*/ 845059 w 389344" name="connsiteX2"/>
                <a:gd fmla="*/ 1033646 h 927198" name="connsiteY2"/>
                <a:gd fmla="*/ 806124 w 389344" name="connsiteX3"/>
                <a:gd fmla="*/ 940926 h 927198" name="connsiteY3"/>
                <a:gd fmla="*/ 767190 w 389344" name="connsiteX4"/>
                <a:gd fmla="*/ 848206 h 927198" name="connsiteY4"/>
                <a:gd fmla="*/ 728257 w 389344" name="connsiteX5"/>
                <a:gd fmla="*/ 755488 h 927198" name="connsiteY5"/>
                <a:gd fmla="*/ 689322 w 389344" name="connsiteX6"/>
                <a:gd fmla="*/ 662768 h 927198" name="connsiteY6"/>
                <a:gd fmla="*/ 650388 w 389344" name="connsiteX7"/>
                <a:gd fmla="*/ 570048 h 927198" name="connsiteY7"/>
                <a:gd fmla="*/ 611453 w 389344" name="connsiteX8"/>
                <a:gd fmla="*/ 477328 h 927198" name="connsiteY8"/>
                <a:gd fmla="*/ 32919 w 389344" name="rtl"/>
                <a:gd fmla="*/ 202208 h 927198" name="rtt"/>
                <a:gd fmla="*/ 1112119 w 389344" name="rtr"/>
                <a:gd fmla="*/ 384608 h 927198" name="rtb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rtl" t="rtt" b="rtb" r="rtr"/>
              <a:pathLst>
                <a:path fill="none" w="389344" h="927198">
                  <a:moveTo>
                    <a:pt x="572519" y="384608"/>
                  </a:moveTo>
                  <a:lnTo>
                    <a:pt x="961864" y="1311806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1E768C"/>
              </a:solidFill>
              <a:bevel/>
            </a:ln>
          </p:spPr>
          <p:txBody>
            <a:bodyPr bIns="0" anchor="ctr" rIns="36000" tIns="0" lIns="36000" wrap="square" rtlCol="0"/>
            <a:lstStyle/>
            <a:p>
              <a:pPr algn="ctr">
                <a:lnSpc>
                  <a:spcPct val="100000"/>
                </a:lnSpc>
              </a:pPr>
              <a:r>
                <a:rPr sz="760">
                  <a:solidFill>
                    <a:srgbClr val="1F6391"/>
                  </a:solidFill>
                  <a:latin typeface="Arial"/>
                </a:rPr>
                <a:t>Information extraction</a:t>
              </a:r>
            </a:p>
          </p:txBody>
        </p:sp>
        <p:sp>
          <p:nvSpPr>
            <p:cNvPr id="171" name="Category"/>
            <p:cNvSpPr/>
            <p:nvPr/>
          </p:nvSpPr>
          <p:spPr>
            <a:xfrm>
              <a:off x="2397572" y="2109589"/>
              <a:ext cx="389344" cy="927198"/>
            </a:xfrm>
            <a:custGeom>
              <a:avLst/>
              <a:gdLst>
                <a:gd fmla="*/ 922929 w 389344" name="connsiteX0"/>
                <a:gd fmla="*/ 1219086 h 927198" name="connsiteY0"/>
                <a:gd fmla="*/ 883994 w 389344" name="connsiteX1"/>
                <a:gd fmla="*/ 1126366 h 927198" name="connsiteY1"/>
                <a:gd fmla="*/ 845059 w 389344" name="connsiteX2"/>
                <a:gd fmla="*/ 1033646 h 927198" name="connsiteY2"/>
                <a:gd fmla="*/ 806124 w 389344" name="connsiteX3"/>
                <a:gd fmla="*/ 940926 h 927198" name="connsiteY3"/>
                <a:gd fmla="*/ 767190 w 389344" name="connsiteX4"/>
                <a:gd fmla="*/ 848206 h 927198" name="connsiteY4"/>
                <a:gd fmla="*/ 728257 w 389344" name="connsiteX5"/>
                <a:gd fmla="*/ 755488 h 927198" name="connsiteY5"/>
                <a:gd fmla="*/ 689322 w 389344" name="connsiteX6"/>
                <a:gd fmla="*/ 662768 h 927198" name="connsiteY6"/>
                <a:gd fmla="*/ 650388 w 389344" name="connsiteX7"/>
                <a:gd fmla="*/ 570048 h 927198" name="connsiteY7"/>
                <a:gd fmla="*/ 611453 w 389344" name="connsiteX8"/>
                <a:gd fmla="*/ 477328 h 927198" name="connsiteY8"/>
                <a:gd fmla="*/ 287519 w 389344" name="rtl"/>
                <a:gd fmla="*/ 217408 h 927198" name="rtt"/>
                <a:gd fmla="*/ 857519 w 389344" name="rtr"/>
                <a:gd fmla="*/ 384608 h 927198" name="rtb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rtl" t="rtt" b="rtb" r="rtr"/>
              <a:pathLst>
                <a:path fill="none" w="389344" h="927198">
                  <a:moveTo>
                    <a:pt x="572519" y="384608"/>
                  </a:moveTo>
                  <a:lnTo>
                    <a:pt x="961864" y="1311806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1E768C"/>
              </a:solidFill>
              <a:bevel/>
            </a:ln>
          </p:spPr>
          <p:txBody>
            <a:bodyPr bIns="0" anchor="ctr" rIns="36000" tIns="0" lIns="36000" wrap="square" rtlCol="0"/>
            <a:lstStyle/>
            <a:p>
              <a:pPr algn="ctr">
                <a:lnSpc>
                  <a:spcPct val="100000"/>
                </a:lnSpc>
              </a:pPr>
              <a:r>
                <a:rPr sz="608">
                  <a:solidFill>
                    <a:srgbClr val="1F6391"/>
                  </a:solidFill>
                  <a:latin typeface="Arial"/>
                </a:rPr>
                <a:t>Task design</a:t>
              </a:r>
            </a:p>
          </p:txBody>
        </p:sp>
        <p:sp>
          <p:nvSpPr>
            <p:cNvPr id="172" name="Category 2"/>
            <p:cNvSpPr/>
            <p:nvPr/>
          </p:nvSpPr>
          <p:spPr>
            <a:xfrm>
              <a:off x="2158635" y="4743800"/>
              <a:ext cx="391035" cy="805600"/>
            </a:xfrm>
            <a:custGeom>
              <a:avLst/>
              <a:gdLst>
                <a:gd fmla="*/ 1161698 w 391035" name="connsiteX0"/>
                <a:gd fmla="*/ -1211440 h 805600" name="connsiteY0"/>
                <a:gd fmla="*/ 1122596 w 391035" name="connsiteX1"/>
                <a:gd fmla="*/ -1130880 h 805600" name="connsiteY1"/>
                <a:gd fmla="*/ 1083486 w 391035" name="connsiteX2"/>
                <a:gd fmla="*/ -1050320 h 805600" name="connsiteY2"/>
                <a:gd fmla="*/ 1044384 w 391035" name="connsiteX3"/>
                <a:gd fmla="*/ -969760 h 805600" name="connsiteY3"/>
                <a:gd fmla="*/ 1005282 w 391035" name="connsiteX4"/>
                <a:gd fmla="*/ -889200 h 805600" name="connsiteY4"/>
                <a:gd fmla="*/ 966180 w 391035" name="connsiteX5"/>
                <a:gd fmla="*/ -808640 h 805600" name="connsiteY5"/>
                <a:gd fmla="*/ 927078 w 391035" name="connsiteX6"/>
                <a:gd fmla="*/ -728080 h 805600" name="connsiteY6"/>
                <a:gd fmla="*/ 887969 w 391035" name="connsiteX7"/>
                <a:gd fmla="*/ -647520 h 805600" name="connsiteY7"/>
                <a:gd fmla="*/ 848867 w 391035" name="connsiteX8"/>
                <a:gd fmla="*/ -566960 h 805600" name="connsiteY8"/>
                <a:gd fmla="*/ 118165 w 391035" name="rtl"/>
                <a:gd fmla="*/ -486400 h 805600" name="rtt"/>
                <a:gd fmla="*/ 1501365 w 391035" name="rtr"/>
                <a:gd fmla="*/ -304000 h 805600" name="rtb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rtl" t="rtt" b="rtb" r="rtr"/>
              <a:pathLst>
                <a:path fill="none" w="391035" h="805600">
                  <a:moveTo>
                    <a:pt x="809765" y="-486400"/>
                  </a:moveTo>
                  <a:lnTo>
                    <a:pt x="1200800" y="-129200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1E768C"/>
              </a:solidFill>
              <a:bevel/>
            </a:ln>
          </p:spPr>
          <p:txBody>
            <a:bodyPr bIns="0" anchor="ctr" rIns="36000" tIns="0" lIns="36000" wrap="square" rtlCol="0"/>
            <a:lstStyle/>
            <a:p>
              <a:pPr algn="l"/>
              <a:r>
                <a:rPr sz="760">
                  <a:solidFill>
                    <a:srgbClr val="1F6391"/>
                  </a:solidFill>
                  <a:latin typeface="Arial"/>
                </a:rPr>
                <a:t>Stem cells isolate and culture</a:t>
              </a:r>
            </a:p>
          </p:txBody>
        </p:sp>
        <p:sp>
          <p:nvSpPr>
            <p:cNvPr id="174" name="Category 2"/>
            <p:cNvSpPr/>
            <p:nvPr/>
          </p:nvSpPr>
          <p:spPr>
            <a:xfrm>
              <a:off x="3106941" y="4743800"/>
              <a:ext cx="391035" cy="805600"/>
            </a:xfrm>
            <a:custGeom>
              <a:avLst/>
              <a:gdLst>
                <a:gd fmla="*/ 1161698 w 391035" name="connsiteX0"/>
                <a:gd fmla="*/ -1211440 h 805600" name="connsiteY0"/>
                <a:gd fmla="*/ 1122596 w 391035" name="connsiteX1"/>
                <a:gd fmla="*/ -1130880 h 805600" name="connsiteY1"/>
                <a:gd fmla="*/ 1083486 w 391035" name="connsiteX2"/>
                <a:gd fmla="*/ -1050320 h 805600" name="connsiteY2"/>
                <a:gd fmla="*/ 1044384 w 391035" name="connsiteX3"/>
                <a:gd fmla="*/ -969760 h 805600" name="connsiteY3"/>
                <a:gd fmla="*/ 1005282 w 391035" name="connsiteX4"/>
                <a:gd fmla="*/ -889200 h 805600" name="connsiteY4"/>
                <a:gd fmla="*/ 966180 w 391035" name="connsiteX5"/>
                <a:gd fmla="*/ -808640 h 805600" name="connsiteY5"/>
                <a:gd fmla="*/ 927078 w 391035" name="connsiteX6"/>
                <a:gd fmla="*/ -728080 h 805600" name="connsiteY6"/>
                <a:gd fmla="*/ 887969 w 391035" name="connsiteX7"/>
                <a:gd fmla="*/ -647520 h 805600" name="connsiteY7"/>
                <a:gd fmla="*/ 848867 w 391035" name="connsiteX8"/>
                <a:gd fmla="*/ -566960 h 805600" name="connsiteY8"/>
                <a:gd fmla="*/ 558965 w 391035" name="rtl"/>
                <a:gd fmla="*/ -486400 h 805600" name="rtt"/>
                <a:gd fmla="*/ 1060565 w 391035" name="rtr"/>
                <a:gd fmla="*/ -304000 h 805600" name="rtb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rtl" t="rtt" b="rtb" r="rtr"/>
              <a:pathLst>
                <a:path fill="none" w="391035" h="805600">
                  <a:moveTo>
                    <a:pt x="809765" y="-486400"/>
                  </a:moveTo>
                  <a:lnTo>
                    <a:pt x="1200800" y="-129200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1E768C"/>
              </a:solidFill>
              <a:bevel/>
            </a:ln>
          </p:spPr>
          <p:txBody>
            <a:bodyPr bIns="0" anchor="ctr" rIns="36000" tIns="0" lIns="36000" wrap="square" rtlCol="0"/>
            <a:lstStyle/>
            <a:p>
              <a:pPr algn="ctr">
                <a:lnSpc>
                  <a:spcPct val="100000"/>
                </a:lnSpc>
              </a:pPr>
              <a:r>
                <a:rPr sz="760">
                  <a:solidFill>
                    <a:srgbClr val="1F6391"/>
                  </a:solidFill>
                  <a:latin typeface="Arial"/>
                </a:rPr>
                <a:t>Injection</a:t>
              </a:r>
            </a:p>
          </p:txBody>
        </p:sp>
        <p:sp>
          <p:nvSpPr>
            <p:cNvPr id="175" name="Category 2"/>
            <p:cNvSpPr/>
            <p:nvPr/>
          </p:nvSpPr>
          <p:spPr>
            <a:xfrm>
              <a:off x="4055253" y="4743800"/>
              <a:ext cx="391035" cy="805600"/>
            </a:xfrm>
            <a:custGeom>
              <a:avLst/>
              <a:gdLst>
                <a:gd fmla="*/ 1161698 w 391035" name="connsiteX0"/>
                <a:gd fmla="*/ -1211440 h 805600" name="connsiteY0"/>
                <a:gd fmla="*/ 1122596 w 391035" name="connsiteX1"/>
                <a:gd fmla="*/ -1130880 h 805600" name="connsiteY1"/>
                <a:gd fmla="*/ 1083486 w 391035" name="connsiteX2"/>
                <a:gd fmla="*/ -1050320 h 805600" name="connsiteY2"/>
                <a:gd fmla="*/ 1044384 w 391035" name="connsiteX3"/>
                <a:gd fmla="*/ -969760 h 805600" name="connsiteY3"/>
                <a:gd fmla="*/ 1005282 w 391035" name="connsiteX4"/>
                <a:gd fmla="*/ -889200 h 805600" name="connsiteY4"/>
                <a:gd fmla="*/ 966180 w 391035" name="connsiteX5"/>
                <a:gd fmla="*/ -808640 h 805600" name="connsiteY5"/>
                <a:gd fmla="*/ 927078 w 391035" name="connsiteX6"/>
                <a:gd fmla="*/ -728080 h 805600" name="connsiteY6"/>
                <a:gd fmla="*/ 887969 w 391035" name="connsiteX7"/>
                <a:gd fmla="*/ -647520 h 805600" name="connsiteY7"/>
                <a:gd fmla="*/ 848867 w 391035" name="connsiteX8"/>
                <a:gd fmla="*/ -566960 h 805600" name="connsiteY8"/>
                <a:gd fmla="*/ 410765 w 391035" name="rtl"/>
                <a:gd fmla="*/ -486400 h 805600" name="rtt"/>
                <a:gd fmla="*/ 1208765 w 391035" name="rtr"/>
                <a:gd fmla="*/ -304000 h 805600" name="rtb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rtl" t="rtt" b="rtb" r="rtr"/>
              <a:pathLst>
                <a:path fill="none" w="391035" h="805600">
                  <a:moveTo>
                    <a:pt x="809765" y="-486400"/>
                  </a:moveTo>
                  <a:lnTo>
                    <a:pt x="1200800" y="-129200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1E768C"/>
              </a:solidFill>
              <a:bevel/>
            </a:ln>
          </p:spPr>
          <p:txBody>
            <a:bodyPr bIns="0" anchor="ctr" rIns="36000" tIns="0" lIns="36000" wrap="square" rtlCol="0"/>
            <a:lstStyle/>
            <a:p>
              <a:pPr algn="ctr">
                <a:lnSpc>
                  <a:spcPct val="100000"/>
                </a:lnSpc>
              </a:pPr>
              <a:r>
                <a:rPr sz="760">
                  <a:solidFill>
                    <a:srgbClr val="1F6391"/>
                  </a:solidFill>
                  <a:latin typeface="Arial"/>
                </a:rPr>
                <a:t>Repair damage</a:t>
              </a:r>
            </a:p>
          </p:txBody>
        </p:sp>
        <p:sp>
          <p:nvSpPr>
            <p:cNvPr id="176" name="Category 2"/>
            <p:cNvSpPr/>
            <p:nvPr/>
          </p:nvSpPr>
          <p:spPr>
            <a:xfrm>
              <a:off x="5003559" y="4743800"/>
              <a:ext cx="391035" cy="805600"/>
            </a:xfrm>
            <a:custGeom>
              <a:avLst/>
              <a:gdLst>
                <a:gd fmla="*/ 1161698 w 391035" name="connsiteX0"/>
                <a:gd fmla="*/ -1211440 h 805600" name="connsiteY0"/>
                <a:gd fmla="*/ 1122596 w 391035" name="connsiteX1"/>
                <a:gd fmla="*/ -1130880 h 805600" name="connsiteY1"/>
                <a:gd fmla="*/ 1083486 w 391035" name="connsiteX2"/>
                <a:gd fmla="*/ -1050320 h 805600" name="connsiteY2"/>
                <a:gd fmla="*/ 1044384 w 391035" name="connsiteX3"/>
                <a:gd fmla="*/ -969760 h 805600" name="connsiteY3"/>
                <a:gd fmla="*/ 1005282 w 391035" name="connsiteX4"/>
                <a:gd fmla="*/ -889200 h 805600" name="connsiteY4"/>
                <a:gd fmla="*/ 966180 w 391035" name="connsiteX5"/>
                <a:gd fmla="*/ -808640 h 805600" name="connsiteY5"/>
                <a:gd fmla="*/ 927078 w 391035" name="connsiteX6"/>
                <a:gd fmla="*/ -728080 h 805600" name="connsiteY6"/>
                <a:gd fmla="*/ 887969 w 391035" name="connsiteX7"/>
                <a:gd fmla="*/ -647520 h 805600" name="connsiteY7"/>
                <a:gd fmla="*/ 848867 w 391035" name="connsiteX8"/>
                <a:gd fmla="*/ -566960 h 805600" name="connsiteY8"/>
                <a:gd fmla="*/ 315765 w 391035" name="rtl"/>
                <a:gd fmla="*/ -486400 h 805600" name="rtt"/>
                <a:gd fmla="*/ 1303765 w 391035" name="rtr"/>
                <a:gd fmla="*/ -304000 h 805600" name="rtb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rtl" t="rtt" b="rtb" r="rtr"/>
              <a:pathLst>
                <a:path fill="none" w="391035" h="805600">
                  <a:moveTo>
                    <a:pt x="809765" y="-486400"/>
                  </a:moveTo>
                  <a:lnTo>
                    <a:pt x="1200800" y="-129200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1E768C"/>
              </a:solidFill>
              <a:bevel/>
            </a:ln>
          </p:spPr>
          <p:txBody>
            <a:bodyPr bIns="0" anchor="ctr" rIns="36000" tIns="0" lIns="36000" wrap="square" rtlCol="0"/>
            <a:lstStyle/>
            <a:p>
              <a:pPr algn="ctr">
                <a:lnSpc>
                  <a:spcPct val="100000"/>
                </a:lnSpc>
              </a:pPr>
              <a:r>
                <a:rPr sz="760">
                  <a:solidFill>
                    <a:srgbClr val="1F6391"/>
                  </a:solidFill>
                  <a:latin typeface="Arial"/>
                </a:rPr>
                <a:t>Functional recovery</a:t>
              </a:r>
            </a:p>
          </p:txBody>
        </p:sp>
        <p:sp>
          <p:nvSpPr>
            <p:cNvPr id="177" name="Flags"/>
            <p:cNvSpPr/>
            <p:nvPr/>
          </p:nvSpPr>
          <p:spPr>
            <a:xfrm>
              <a:off x="3249192" y="3332079"/>
              <a:ext cx="178642" cy="178642"/>
            </a:xfrm>
            <a:custGeom>
              <a:avLst/>
              <a:gdLst>
                <a:gd fmla="*/ 89321 w 178642" name="connsiteX0"/>
                <a:gd fmla="*/ 89321 h 178642" name="connsiteY0"/>
              </a:gdLst>
              <a:ahLst/>
              <a:cxnLst>
                <a:cxn ang="0">
                  <a:pos x="connsiteX0" y="connsiteY0"/>
                </a:cxn>
              </a:cxnLst>
              <a:pathLst>
                <a:path w="178642" h="178642">
                  <a:moveTo>
                    <a:pt x="0" y="0"/>
                  </a:moveTo>
                  <a:moveTo>
                    <a:pt x="167923" y="89321"/>
                  </a:moveTo>
                  <a:cubicBezTo>
                    <a:pt x="167923" y="132731"/>
                    <a:pt x="132731" y="167923"/>
                    <a:pt x="89321" y="167923"/>
                  </a:cubicBezTo>
                  <a:cubicBezTo>
                    <a:pt x="45910" y="167923"/>
                    <a:pt x="10719" y="132731"/>
                    <a:pt x="10719" y="89321"/>
                  </a:cubicBezTo>
                  <a:cubicBezTo>
                    <a:pt x="10719" y="45910"/>
                    <a:pt x="45910" y="10719"/>
                    <a:pt x="89321" y="10719"/>
                  </a:cubicBezTo>
                  <a:cubicBezTo>
                    <a:pt x="132731" y="10719"/>
                    <a:pt x="167923" y="45910"/>
                    <a:pt x="167923" y="89321"/>
                  </a:cubicBezTo>
                  <a:close/>
                </a:path>
              </a:pathLst>
            </a:custGeom>
            <a:solidFill>
              <a:srgbClr val="89C3EB"/>
            </a:solidFill>
            <a:ln w="22800" cap="flat">
              <a:solidFill>
                <a:srgbClr val="89C3EB"/>
              </a:solidFill>
              <a:bevel/>
            </a:ln>
          </p:spPr>
        </p:sp>
        <p:sp>
          <p:nvSpPr>
            <p:cNvPr id="178" name="Flags"/>
            <p:cNvSpPr/>
            <p:nvPr/>
          </p:nvSpPr>
          <p:spPr>
            <a:xfrm>
              <a:off x="4218420" y="3332072"/>
              <a:ext cx="178642" cy="178642"/>
            </a:xfrm>
            <a:custGeom>
              <a:avLst/>
              <a:gdLst>
                <a:gd fmla="*/ 89321 w 178642" name="connsiteX0"/>
                <a:gd fmla="*/ 89321 h 178642" name="connsiteY0"/>
              </a:gdLst>
              <a:ahLst/>
              <a:cxnLst>
                <a:cxn ang="0">
                  <a:pos x="connsiteX0" y="connsiteY0"/>
                </a:cxn>
              </a:cxnLst>
              <a:pathLst>
                <a:path w="178642" h="178642">
                  <a:moveTo>
                    <a:pt x="0" y="0"/>
                  </a:moveTo>
                  <a:moveTo>
                    <a:pt x="167923" y="89321"/>
                  </a:moveTo>
                  <a:cubicBezTo>
                    <a:pt x="167923" y="132731"/>
                    <a:pt x="132731" y="167923"/>
                    <a:pt x="89321" y="167923"/>
                  </a:cubicBezTo>
                  <a:cubicBezTo>
                    <a:pt x="45910" y="167923"/>
                    <a:pt x="10719" y="132731"/>
                    <a:pt x="10719" y="89321"/>
                  </a:cubicBezTo>
                  <a:cubicBezTo>
                    <a:pt x="10719" y="45910"/>
                    <a:pt x="45910" y="10719"/>
                    <a:pt x="89321" y="10719"/>
                  </a:cubicBezTo>
                  <a:cubicBezTo>
                    <a:pt x="132731" y="10719"/>
                    <a:pt x="167923" y="45910"/>
                    <a:pt x="167923" y="89321"/>
                  </a:cubicBezTo>
                  <a:close/>
                </a:path>
              </a:pathLst>
            </a:custGeom>
            <a:solidFill>
              <a:srgbClr val="89C3EB"/>
            </a:solidFill>
            <a:ln w="22800" cap="flat">
              <a:solidFill>
                <a:srgbClr val="89C3EB"/>
              </a:solidFill>
              <a:bevel/>
            </a:ln>
          </p:spPr>
        </p:sp>
        <p:sp>
          <p:nvSpPr>
            <p:cNvPr id="179" name="Flags"/>
            <p:cNvSpPr/>
            <p:nvPr/>
          </p:nvSpPr>
          <p:spPr>
            <a:xfrm>
              <a:off x="5166733" y="3332079"/>
              <a:ext cx="178642" cy="178642"/>
            </a:xfrm>
            <a:custGeom>
              <a:avLst/>
              <a:gdLst>
                <a:gd fmla="*/ 89321 w 178642" name="connsiteX0"/>
                <a:gd fmla="*/ 89321 h 178642" name="connsiteY0"/>
              </a:gdLst>
              <a:ahLst/>
              <a:cxnLst>
                <a:cxn ang="0">
                  <a:pos x="connsiteX0" y="connsiteY0"/>
                </a:cxn>
              </a:cxnLst>
              <a:pathLst>
                <a:path w="178642" h="178642">
                  <a:moveTo>
                    <a:pt x="0" y="0"/>
                  </a:moveTo>
                  <a:moveTo>
                    <a:pt x="167923" y="89321"/>
                  </a:moveTo>
                  <a:cubicBezTo>
                    <a:pt x="167923" y="132731"/>
                    <a:pt x="132731" y="167923"/>
                    <a:pt x="89321" y="167923"/>
                  </a:cubicBezTo>
                  <a:cubicBezTo>
                    <a:pt x="45910" y="167923"/>
                    <a:pt x="10719" y="132731"/>
                    <a:pt x="10719" y="89321"/>
                  </a:cubicBezTo>
                  <a:cubicBezTo>
                    <a:pt x="10719" y="45910"/>
                    <a:pt x="45910" y="10719"/>
                    <a:pt x="89321" y="10719"/>
                  </a:cubicBezTo>
                  <a:cubicBezTo>
                    <a:pt x="132731" y="10719"/>
                    <a:pt x="167923" y="45910"/>
                    <a:pt x="167923" y="89321"/>
                  </a:cubicBezTo>
                  <a:close/>
                </a:path>
              </a:pathLst>
            </a:custGeom>
            <a:solidFill>
              <a:srgbClr val="89C3EB"/>
            </a:solidFill>
            <a:ln w="22800" cap="flat">
              <a:solidFill>
                <a:srgbClr val="89C3EB"/>
              </a:solidFill>
              <a:bevel/>
            </a:ln>
          </p:spPr>
        </p:sp>
        <p:sp>
          <p:nvSpPr>
            <p:cNvPr id="181" name="Flags"/>
            <p:cNvSpPr/>
            <p:nvPr/>
          </p:nvSpPr>
          <p:spPr>
            <a:xfrm>
              <a:off x="6115038" y="3332079"/>
              <a:ext cx="178642" cy="178642"/>
            </a:xfrm>
            <a:custGeom>
              <a:avLst/>
              <a:gdLst>
                <a:gd fmla="*/ 89321 w 178642" name="connsiteX0"/>
                <a:gd fmla="*/ 89321 h 178642" name="connsiteY0"/>
              </a:gdLst>
              <a:ahLst/>
              <a:cxnLst>
                <a:cxn ang="0">
                  <a:pos x="connsiteX0" y="connsiteY0"/>
                </a:cxn>
              </a:cxnLst>
              <a:pathLst>
                <a:path w="178642" h="178642">
                  <a:moveTo>
                    <a:pt x="0" y="0"/>
                  </a:moveTo>
                  <a:moveTo>
                    <a:pt x="167923" y="89321"/>
                  </a:moveTo>
                  <a:cubicBezTo>
                    <a:pt x="167923" y="132731"/>
                    <a:pt x="132731" y="167923"/>
                    <a:pt x="89321" y="167923"/>
                  </a:cubicBezTo>
                  <a:cubicBezTo>
                    <a:pt x="45910" y="167923"/>
                    <a:pt x="10719" y="132731"/>
                    <a:pt x="10719" y="89321"/>
                  </a:cubicBezTo>
                  <a:cubicBezTo>
                    <a:pt x="10719" y="45910"/>
                    <a:pt x="45910" y="10719"/>
                    <a:pt x="89321" y="10719"/>
                  </a:cubicBezTo>
                  <a:cubicBezTo>
                    <a:pt x="132731" y="10719"/>
                    <a:pt x="167923" y="45910"/>
                    <a:pt x="167923" y="89321"/>
                  </a:cubicBezTo>
                  <a:close/>
                </a:path>
              </a:pathLst>
            </a:custGeom>
            <a:solidFill>
              <a:srgbClr val="89C3EB"/>
            </a:solidFill>
            <a:ln w="22800" cap="flat">
              <a:solidFill>
                <a:srgbClr val="89C3EB"/>
              </a:solidFill>
              <a:bevel/>
            </a:ln>
          </p:spPr>
        </p:sp>
        <p:pic>
          <p:nvPicPr>
            <p:cNvPr id="128" name="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8424" y="2700532"/>
              <a:ext cx="714400" cy="539600"/>
            </a:xfrm>
            <a:prstGeom prst="rect">
              <a:avLst/>
            </a:prstGeom>
          </p:spPr>
        </p:pic>
        <p:pic>
          <p:nvPicPr>
            <p:cNvPr id="129" name="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7572" y="2658732"/>
              <a:ext cx="752400" cy="570000"/>
            </a:xfrm>
            <a:prstGeom prst="rect">
              <a:avLst/>
            </a:prstGeom>
          </p:spPr>
        </p:pic>
        <p:pic>
          <p:nvPicPr>
            <p:cNvPr id="130" name="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3384" y="2567558"/>
              <a:ext cx="457232" cy="604174"/>
            </a:xfrm>
            <a:prstGeom prst="rect">
              <a:avLst/>
            </a:prstGeom>
          </p:spPr>
        </p:pic>
        <p:pic>
          <p:nvPicPr>
            <p:cNvPr id="131" name="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7056" y="2676540"/>
              <a:ext cx="463536" cy="610384"/>
            </a:xfrm>
            <a:prstGeom prst="rect">
              <a:avLst/>
            </a:prstGeom>
          </p:spPr>
        </p:pic>
        <p:pic>
          <p:nvPicPr>
            <p:cNvPr id="132" name="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59685" y="2791732"/>
              <a:ext cx="440799" cy="589973"/>
            </a:xfrm>
            <a:prstGeom prst="rect">
              <a:avLst/>
            </a:prstGeom>
          </p:spPr>
        </p:pic>
        <p:pic>
          <p:nvPicPr>
            <p:cNvPr id="133" name="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08424" y="2586532"/>
              <a:ext cx="752400" cy="722811"/>
            </a:xfrm>
            <a:prstGeom prst="rect">
              <a:avLst/>
            </a:prstGeom>
          </p:spPr>
        </p:pic>
        <p:pic>
          <p:nvPicPr>
            <p:cNvPr id="134" name="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7224" y="3528004"/>
              <a:ext cx="804981" cy="759217"/>
            </a:xfrm>
            <a:prstGeom prst="rect">
              <a:avLst/>
            </a:prstGeom>
          </p:spPr>
        </p:pic>
        <p:pic>
          <p:nvPicPr>
            <p:cNvPr id="135" name="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7632" y="3528004"/>
              <a:ext cx="967225" cy="677329"/>
            </a:xfrm>
            <a:prstGeom prst="rect">
              <a:avLst/>
            </a:prstGeom>
          </p:spPr>
        </p:pic>
        <p:pic>
          <p:nvPicPr>
            <p:cNvPr id="136" name="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5224" y="3598768"/>
              <a:ext cx="795636" cy="621243"/>
            </a:xfrm>
            <a:prstGeom prst="rect">
              <a:avLst/>
            </a:prstGeom>
          </p:spPr>
        </p:pic>
        <p:pic>
          <p:nvPicPr>
            <p:cNvPr id="138" name="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01152" y="3598768"/>
              <a:ext cx="804112" cy="56856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dcterms="http://purl.org/dc/terms/" xmlns:dc="http://purl.org/dc/elements/1.1/" xmlns:dcmitype="http://purl.org/dc/dcmitype/" xmlns:xsi="http://www.w3.org/2001/XMLSchema-instance" xmlns:cp="http://schemas.openxmlformats.org/package/2006/metadata/core-properties">
  <dc:title>PowerPoint Presentation</dc:title>
  <dc:creator>17657</dc:creator>
  <cp:lastModifiedBy>17657</cp:lastModifiedBy>
  <cp:revision>1</cp:revision>
  <dcterms:created xsi:type="dcterms:W3CDTF">2021-05-12T13:19:34Z</dcterms:created>
  <dcterms:modified xsi:type="dcterms:W3CDTF">2021-05-12T13:19:34Z</dcterms:modified>
</cp:coreProperties>
</file>