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71" r:id="rId2"/>
    <p:sldId id="283" r:id="rId3"/>
    <p:sldId id="289" r:id="rId4"/>
    <p:sldId id="276" r:id="rId5"/>
    <p:sldId id="286" r:id="rId6"/>
    <p:sldId id="285" r:id="rId7"/>
    <p:sldId id="275" r:id="rId8"/>
    <p:sldId id="270" r:id="rId9"/>
    <p:sldId id="280" r:id="rId10"/>
    <p:sldId id="287" r:id="rId11"/>
    <p:sldId id="278" r:id="rId12"/>
    <p:sldId id="279" r:id="rId13"/>
  </p:sldIdLst>
  <p:sldSz cx="9906000" cy="1320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ooke Anderson" initials="BA" lastIdx="4" clrIdx="0">
    <p:extLst/>
  </p:cmAuthor>
  <p:cmAuthor id="2" name="Graeme Freestone" initials="GF" lastIdx="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p:cViewPr>
        <p:scale>
          <a:sx n="75" d="100"/>
          <a:sy n="75" d="100"/>
        </p:scale>
        <p:origin x="-606" y="198"/>
      </p:cViewPr>
      <p:guideLst>
        <p:guide orient="horz" pos="4160"/>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unit Seth" userId="1d107570-bcf7-42d1-9ba9-fef5d4ccab45" providerId="ADAL" clId="{96A1999D-BA55-41ED-AE66-D973408B5FAE}"/>
    <pc:docChg chg="modSld">
      <pc:chgData name="Punit Seth" userId="1d107570-bcf7-42d1-9ba9-fef5d4ccab45" providerId="ADAL" clId="{96A1999D-BA55-41ED-AE66-D973408B5FAE}" dt="2021-07-28T15:50:45.745" v="4" actId="20577"/>
      <pc:docMkLst>
        <pc:docMk/>
      </pc:docMkLst>
      <pc:sldChg chg="modSp mod">
        <pc:chgData name="Punit Seth" userId="1d107570-bcf7-42d1-9ba9-fef5d4ccab45" providerId="ADAL" clId="{96A1999D-BA55-41ED-AE66-D973408B5FAE}" dt="2021-07-26T22:18:55.048" v="0" actId="20577"/>
        <pc:sldMkLst>
          <pc:docMk/>
          <pc:sldMk cId="3293425956" sldId="271"/>
        </pc:sldMkLst>
        <pc:spChg chg="mod">
          <ac:chgData name="Punit Seth" userId="1d107570-bcf7-42d1-9ba9-fef5d4ccab45" providerId="ADAL" clId="{96A1999D-BA55-41ED-AE66-D973408B5FAE}" dt="2021-07-26T22:18:55.048" v="0" actId="20577"/>
          <ac:spMkLst>
            <pc:docMk/>
            <pc:sldMk cId="3293425956" sldId="271"/>
            <ac:spMk id="4" creationId="{F2CC008F-C0F6-4DED-BE0D-A06B4C44940F}"/>
          </ac:spMkLst>
        </pc:spChg>
      </pc:sldChg>
      <pc:sldChg chg="modSp mod">
        <pc:chgData name="Punit Seth" userId="1d107570-bcf7-42d1-9ba9-fef5d4ccab45" providerId="ADAL" clId="{96A1999D-BA55-41ED-AE66-D973408B5FAE}" dt="2021-07-28T15:50:45.745" v="4" actId="20577"/>
        <pc:sldMkLst>
          <pc:docMk/>
          <pc:sldMk cId="879721363" sldId="287"/>
        </pc:sldMkLst>
        <pc:spChg chg="mod">
          <ac:chgData name="Punit Seth" userId="1d107570-bcf7-42d1-9ba9-fef5d4ccab45" providerId="ADAL" clId="{96A1999D-BA55-41ED-AE66-D973408B5FAE}" dt="2021-07-28T15:50:43.874" v="3" actId="20577"/>
          <ac:spMkLst>
            <pc:docMk/>
            <pc:sldMk cId="879721363" sldId="287"/>
            <ac:spMk id="20" creationId="{3C92112F-5972-4D48-9736-A0210D8AF784}"/>
          </ac:spMkLst>
        </pc:spChg>
        <pc:spChg chg="mod">
          <ac:chgData name="Punit Seth" userId="1d107570-bcf7-42d1-9ba9-fef5d4ccab45" providerId="ADAL" clId="{96A1999D-BA55-41ED-AE66-D973408B5FAE}" dt="2021-07-28T15:50:45.745" v="4" actId="20577"/>
          <ac:spMkLst>
            <pc:docMk/>
            <pc:sldMk cId="879721363" sldId="287"/>
            <ac:spMk id="21" creationId="{56FC1BFE-CFE1-4E7A-B01C-EF83356A27CE}"/>
          </ac:spMkLst>
        </pc:spChg>
        <pc:spChg chg="mod">
          <ac:chgData name="Punit Seth" userId="1d107570-bcf7-42d1-9ba9-fef5d4ccab45" providerId="ADAL" clId="{96A1999D-BA55-41ED-AE66-D973408B5FAE}" dt="2021-07-28T15:50:31.792" v="2" actId="20577"/>
          <ac:spMkLst>
            <pc:docMk/>
            <pc:sldMk cId="879721363" sldId="287"/>
            <ac:spMk id="22" creationId="{166168DE-8D77-4FBD-B3F9-463469194645}"/>
          </ac:spMkLst>
        </pc:spChg>
      </pc:sldChg>
    </pc:docChg>
  </pc:docChgLst>
  <pc:docChgLst>
    <pc:chgData name="Punit Seth" userId="1d107570-bcf7-42d1-9ba9-fef5d4ccab45" providerId="ADAL" clId="{9E75F426-31C4-4AE0-A225-75AC7EC65EB5}"/>
    <pc:docChg chg="undo custSel addSld delSld modSld">
      <pc:chgData name="Punit Seth" userId="1d107570-bcf7-42d1-9ba9-fef5d4ccab45" providerId="ADAL" clId="{9E75F426-31C4-4AE0-A225-75AC7EC65EB5}" dt="2021-07-26T18:16:13.852" v="389" actId="47"/>
      <pc:docMkLst>
        <pc:docMk/>
      </pc:docMkLst>
      <pc:sldChg chg="modSp mod">
        <pc:chgData name="Punit Seth" userId="1d107570-bcf7-42d1-9ba9-fef5d4ccab45" providerId="ADAL" clId="{9E75F426-31C4-4AE0-A225-75AC7EC65EB5}" dt="2021-07-18T16:38:01.191" v="5" actId="403"/>
        <pc:sldMkLst>
          <pc:docMk/>
          <pc:sldMk cId="3788889689" sldId="270"/>
        </pc:sldMkLst>
        <pc:spChg chg="mod">
          <ac:chgData name="Punit Seth" userId="1d107570-bcf7-42d1-9ba9-fef5d4ccab45" providerId="ADAL" clId="{9E75F426-31C4-4AE0-A225-75AC7EC65EB5}" dt="2021-07-18T16:38:01.191" v="5" actId="403"/>
          <ac:spMkLst>
            <pc:docMk/>
            <pc:sldMk cId="3788889689" sldId="270"/>
            <ac:spMk id="31" creationId="{C46AE551-0333-44B6-BEE5-25DC91CF0C37}"/>
          </ac:spMkLst>
        </pc:spChg>
      </pc:sldChg>
      <pc:sldChg chg="modSp mod">
        <pc:chgData name="Punit Seth" userId="1d107570-bcf7-42d1-9ba9-fef5d4ccab45" providerId="ADAL" clId="{9E75F426-31C4-4AE0-A225-75AC7EC65EB5}" dt="2021-07-18T19:34:57.890" v="321" actId="20577"/>
        <pc:sldMkLst>
          <pc:docMk/>
          <pc:sldMk cId="3293425956" sldId="271"/>
        </pc:sldMkLst>
        <pc:spChg chg="mod">
          <ac:chgData name="Punit Seth" userId="1d107570-bcf7-42d1-9ba9-fef5d4ccab45" providerId="ADAL" clId="{9E75F426-31C4-4AE0-A225-75AC7EC65EB5}" dt="2021-07-18T19:34:57.890" v="321" actId="20577"/>
          <ac:spMkLst>
            <pc:docMk/>
            <pc:sldMk cId="3293425956" sldId="271"/>
            <ac:spMk id="4" creationId="{F2CC008F-C0F6-4DED-BE0D-A06B4C44940F}"/>
          </ac:spMkLst>
        </pc:spChg>
      </pc:sldChg>
      <pc:sldChg chg="modSp mod">
        <pc:chgData name="Punit Seth" userId="1d107570-bcf7-42d1-9ba9-fef5d4ccab45" providerId="ADAL" clId="{9E75F426-31C4-4AE0-A225-75AC7EC65EB5}" dt="2021-07-18T18:21:53.395" v="112" actId="20577"/>
        <pc:sldMkLst>
          <pc:docMk/>
          <pc:sldMk cId="3709643723" sldId="275"/>
        </pc:sldMkLst>
        <pc:spChg chg="mod">
          <ac:chgData name="Punit Seth" userId="1d107570-bcf7-42d1-9ba9-fef5d4ccab45" providerId="ADAL" clId="{9E75F426-31C4-4AE0-A225-75AC7EC65EB5}" dt="2021-07-18T18:21:53.395" v="112" actId="20577"/>
          <ac:spMkLst>
            <pc:docMk/>
            <pc:sldMk cId="3709643723" sldId="275"/>
            <ac:spMk id="2" creationId="{D47FB74B-8850-4C84-9FB4-431FFB962865}"/>
          </ac:spMkLst>
        </pc:spChg>
      </pc:sldChg>
      <pc:sldChg chg="addSp delSp modSp mod">
        <pc:chgData name="Punit Seth" userId="1d107570-bcf7-42d1-9ba9-fef5d4ccab45" providerId="ADAL" clId="{9E75F426-31C4-4AE0-A225-75AC7EC65EB5}" dt="2021-07-23T19:05:09.640" v="387" actId="1076"/>
        <pc:sldMkLst>
          <pc:docMk/>
          <pc:sldMk cId="2220297798" sldId="279"/>
        </pc:sldMkLst>
        <pc:spChg chg="mod">
          <ac:chgData name="Punit Seth" userId="1d107570-bcf7-42d1-9ba9-fef5d4ccab45" providerId="ADAL" clId="{9E75F426-31C4-4AE0-A225-75AC7EC65EB5}" dt="2021-07-23T19:05:09.640" v="387" actId="1076"/>
          <ac:spMkLst>
            <pc:docMk/>
            <pc:sldMk cId="2220297798" sldId="279"/>
            <ac:spMk id="2" creationId="{300F5046-83A2-4223-90FA-157BF762B1C1}"/>
          </ac:spMkLst>
        </pc:spChg>
        <pc:spChg chg="add del mod">
          <ac:chgData name="Punit Seth" userId="1d107570-bcf7-42d1-9ba9-fef5d4ccab45" providerId="ADAL" clId="{9E75F426-31C4-4AE0-A225-75AC7EC65EB5}" dt="2021-07-19T21:51:07.410" v="327" actId="478"/>
          <ac:spMkLst>
            <pc:docMk/>
            <pc:sldMk cId="2220297798" sldId="279"/>
            <ac:spMk id="3" creationId="{69177D5C-1C0C-4872-BB3F-D1642E7EFB5F}"/>
          </ac:spMkLst>
        </pc:spChg>
        <pc:spChg chg="mod">
          <ac:chgData name="Punit Seth" userId="1d107570-bcf7-42d1-9ba9-fef5d4ccab45" providerId="ADAL" clId="{9E75F426-31C4-4AE0-A225-75AC7EC65EB5}" dt="2021-07-23T18:57:25.986" v="362" actId="1076"/>
          <ac:spMkLst>
            <pc:docMk/>
            <pc:sldMk cId="2220297798" sldId="279"/>
            <ac:spMk id="9" creationId="{EA62FA7E-38BE-4DC7-894B-DF25524E8857}"/>
          </ac:spMkLst>
        </pc:spChg>
        <pc:spChg chg="mod">
          <ac:chgData name="Punit Seth" userId="1d107570-bcf7-42d1-9ba9-fef5d4ccab45" providerId="ADAL" clId="{9E75F426-31C4-4AE0-A225-75AC7EC65EB5}" dt="2021-07-23T18:57:35.503" v="363" actId="1076"/>
          <ac:spMkLst>
            <pc:docMk/>
            <pc:sldMk cId="2220297798" sldId="279"/>
            <ac:spMk id="10" creationId="{DFB5CA94-0DBA-4D31-9AB2-EBC305149805}"/>
          </ac:spMkLst>
        </pc:spChg>
        <pc:spChg chg="add del mod">
          <ac:chgData name="Punit Seth" userId="1d107570-bcf7-42d1-9ba9-fef5d4ccab45" providerId="ADAL" clId="{9E75F426-31C4-4AE0-A225-75AC7EC65EB5}" dt="2021-07-23T19:05:04.063" v="386" actId="478"/>
          <ac:spMkLst>
            <pc:docMk/>
            <pc:sldMk cId="2220297798" sldId="279"/>
            <ac:spMk id="11" creationId="{93F1B93F-BBFD-4E4F-B80B-C03674432502}"/>
          </ac:spMkLst>
        </pc:spChg>
        <pc:graphicFrameChg chg="mod modGraphic">
          <ac:chgData name="Punit Seth" userId="1d107570-bcf7-42d1-9ba9-fef5d4ccab45" providerId="ADAL" clId="{9E75F426-31C4-4AE0-A225-75AC7EC65EB5}" dt="2021-07-23T19:03:29.436" v="371" actId="1076"/>
          <ac:graphicFrameMkLst>
            <pc:docMk/>
            <pc:sldMk cId="2220297798" sldId="279"/>
            <ac:graphicFrameMk id="4" creationId="{6B1B1BC9-5C14-4ECC-BD4B-C2C2D001B47C}"/>
          </ac:graphicFrameMkLst>
        </pc:graphicFrameChg>
        <pc:graphicFrameChg chg="mod">
          <ac:chgData name="Punit Seth" userId="1d107570-bcf7-42d1-9ba9-fef5d4ccab45" providerId="ADAL" clId="{9E75F426-31C4-4AE0-A225-75AC7EC65EB5}" dt="2021-07-23T19:04:58.159" v="385" actId="1076"/>
          <ac:graphicFrameMkLst>
            <pc:docMk/>
            <pc:sldMk cId="2220297798" sldId="279"/>
            <ac:graphicFrameMk id="8" creationId="{E1AFC78A-1BD3-4294-A4D9-91A37304D93F}"/>
          </ac:graphicFrameMkLst>
        </pc:graphicFrameChg>
        <pc:graphicFrameChg chg="add del mod">
          <ac:chgData name="Punit Seth" userId="1d107570-bcf7-42d1-9ba9-fef5d4ccab45" providerId="ADAL" clId="{9E75F426-31C4-4AE0-A225-75AC7EC65EB5}" dt="2021-07-23T19:04:52.964" v="383" actId="478"/>
          <ac:graphicFrameMkLst>
            <pc:docMk/>
            <pc:sldMk cId="2220297798" sldId="279"/>
            <ac:graphicFrameMk id="12" creationId="{D6A29A92-0E99-46C6-A0F7-CA3D5E4A1FBE}"/>
          </ac:graphicFrameMkLst>
        </pc:graphicFrameChg>
      </pc:sldChg>
      <pc:sldChg chg="del">
        <pc:chgData name="Punit Seth" userId="1d107570-bcf7-42d1-9ba9-fef5d4ccab45" providerId="ADAL" clId="{9E75F426-31C4-4AE0-A225-75AC7EC65EB5}" dt="2021-07-19T21:15:44.784" v="323" actId="47"/>
        <pc:sldMkLst>
          <pc:docMk/>
          <pc:sldMk cId="3329529607" sldId="284"/>
        </pc:sldMkLst>
      </pc:sldChg>
      <pc:sldChg chg="delSp modSp mod">
        <pc:chgData name="Punit Seth" userId="1d107570-bcf7-42d1-9ba9-fef5d4ccab45" providerId="ADAL" clId="{9E75F426-31C4-4AE0-A225-75AC7EC65EB5}" dt="2021-07-18T18:22:06.693" v="114" actId="20577"/>
        <pc:sldMkLst>
          <pc:docMk/>
          <pc:sldMk cId="295984629" sldId="285"/>
        </pc:sldMkLst>
        <pc:spChg chg="mod">
          <ac:chgData name="Punit Seth" userId="1d107570-bcf7-42d1-9ba9-fef5d4ccab45" providerId="ADAL" clId="{9E75F426-31C4-4AE0-A225-75AC7EC65EB5}" dt="2021-07-18T18:22:06.693" v="114" actId="20577"/>
          <ac:spMkLst>
            <pc:docMk/>
            <pc:sldMk cId="295984629" sldId="285"/>
            <ac:spMk id="5" creationId="{43D48105-A263-4117-B3EF-218C133103B3}"/>
          </ac:spMkLst>
        </pc:spChg>
        <pc:spChg chg="del mod">
          <ac:chgData name="Punit Seth" userId="1d107570-bcf7-42d1-9ba9-fef5d4ccab45" providerId="ADAL" clId="{9E75F426-31C4-4AE0-A225-75AC7EC65EB5}" dt="2021-07-18T18:20:24.939" v="69" actId="478"/>
          <ac:spMkLst>
            <pc:docMk/>
            <pc:sldMk cId="295984629" sldId="285"/>
            <ac:spMk id="6" creationId="{BFBDB27D-00E1-47B9-BCB7-AFA8D8618AAF}"/>
          </ac:spMkLst>
        </pc:spChg>
      </pc:sldChg>
      <pc:sldChg chg="addSp delSp modSp new del mod">
        <pc:chgData name="Punit Seth" userId="1d107570-bcf7-42d1-9ba9-fef5d4ccab45" providerId="ADAL" clId="{9E75F426-31C4-4AE0-A225-75AC7EC65EB5}" dt="2021-07-26T18:16:13.852" v="389" actId="47"/>
        <pc:sldMkLst>
          <pc:docMk/>
          <pc:sldMk cId="3325416978" sldId="288"/>
        </pc:sldMkLst>
        <pc:spChg chg="add mod">
          <ac:chgData name="Punit Seth" userId="1d107570-bcf7-42d1-9ba9-fef5d4ccab45" providerId="ADAL" clId="{9E75F426-31C4-4AE0-A225-75AC7EC65EB5}" dt="2021-07-23T18:43:43.039" v="336" actId="1076"/>
          <ac:spMkLst>
            <pc:docMk/>
            <pc:sldMk cId="3325416978" sldId="288"/>
            <ac:spMk id="2" creationId="{32D7864E-D141-485E-B7AD-7CA94F1649E6}"/>
          </ac:spMkLst>
        </pc:spChg>
        <pc:graphicFrameChg chg="add del mod">
          <ac:chgData name="Punit Seth" userId="1d107570-bcf7-42d1-9ba9-fef5d4ccab45" providerId="ADAL" clId="{9E75F426-31C4-4AE0-A225-75AC7EC65EB5}" dt="2021-07-23T19:05:17.038" v="388" actId="21"/>
          <ac:graphicFrameMkLst>
            <pc:docMk/>
            <pc:sldMk cId="3325416978" sldId="288"/>
            <ac:graphicFrameMk id="3" creationId="{CFD4A49F-7C0B-4BFA-8E69-AD8BCDC5958C}"/>
          </ac:graphicFrameMkLst>
        </pc:graphicFrameChg>
      </pc:sldChg>
      <pc:sldChg chg="modSp add mod">
        <pc:chgData name="Punit Seth" userId="1d107570-bcf7-42d1-9ba9-fef5d4ccab45" providerId="ADAL" clId="{9E75F426-31C4-4AE0-A225-75AC7EC65EB5}" dt="2021-07-19T21:16:10.112" v="326" actId="1076"/>
        <pc:sldMkLst>
          <pc:docMk/>
          <pc:sldMk cId="4197731871" sldId="289"/>
        </pc:sldMkLst>
        <pc:spChg chg="mod">
          <ac:chgData name="Punit Seth" userId="1d107570-bcf7-42d1-9ba9-fef5d4ccab45" providerId="ADAL" clId="{9E75F426-31C4-4AE0-A225-75AC7EC65EB5}" dt="2021-07-19T21:16:10.112" v="326" actId="1076"/>
          <ac:spMkLst>
            <pc:docMk/>
            <pc:sldMk cId="4197731871" sldId="289"/>
            <ac:spMk id="3" creationId="{7D7E21B4-1ADE-4B4A-B540-EF1E735B1485}"/>
          </ac:spMkLst>
        </pc:spChg>
        <pc:graphicFrameChg chg="mod">
          <ac:chgData name="Punit Seth" userId="1d107570-bcf7-42d1-9ba9-fef5d4ccab45" providerId="ADAL" clId="{9E75F426-31C4-4AE0-A225-75AC7EC65EB5}" dt="2021-07-19T21:16:03.662" v="325" actId="1076"/>
          <ac:graphicFrameMkLst>
            <pc:docMk/>
            <pc:sldMk cId="4197731871" sldId="289"/>
            <ac:graphicFrameMk id="2" creationId="{38985B55-3E41-42C7-B71C-3A6919D15AB0}"/>
          </ac:graphicFrameMkLst>
        </pc:graphicFrameChg>
      </pc:sldChg>
    </pc:docChg>
  </pc:docChgLst>
  <pc:docChgLst>
    <pc:chgData name="Punit Seth" userId="1d107570-bcf7-42d1-9ba9-fef5d4ccab45" providerId="ADAL" clId="{1899EDF8-F196-4627-92C1-AAB9089A39AE}"/>
    <pc:docChg chg="custSel addSld delSld modSld">
      <pc:chgData name="Punit Seth" userId="1d107570-bcf7-42d1-9ba9-fef5d4ccab45" providerId="ADAL" clId="{1899EDF8-F196-4627-92C1-AAB9089A39AE}" dt="2021-06-21T21:11:55.864" v="363" actId="20577"/>
      <pc:docMkLst>
        <pc:docMk/>
      </pc:docMkLst>
      <pc:sldChg chg="modSp mod">
        <pc:chgData name="Punit Seth" userId="1d107570-bcf7-42d1-9ba9-fef5d4ccab45" providerId="ADAL" clId="{1899EDF8-F196-4627-92C1-AAB9089A39AE}" dt="2021-06-12T19:53:08.075" v="90" actId="20577"/>
        <pc:sldMkLst>
          <pc:docMk/>
          <pc:sldMk cId="3788889689" sldId="270"/>
        </pc:sldMkLst>
        <pc:spChg chg="mod">
          <ac:chgData name="Punit Seth" userId="1d107570-bcf7-42d1-9ba9-fef5d4ccab45" providerId="ADAL" clId="{1899EDF8-F196-4627-92C1-AAB9089A39AE}" dt="2021-06-12T19:53:08.075" v="90" actId="20577"/>
          <ac:spMkLst>
            <pc:docMk/>
            <pc:sldMk cId="3788889689" sldId="270"/>
            <ac:spMk id="31" creationId="{C46AE551-0333-44B6-BEE5-25DC91CF0C37}"/>
          </ac:spMkLst>
        </pc:spChg>
        <pc:graphicFrameChg chg="mod modGraphic">
          <ac:chgData name="Punit Seth" userId="1d107570-bcf7-42d1-9ba9-fef5d4ccab45" providerId="ADAL" clId="{1899EDF8-F196-4627-92C1-AAB9089A39AE}" dt="2021-06-12T19:52:59.251" v="88" actId="403"/>
          <ac:graphicFrameMkLst>
            <pc:docMk/>
            <pc:sldMk cId="3788889689" sldId="270"/>
            <ac:graphicFrameMk id="15" creationId="{335EE437-ED15-43EF-B0E4-E171016C2219}"/>
          </ac:graphicFrameMkLst>
        </pc:graphicFrameChg>
      </pc:sldChg>
      <pc:sldChg chg="addSp delSp modSp mod">
        <pc:chgData name="Punit Seth" userId="1d107570-bcf7-42d1-9ba9-fef5d4ccab45" providerId="ADAL" clId="{1899EDF8-F196-4627-92C1-AAB9089A39AE}" dt="2021-06-21T21:11:55.864" v="363" actId="20577"/>
        <pc:sldMkLst>
          <pc:docMk/>
          <pc:sldMk cId="3293425956" sldId="271"/>
        </pc:sldMkLst>
        <pc:spChg chg="del mod">
          <ac:chgData name="Punit Seth" userId="1d107570-bcf7-42d1-9ba9-fef5d4ccab45" providerId="ADAL" clId="{1899EDF8-F196-4627-92C1-AAB9089A39AE}" dt="2021-06-16T21:27:59.312" v="245"/>
          <ac:spMkLst>
            <pc:docMk/>
            <pc:sldMk cId="3293425956" sldId="271"/>
            <ac:spMk id="2" creationId="{694D3DBB-9385-499C-96E6-21263CBA0A0F}"/>
          </ac:spMkLst>
        </pc:spChg>
        <pc:spChg chg="del mod">
          <ac:chgData name="Punit Seth" userId="1d107570-bcf7-42d1-9ba9-fef5d4ccab45" providerId="ADAL" clId="{1899EDF8-F196-4627-92C1-AAB9089A39AE}" dt="2021-06-16T21:28:01.533" v="246" actId="478"/>
          <ac:spMkLst>
            <pc:docMk/>
            <pc:sldMk cId="3293425956" sldId="271"/>
            <ac:spMk id="3" creationId="{CB1B4CD5-FB26-4B22-B7DB-2F3E1197574E}"/>
          </ac:spMkLst>
        </pc:spChg>
        <pc:spChg chg="add mod">
          <ac:chgData name="Punit Seth" userId="1d107570-bcf7-42d1-9ba9-fef5d4ccab45" providerId="ADAL" clId="{1899EDF8-F196-4627-92C1-AAB9089A39AE}" dt="2021-06-21T21:11:55.864" v="363" actId="20577"/>
          <ac:spMkLst>
            <pc:docMk/>
            <pc:sldMk cId="3293425956" sldId="271"/>
            <ac:spMk id="4" creationId="{F2CC008F-C0F6-4DED-BE0D-A06B4C44940F}"/>
          </ac:spMkLst>
        </pc:spChg>
        <pc:spChg chg="add mod">
          <ac:chgData name="Punit Seth" userId="1d107570-bcf7-42d1-9ba9-fef5d4ccab45" providerId="ADAL" clId="{1899EDF8-F196-4627-92C1-AAB9089A39AE}" dt="2021-06-16T21:30:38.343" v="287" actId="1076"/>
          <ac:spMkLst>
            <pc:docMk/>
            <pc:sldMk cId="3293425956" sldId="271"/>
            <ac:spMk id="5" creationId="{F2AD4E60-61C0-4E48-B1FD-AB8E8D91695D}"/>
          </ac:spMkLst>
        </pc:spChg>
      </pc:sldChg>
      <pc:sldChg chg="addSp delSp modSp mod">
        <pc:chgData name="Punit Seth" userId="1d107570-bcf7-42d1-9ba9-fef5d4ccab45" providerId="ADAL" clId="{1899EDF8-F196-4627-92C1-AAB9089A39AE}" dt="2021-06-16T21:31:16.349" v="288" actId="478"/>
        <pc:sldMkLst>
          <pc:docMk/>
          <pc:sldMk cId="3709643723" sldId="275"/>
        </pc:sldMkLst>
        <pc:spChg chg="mod">
          <ac:chgData name="Punit Seth" userId="1d107570-bcf7-42d1-9ba9-fef5d4ccab45" providerId="ADAL" clId="{1899EDF8-F196-4627-92C1-AAB9089A39AE}" dt="2021-06-12T20:18:36.282" v="243" actId="20577"/>
          <ac:spMkLst>
            <pc:docMk/>
            <pc:sldMk cId="3709643723" sldId="275"/>
            <ac:spMk id="2" creationId="{D47FB74B-8850-4C84-9FB4-431FFB962865}"/>
          </ac:spMkLst>
        </pc:spChg>
        <pc:graphicFrameChg chg="mod modGraphic">
          <ac:chgData name="Punit Seth" userId="1d107570-bcf7-42d1-9ba9-fef5d4ccab45" providerId="ADAL" clId="{1899EDF8-F196-4627-92C1-AAB9089A39AE}" dt="2021-06-12T19:52:24.762" v="85" actId="403"/>
          <ac:graphicFrameMkLst>
            <pc:docMk/>
            <pc:sldMk cId="3709643723" sldId="275"/>
            <ac:graphicFrameMk id="12" creationId="{F8B7281D-529F-4359-98FD-FB16D012FBC5}"/>
          </ac:graphicFrameMkLst>
        </pc:graphicFrameChg>
        <pc:graphicFrameChg chg="add del modGraphic">
          <ac:chgData name="Punit Seth" userId="1d107570-bcf7-42d1-9ba9-fef5d4ccab45" providerId="ADAL" clId="{1899EDF8-F196-4627-92C1-AAB9089A39AE}" dt="2021-06-16T21:31:16.349" v="288" actId="478"/>
          <ac:graphicFrameMkLst>
            <pc:docMk/>
            <pc:sldMk cId="3709643723" sldId="275"/>
            <ac:graphicFrameMk id="16" creationId="{B10D9325-2110-4CDF-AE99-482AA4DC29E3}"/>
          </ac:graphicFrameMkLst>
        </pc:graphicFrameChg>
      </pc:sldChg>
      <pc:sldChg chg="modSp mod">
        <pc:chgData name="Punit Seth" userId="1d107570-bcf7-42d1-9ba9-fef5d4ccab45" providerId="ADAL" clId="{1899EDF8-F196-4627-92C1-AAB9089A39AE}" dt="2021-06-12T19:49:06.351" v="50" actId="20577"/>
        <pc:sldMkLst>
          <pc:docMk/>
          <pc:sldMk cId="3098903847" sldId="276"/>
        </pc:sldMkLst>
        <pc:spChg chg="mod">
          <ac:chgData name="Punit Seth" userId="1d107570-bcf7-42d1-9ba9-fef5d4ccab45" providerId="ADAL" clId="{1899EDF8-F196-4627-92C1-AAB9089A39AE}" dt="2021-06-12T19:48:19.194" v="35" actId="20577"/>
          <ac:spMkLst>
            <pc:docMk/>
            <pc:sldMk cId="3098903847" sldId="276"/>
            <ac:spMk id="7" creationId="{B42C2604-D686-48F5-9451-FBA762F54CCB}"/>
          </ac:spMkLst>
        </pc:spChg>
        <pc:graphicFrameChg chg="modGraphic">
          <ac:chgData name="Punit Seth" userId="1d107570-bcf7-42d1-9ba9-fef5d4ccab45" providerId="ADAL" clId="{1899EDF8-F196-4627-92C1-AAB9089A39AE}" dt="2021-06-12T19:49:06.351" v="50" actId="20577"/>
          <ac:graphicFrameMkLst>
            <pc:docMk/>
            <pc:sldMk cId="3098903847" sldId="276"/>
            <ac:graphicFrameMk id="3" creationId="{A7F6940B-E300-43DC-A875-D0CB76DF4013}"/>
          </ac:graphicFrameMkLst>
        </pc:graphicFrameChg>
      </pc:sldChg>
      <pc:sldChg chg="modSp mod">
        <pc:chgData name="Punit Seth" userId="1d107570-bcf7-42d1-9ba9-fef5d4ccab45" providerId="ADAL" clId="{1899EDF8-F196-4627-92C1-AAB9089A39AE}" dt="2021-06-12T20:01:28.021" v="221" actId="14100"/>
        <pc:sldMkLst>
          <pc:docMk/>
          <pc:sldMk cId="1261975616" sldId="278"/>
        </pc:sldMkLst>
        <pc:spChg chg="mod">
          <ac:chgData name="Punit Seth" userId="1d107570-bcf7-42d1-9ba9-fef5d4ccab45" providerId="ADAL" clId="{1899EDF8-F196-4627-92C1-AAB9089A39AE}" dt="2021-06-12T20:01:28.021" v="221" actId="14100"/>
          <ac:spMkLst>
            <pc:docMk/>
            <pc:sldMk cId="1261975616" sldId="278"/>
            <ac:spMk id="2" creationId="{22DC773B-A6D2-4E23-9270-14B3F8DE93E8}"/>
          </ac:spMkLst>
        </pc:spChg>
        <pc:graphicFrameChg chg="mod modGraphic">
          <ac:chgData name="Punit Seth" userId="1d107570-bcf7-42d1-9ba9-fef5d4ccab45" providerId="ADAL" clId="{1899EDF8-F196-4627-92C1-AAB9089A39AE}" dt="2021-06-12T20:01:20.257" v="219" actId="20577"/>
          <ac:graphicFrameMkLst>
            <pc:docMk/>
            <pc:sldMk cId="1261975616" sldId="278"/>
            <ac:graphicFrameMk id="5" creationId="{D7BEE5F1-858E-414D-BCFB-6171F3FBE096}"/>
          </ac:graphicFrameMkLst>
        </pc:graphicFrameChg>
      </pc:sldChg>
      <pc:sldChg chg="modSp mod">
        <pc:chgData name="Punit Seth" userId="1d107570-bcf7-42d1-9ba9-fef5d4ccab45" providerId="ADAL" clId="{1899EDF8-F196-4627-92C1-AAB9089A39AE}" dt="2021-06-12T20:02:51.721" v="240" actId="20577"/>
        <pc:sldMkLst>
          <pc:docMk/>
          <pc:sldMk cId="2220297798" sldId="279"/>
        </pc:sldMkLst>
        <pc:spChg chg="mod">
          <ac:chgData name="Punit Seth" userId="1d107570-bcf7-42d1-9ba9-fef5d4ccab45" providerId="ADAL" clId="{1899EDF8-F196-4627-92C1-AAB9089A39AE}" dt="2021-06-12T20:01:48.231" v="224" actId="20577"/>
          <ac:spMkLst>
            <pc:docMk/>
            <pc:sldMk cId="2220297798" sldId="279"/>
            <ac:spMk id="2" creationId="{300F5046-83A2-4223-90FA-157BF762B1C1}"/>
          </ac:spMkLst>
        </pc:spChg>
        <pc:graphicFrameChg chg="modGraphic">
          <ac:chgData name="Punit Seth" userId="1d107570-bcf7-42d1-9ba9-fef5d4ccab45" providerId="ADAL" clId="{1899EDF8-F196-4627-92C1-AAB9089A39AE}" dt="2021-06-12T20:02:51.721" v="240" actId="20577"/>
          <ac:graphicFrameMkLst>
            <pc:docMk/>
            <pc:sldMk cId="2220297798" sldId="279"/>
            <ac:graphicFrameMk id="4" creationId="{6B1B1BC9-5C14-4ECC-BD4B-C2C2D001B47C}"/>
          </ac:graphicFrameMkLst>
        </pc:graphicFrameChg>
      </pc:sldChg>
      <pc:sldChg chg="modSp mod">
        <pc:chgData name="Punit Seth" userId="1d107570-bcf7-42d1-9ba9-fef5d4ccab45" providerId="ADAL" clId="{1899EDF8-F196-4627-92C1-AAB9089A39AE}" dt="2021-06-12T19:53:17.879" v="92" actId="20577"/>
        <pc:sldMkLst>
          <pc:docMk/>
          <pc:sldMk cId="2983908696" sldId="280"/>
        </pc:sldMkLst>
        <pc:spChg chg="mod">
          <ac:chgData name="Punit Seth" userId="1d107570-bcf7-42d1-9ba9-fef5d4ccab45" providerId="ADAL" clId="{1899EDF8-F196-4627-92C1-AAB9089A39AE}" dt="2021-06-12T19:53:17.879" v="92" actId="20577"/>
          <ac:spMkLst>
            <pc:docMk/>
            <pc:sldMk cId="2983908696" sldId="280"/>
            <ac:spMk id="2" creationId="{6EE7EC1F-620C-4928-BA22-B18CD8726A59}"/>
          </ac:spMkLst>
        </pc:spChg>
      </pc:sldChg>
      <pc:sldChg chg="modSp del mod">
        <pc:chgData name="Punit Seth" userId="1d107570-bcf7-42d1-9ba9-fef5d4ccab45" providerId="ADAL" clId="{1899EDF8-F196-4627-92C1-AAB9089A39AE}" dt="2021-06-18T19:04:38.696" v="335" actId="47"/>
        <pc:sldMkLst>
          <pc:docMk/>
          <pc:sldMk cId="709635690" sldId="281"/>
        </pc:sldMkLst>
        <pc:spChg chg="mod">
          <ac:chgData name="Punit Seth" userId="1d107570-bcf7-42d1-9ba9-fef5d4ccab45" providerId="ADAL" clId="{1899EDF8-F196-4627-92C1-AAB9089A39AE}" dt="2021-06-12T19:53:27.713" v="94" actId="20577"/>
          <ac:spMkLst>
            <pc:docMk/>
            <pc:sldMk cId="709635690" sldId="281"/>
            <ac:spMk id="48" creationId="{4219586F-A4BE-4A55-A43F-93F8C79C76DE}"/>
          </ac:spMkLst>
        </pc:spChg>
      </pc:sldChg>
      <pc:sldChg chg="modSp mod">
        <pc:chgData name="Punit Seth" userId="1d107570-bcf7-42d1-9ba9-fef5d4ccab45" providerId="ADAL" clId="{1899EDF8-F196-4627-92C1-AAB9089A39AE}" dt="2021-06-12T19:40:11.023" v="16"/>
        <pc:sldMkLst>
          <pc:docMk/>
          <pc:sldMk cId="2674790564" sldId="283"/>
        </pc:sldMkLst>
        <pc:spChg chg="mod">
          <ac:chgData name="Punit Seth" userId="1d107570-bcf7-42d1-9ba9-fef5d4ccab45" providerId="ADAL" clId="{1899EDF8-F196-4627-92C1-AAB9089A39AE}" dt="2021-06-12T19:40:11.023" v="16"/>
          <ac:spMkLst>
            <pc:docMk/>
            <pc:sldMk cId="2674790564" sldId="283"/>
            <ac:spMk id="6" creationId="{B81A73A4-E911-4BB9-A10E-E0506FE3B591}"/>
          </ac:spMkLst>
        </pc:spChg>
        <pc:spChg chg="mod">
          <ac:chgData name="Punit Seth" userId="1d107570-bcf7-42d1-9ba9-fef5d4ccab45" providerId="ADAL" clId="{1899EDF8-F196-4627-92C1-AAB9089A39AE}" dt="2021-06-12T19:39:10.569" v="3" actId="20577"/>
          <ac:spMkLst>
            <pc:docMk/>
            <pc:sldMk cId="2674790564" sldId="283"/>
            <ac:spMk id="10" creationId="{8776080F-EA3A-426D-8D21-71A578FFF02E}"/>
          </ac:spMkLst>
        </pc:spChg>
        <pc:spChg chg="mod">
          <ac:chgData name="Punit Seth" userId="1d107570-bcf7-42d1-9ba9-fef5d4ccab45" providerId="ADAL" clId="{1899EDF8-F196-4627-92C1-AAB9089A39AE}" dt="2021-06-12T19:39:58.970" v="14" actId="20577"/>
          <ac:spMkLst>
            <pc:docMk/>
            <pc:sldMk cId="2674790564" sldId="283"/>
            <ac:spMk id="13" creationId="{9886D4B0-6EB2-4548-A864-FD9DAF840BAC}"/>
          </ac:spMkLst>
        </pc:spChg>
      </pc:sldChg>
      <pc:sldChg chg="modSp mod">
        <pc:chgData name="Punit Seth" userId="1d107570-bcf7-42d1-9ba9-fef5d4ccab45" providerId="ADAL" clId="{1899EDF8-F196-4627-92C1-AAB9089A39AE}" dt="2021-06-12T19:47:49.283" v="32" actId="1076"/>
        <pc:sldMkLst>
          <pc:docMk/>
          <pc:sldMk cId="3329529607" sldId="284"/>
        </pc:sldMkLst>
        <pc:spChg chg="mod">
          <ac:chgData name="Punit Seth" userId="1d107570-bcf7-42d1-9ba9-fef5d4ccab45" providerId="ADAL" clId="{1899EDF8-F196-4627-92C1-AAB9089A39AE}" dt="2021-06-12T19:47:49.283" v="32" actId="1076"/>
          <ac:spMkLst>
            <pc:docMk/>
            <pc:sldMk cId="3329529607" sldId="284"/>
            <ac:spMk id="3" creationId="{7D7E21B4-1ADE-4B4A-B540-EF1E735B1485}"/>
          </ac:spMkLst>
        </pc:spChg>
        <pc:graphicFrameChg chg="mod modGraphic">
          <ac:chgData name="Punit Seth" userId="1d107570-bcf7-42d1-9ba9-fef5d4ccab45" providerId="ADAL" clId="{1899EDF8-F196-4627-92C1-AAB9089A39AE}" dt="2021-06-12T19:47:42.766" v="31" actId="404"/>
          <ac:graphicFrameMkLst>
            <pc:docMk/>
            <pc:sldMk cId="3329529607" sldId="284"/>
            <ac:graphicFrameMk id="2" creationId="{38985B55-3E41-42C7-B71C-3A6919D15AB0}"/>
          </ac:graphicFrameMkLst>
        </pc:graphicFrameChg>
      </pc:sldChg>
      <pc:sldChg chg="modSp mod">
        <pc:chgData name="Punit Seth" userId="1d107570-bcf7-42d1-9ba9-fef5d4ccab45" providerId="ADAL" clId="{1899EDF8-F196-4627-92C1-AAB9089A39AE}" dt="2021-06-12T19:51:43.570" v="82" actId="20577"/>
        <pc:sldMkLst>
          <pc:docMk/>
          <pc:sldMk cId="295984629" sldId="285"/>
        </pc:sldMkLst>
        <pc:spChg chg="mod">
          <ac:chgData name="Punit Seth" userId="1d107570-bcf7-42d1-9ba9-fef5d4ccab45" providerId="ADAL" clId="{1899EDF8-F196-4627-92C1-AAB9089A39AE}" dt="2021-06-12T19:51:43.570" v="82" actId="20577"/>
          <ac:spMkLst>
            <pc:docMk/>
            <pc:sldMk cId="295984629" sldId="285"/>
            <ac:spMk id="5" creationId="{43D48105-A263-4117-B3EF-218C133103B3}"/>
          </ac:spMkLst>
        </pc:spChg>
        <pc:spChg chg="mod">
          <ac:chgData name="Punit Seth" userId="1d107570-bcf7-42d1-9ba9-fef5d4ccab45" providerId="ADAL" clId="{1899EDF8-F196-4627-92C1-AAB9089A39AE}" dt="2021-06-12T19:51:13.265" v="73" actId="20577"/>
          <ac:spMkLst>
            <pc:docMk/>
            <pc:sldMk cId="295984629" sldId="285"/>
            <ac:spMk id="6" creationId="{BFBDB27D-00E1-47B9-BCB7-AFA8D8618AAF}"/>
          </ac:spMkLst>
        </pc:spChg>
        <pc:graphicFrameChg chg="mod modGraphic">
          <ac:chgData name="Punit Seth" userId="1d107570-bcf7-42d1-9ba9-fef5d4ccab45" providerId="ADAL" clId="{1899EDF8-F196-4627-92C1-AAB9089A39AE}" dt="2021-06-12T19:50:51.589" v="67" actId="403"/>
          <ac:graphicFrameMkLst>
            <pc:docMk/>
            <pc:sldMk cId="295984629" sldId="285"/>
            <ac:graphicFrameMk id="4" creationId="{4B1D84EB-587C-4698-BA34-C11835094783}"/>
          </ac:graphicFrameMkLst>
        </pc:graphicFrameChg>
      </pc:sldChg>
      <pc:sldChg chg="modSp mod">
        <pc:chgData name="Punit Seth" userId="1d107570-bcf7-42d1-9ba9-fef5d4ccab45" providerId="ADAL" clId="{1899EDF8-F196-4627-92C1-AAB9089A39AE}" dt="2021-06-12T19:50:12.009" v="64" actId="20577"/>
        <pc:sldMkLst>
          <pc:docMk/>
          <pc:sldMk cId="1479971280" sldId="286"/>
        </pc:sldMkLst>
        <pc:spChg chg="mod">
          <ac:chgData name="Punit Seth" userId="1d107570-bcf7-42d1-9ba9-fef5d4ccab45" providerId="ADAL" clId="{1899EDF8-F196-4627-92C1-AAB9089A39AE}" dt="2021-06-12T19:49:53.708" v="61" actId="20577"/>
          <ac:spMkLst>
            <pc:docMk/>
            <pc:sldMk cId="1479971280" sldId="286"/>
            <ac:spMk id="2" creationId="{900996C9-2B8A-4F2A-AD44-AEC058447F79}"/>
          </ac:spMkLst>
        </pc:spChg>
        <pc:spChg chg="mod">
          <ac:chgData name="Punit Seth" userId="1d107570-bcf7-42d1-9ba9-fef5d4ccab45" providerId="ADAL" clId="{1899EDF8-F196-4627-92C1-AAB9089A39AE}" dt="2021-06-12T19:50:12.009" v="64" actId="20577"/>
          <ac:spMkLst>
            <pc:docMk/>
            <pc:sldMk cId="1479971280" sldId="286"/>
            <ac:spMk id="3" creationId="{0EEF299E-7AC6-419D-A1FA-C4968DB5F990}"/>
          </ac:spMkLst>
        </pc:spChg>
        <pc:spChg chg="mod">
          <ac:chgData name="Punit Seth" userId="1d107570-bcf7-42d1-9ba9-fef5d4ccab45" providerId="ADAL" clId="{1899EDF8-F196-4627-92C1-AAB9089A39AE}" dt="2021-06-12T19:50:01.036" v="63" actId="20577"/>
          <ac:spMkLst>
            <pc:docMk/>
            <pc:sldMk cId="1479971280" sldId="286"/>
            <ac:spMk id="11" creationId="{BAA4742B-C4C4-4ABF-8DC1-E23B0B64E2BB}"/>
          </ac:spMkLst>
        </pc:spChg>
        <pc:spChg chg="mod">
          <ac:chgData name="Punit Seth" userId="1d107570-bcf7-42d1-9ba9-fef5d4ccab45" providerId="ADAL" clId="{1899EDF8-F196-4627-92C1-AAB9089A39AE}" dt="2021-06-12T19:49:58.037" v="62" actId="20577"/>
          <ac:spMkLst>
            <pc:docMk/>
            <pc:sldMk cId="1479971280" sldId="286"/>
            <ac:spMk id="15" creationId="{660F2E7C-4FC3-40DE-ADB7-173727ACEDF8}"/>
          </ac:spMkLst>
        </pc:spChg>
        <pc:spChg chg="mod">
          <ac:chgData name="Punit Seth" userId="1d107570-bcf7-42d1-9ba9-fef5d4ccab45" providerId="ADAL" clId="{1899EDF8-F196-4627-92C1-AAB9089A39AE}" dt="2021-06-12T19:49:14.478" v="51" actId="20577"/>
          <ac:spMkLst>
            <pc:docMk/>
            <pc:sldMk cId="1479971280" sldId="286"/>
            <ac:spMk id="22" creationId="{D4309BFF-FC11-44DB-A5B8-3844BE8E559B}"/>
          </ac:spMkLst>
        </pc:spChg>
      </pc:sldChg>
      <pc:sldChg chg="addSp modSp new mod">
        <pc:chgData name="Punit Seth" userId="1d107570-bcf7-42d1-9ba9-fef5d4ccab45" providerId="ADAL" clId="{1899EDF8-F196-4627-92C1-AAB9089A39AE}" dt="2021-06-18T19:05:12.687" v="360" actId="113"/>
        <pc:sldMkLst>
          <pc:docMk/>
          <pc:sldMk cId="879721363" sldId="287"/>
        </pc:sldMkLst>
        <pc:spChg chg="add mod">
          <ac:chgData name="Punit Seth" userId="1d107570-bcf7-42d1-9ba9-fef5d4ccab45" providerId="ADAL" clId="{1899EDF8-F196-4627-92C1-AAB9089A39AE}" dt="2021-06-18T18:46:54.985" v="302" actId="1076"/>
          <ac:spMkLst>
            <pc:docMk/>
            <pc:sldMk cId="879721363" sldId="287"/>
            <ac:spMk id="7" creationId="{E2E6AFA0-AFCD-4970-BAC9-B0FB0FC5BB16}"/>
          </ac:spMkLst>
        </pc:spChg>
        <pc:spChg chg="add mod">
          <ac:chgData name="Punit Seth" userId="1d107570-bcf7-42d1-9ba9-fef5d4ccab45" providerId="ADAL" clId="{1899EDF8-F196-4627-92C1-AAB9089A39AE}" dt="2021-06-18T18:46:54.985" v="302" actId="1076"/>
          <ac:spMkLst>
            <pc:docMk/>
            <pc:sldMk cId="879721363" sldId="287"/>
            <ac:spMk id="8" creationId="{CBBB4129-D0DD-4288-9BB2-E687B186C50A}"/>
          </ac:spMkLst>
        </pc:spChg>
        <pc:spChg chg="add mod">
          <ac:chgData name="Punit Seth" userId="1d107570-bcf7-42d1-9ba9-fef5d4ccab45" providerId="ADAL" clId="{1899EDF8-F196-4627-92C1-AAB9089A39AE}" dt="2021-06-18T18:46:54.985" v="302" actId="1076"/>
          <ac:spMkLst>
            <pc:docMk/>
            <pc:sldMk cId="879721363" sldId="287"/>
            <ac:spMk id="9" creationId="{052A466A-278E-4DEF-B2FB-16A48C788B63}"/>
          </ac:spMkLst>
        </pc:spChg>
        <pc:spChg chg="add mod">
          <ac:chgData name="Punit Seth" userId="1d107570-bcf7-42d1-9ba9-fef5d4ccab45" providerId="ADAL" clId="{1899EDF8-F196-4627-92C1-AAB9089A39AE}" dt="2021-06-18T18:46:54.985" v="302" actId="1076"/>
          <ac:spMkLst>
            <pc:docMk/>
            <pc:sldMk cId="879721363" sldId="287"/>
            <ac:spMk id="10" creationId="{988D535D-6D6C-4AE7-8C3D-FB0AA7E675A7}"/>
          </ac:spMkLst>
        </pc:spChg>
        <pc:spChg chg="add mod">
          <ac:chgData name="Punit Seth" userId="1d107570-bcf7-42d1-9ba9-fef5d4ccab45" providerId="ADAL" clId="{1899EDF8-F196-4627-92C1-AAB9089A39AE}" dt="2021-06-18T18:46:54.985" v="302" actId="1076"/>
          <ac:spMkLst>
            <pc:docMk/>
            <pc:sldMk cId="879721363" sldId="287"/>
            <ac:spMk id="11" creationId="{A9F1FF1B-5E5A-461B-80AC-6F3D6E159CB1}"/>
          </ac:spMkLst>
        </pc:spChg>
        <pc:spChg chg="add mod">
          <ac:chgData name="Punit Seth" userId="1d107570-bcf7-42d1-9ba9-fef5d4ccab45" providerId="ADAL" clId="{1899EDF8-F196-4627-92C1-AAB9089A39AE}" dt="2021-06-18T18:46:54.985" v="302" actId="1076"/>
          <ac:spMkLst>
            <pc:docMk/>
            <pc:sldMk cId="879721363" sldId="287"/>
            <ac:spMk id="12" creationId="{65837C44-4C49-4A9D-AA8E-A74CC24BD40C}"/>
          </ac:spMkLst>
        </pc:spChg>
        <pc:spChg chg="add mod">
          <ac:chgData name="Punit Seth" userId="1d107570-bcf7-42d1-9ba9-fef5d4ccab45" providerId="ADAL" clId="{1899EDF8-F196-4627-92C1-AAB9089A39AE}" dt="2021-06-18T18:46:54.985" v="302" actId="1076"/>
          <ac:spMkLst>
            <pc:docMk/>
            <pc:sldMk cId="879721363" sldId="287"/>
            <ac:spMk id="13" creationId="{CC92AE07-D1AD-40C0-987A-0A96340A0A37}"/>
          </ac:spMkLst>
        </pc:spChg>
        <pc:spChg chg="add mod">
          <ac:chgData name="Punit Seth" userId="1d107570-bcf7-42d1-9ba9-fef5d4ccab45" providerId="ADAL" clId="{1899EDF8-F196-4627-92C1-AAB9089A39AE}" dt="2021-06-18T18:46:54.985" v="302" actId="1076"/>
          <ac:spMkLst>
            <pc:docMk/>
            <pc:sldMk cId="879721363" sldId="287"/>
            <ac:spMk id="14" creationId="{49E7B5E2-1326-4185-B9A1-38871E65A4B9}"/>
          </ac:spMkLst>
        </pc:spChg>
        <pc:spChg chg="add mod">
          <ac:chgData name="Punit Seth" userId="1d107570-bcf7-42d1-9ba9-fef5d4ccab45" providerId="ADAL" clId="{1899EDF8-F196-4627-92C1-AAB9089A39AE}" dt="2021-06-18T18:46:54.985" v="302" actId="1076"/>
          <ac:spMkLst>
            <pc:docMk/>
            <pc:sldMk cId="879721363" sldId="287"/>
            <ac:spMk id="15" creationId="{9A9DBDEC-0DC2-435B-A0FF-904C37AD2728}"/>
          </ac:spMkLst>
        </pc:spChg>
        <pc:spChg chg="add mod">
          <ac:chgData name="Punit Seth" userId="1d107570-bcf7-42d1-9ba9-fef5d4ccab45" providerId="ADAL" clId="{1899EDF8-F196-4627-92C1-AAB9089A39AE}" dt="2021-06-18T18:46:54.985" v="302" actId="1076"/>
          <ac:spMkLst>
            <pc:docMk/>
            <pc:sldMk cId="879721363" sldId="287"/>
            <ac:spMk id="16" creationId="{F24ADDC6-DBDC-47C9-9CDF-5FF6D0994E6C}"/>
          </ac:spMkLst>
        </pc:spChg>
        <pc:spChg chg="add mod">
          <ac:chgData name="Punit Seth" userId="1d107570-bcf7-42d1-9ba9-fef5d4ccab45" providerId="ADAL" clId="{1899EDF8-F196-4627-92C1-AAB9089A39AE}" dt="2021-06-18T18:46:54.985" v="302" actId="1076"/>
          <ac:spMkLst>
            <pc:docMk/>
            <pc:sldMk cId="879721363" sldId="287"/>
            <ac:spMk id="17" creationId="{60F800B5-383C-4898-BC3E-9AEE4C4BE419}"/>
          </ac:spMkLst>
        </pc:spChg>
        <pc:spChg chg="add mod">
          <ac:chgData name="Punit Seth" userId="1d107570-bcf7-42d1-9ba9-fef5d4ccab45" providerId="ADAL" clId="{1899EDF8-F196-4627-92C1-AAB9089A39AE}" dt="2021-06-18T18:46:54.985" v="302" actId="1076"/>
          <ac:spMkLst>
            <pc:docMk/>
            <pc:sldMk cId="879721363" sldId="287"/>
            <ac:spMk id="18" creationId="{1EA01EBF-71D5-4467-B304-4FFECF320189}"/>
          </ac:spMkLst>
        </pc:spChg>
        <pc:spChg chg="add mod">
          <ac:chgData name="Punit Seth" userId="1d107570-bcf7-42d1-9ba9-fef5d4ccab45" providerId="ADAL" clId="{1899EDF8-F196-4627-92C1-AAB9089A39AE}" dt="2021-06-18T18:46:54.985" v="302" actId="1076"/>
          <ac:spMkLst>
            <pc:docMk/>
            <pc:sldMk cId="879721363" sldId="287"/>
            <ac:spMk id="19" creationId="{3586929F-A2BE-451A-AB6E-E1BFAFCB0361}"/>
          </ac:spMkLst>
        </pc:spChg>
        <pc:spChg chg="add mod">
          <ac:chgData name="Punit Seth" userId="1d107570-bcf7-42d1-9ba9-fef5d4ccab45" providerId="ADAL" clId="{1899EDF8-F196-4627-92C1-AAB9089A39AE}" dt="2021-06-18T18:46:54.985" v="302" actId="1076"/>
          <ac:spMkLst>
            <pc:docMk/>
            <pc:sldMk cId="879721363" sldId="287"/>
            <ac:spMk id="20" creationId="{3C92112F-5972-4D48-9736-A0210D8AF784}"/>
          </ac:spMkLst>
        </pc:spChg>
        <pc:spChg chg="add mod">
          <ac:chgData name="Punit Seth" userId="1d107570-bcf7-42d1-9ba9-fef5d4ccab45" providerId="ADAL" clId="{1899EDF8-F196-4627-92C1-AAB9089A39AE}" dt="2021-06-18T18:46:54.985" v="302" actId="1076"/>
          <ac:spMkLst>
            <pc:docMk/>
            <pc:sldMk cId="879721363" sldId="287"/>
            <ac:spMk id="21" creationId="{56FC1BFE-CFE1-4E7A-B01C-EF83356A27CE}"/>
          </ac:spMkLst>
        </pc:spChg>
        <pc:spChg chg="add mod">
          <ac:chgData name="Punit Seth" userId="1d107570-bcf7-42d1-9ba9-fef5d4ccab45" providerId="ADAL" clId="{1899EDF8-F196-4627-92C1-AAB9089A39AE}" dt="2021-06-18T19:05:12.687" v="360" actId="113"/>
          <ac:spMkLst>
            <pc:docMk/>
            <pc:sldMk cId="879721363" sldId="287"/>
            <ac:spMk id="22" creationId="{166168DE-8D77-4FBD-B3F9-463469194645}"/>
          </ac:spMkLst>
        </pc:spChg>
        <pc:graphicFrameChg chg="add mod modGraphic">
          <ac:chgData name="Punit Seth" userId="1d107570-bcf7-42d1-9ba9-fef5d4ccab45" providerId="ADAL" clId="{1899EDF8-F196-4627-92C1-AAB9089A39AE}" dt="2021-06-18T18:48:18.737" v="334" actId="20577"/>
          <ac:graphicFrameMkLst>
            <pc:docMk/>
            <pc:sldMk cId="879721363" sldId="287"/>
            <ac:graphicFrameMk id="2" creationId="{09095A08-714E-42C7-B106-AB94B0BC297F}"/>
          </ac:graphicFrameMkLst>
        </pc:graphicFrameChg>
        <pc:picChg chg="add mod">
          <ac:chgData name="Punit Seth" userId="1d107570-bcf7-42d1-9ba9-fef5d4ccab45" providerId="ADAL" clId="{1899EDF8-F196-4627-92C1-AAB9089A39AE}" dt="2021-06-18T18:46:54.985" v="302" actId="1076"/>
          <ac:picMkLst>
            <pc:docMk/>
            <pc:sldMk cId="879721363" sldId="287"/>
            <ac:picMk id="3" creationId="{FC8DC562-FD32-4389-8A55-597739EDFEEC}"/>
          </ac:picMkLst>
        </pc:picChg>
        <pc:picChg chg="add mod">
          <ac:chgData name="Punit Seth" userId="1d107570-bcf7-42d1-9ba9-fef5d4ccab45" providerId="ADAL" clId="{1899EDF8-F196-4627-92C1-AAB9089A39AE}" dt="2021-06-18T18:46:54.985" v="302" actId="1076"/>
          <ac:picMkLst>
            <pc:docMk/>
            <pc:sldMk cId="879721363" sldId="287"/>
            <ac:picMk id="4" creationId="{611A6C49-F863-4EF7-A996-1297AE1D4DA2}"/>
          </ac:picMkLst>
        </pc:picChg>
        <pc:picChg chg="add mod">
          <ac:chgData name="Punit Seth" userId="1d107570-bcf7-42d1-9ba9-fef5d4ccab45" providerId="ADAL" clId="{1899EDF8-F196-4627-92C1-AAB9089A39AE}" dt="2021-06-18T18:46:54.985" v="302" actId="1076"/>
          <ac:picMkLst>
            <pc:docMk/>
            <pc:sldMk cId="879721363" sldId="287"/>
            <ac:picMk id="5" creationId="{D6EB6F59-CA19-4EEE-8C88-229592C871B5}"/>
          </ac:picMkLst>
        </pc:picChg>
        <pc:picChg chg="add mod">
          <ac:chgData name="Punit Seth" userId="1d107570-bcf7-42d1-9ba9-fef5d4ccab45" providerId="ADAL" clId="{1899EDF8-F196-4627-92C1-AAB9089A39AE}" dt="2021-06-18T18:46:54.985" v="302" actId="1076"/>
          <ac:picMkLst>
            <pc:docMk/>
            <pc:sldMk cId="879721363" sldId="287"/>
            <ac:picMk id="6" creationId="{AC8B6671-89F1-4373-9D17-429318B20473}"/>
          </ac:picMkLst>
        </pc:picChg>
      </pc:sldChg>
    </pc:docChg>
  </pc:docChgLst>
  <pc:docChgLst>
    <pc:chgData name="Brooke Anderson" userId="S::banderson@ionisph.com::d0b9a028-2b9f-4cb5-8689-9b46d9379f88" providerId="AD" clId="Web-{3FAF582F-3E8B-6B8E-C9D0-BBA166F3BCFA}"/>
    <pc:docChg chg="addSld delSld modSld">
      <pc:chgData name="Brooke Anderson" userId="S::banderson@ionisph.com::d0b9a028-2b9f-4cb5-8689-9b46d9379f88" providerId="AD" clId="Web-{3FAF582F-3E8B-6B8E-C9D0-BBA166F3BCFA}" dt="2021-07-19T16:55:03.627" v="671"/>
      <pc:docMkLst>
        <pc:docMk/>
      </pc:docMkLst>
      <pc:sldChg chg="addSp delSp modSp add del replId">
        <pc:chgData name="Brooke Anderson" userId="S::banderson@ionisph.com::d0b9a028-2b9f-4cb5-8689-9b46d9379f88" providerId="AD" clId="Web-{3FAF582F-3E8B-6B8E-C9D0-BBA166F3BCFA}" dt="2021-07-19T16:55:03.627" v="671"/>
        <pc:sldMkLst>
          <pc:docMk/>
          <pc:sldMk cId="936044363" sldId="289"/>
        </pc:sldMkLst>
        <pc:graphicFrameChg chg="del mod modGraphic">
          <ac:chgData name="Brooke Anderson" userId="S::banderson@ionisph.com::d0b9a028-2b9f-4cb5-8689-9b46d9379f88" providerId="AD" clId="Web-{3FAF582F-3E8B-6B8E-C9D0-BBA166F3BCFA}" dt="2021-07-19T16:54:46.267" v="669"/>
          <ac:graphicFrameMkLst>
            <pc:docMk/>
            <pc:sldMk cId="936044363" sldId="289"/>
            <ac:graphicFrameMk id="2" creationId="{38985B55-3E41-42C7-B71C-3A6919D15AB0}"/>
          </ac:graphicFrameMkLst>
        </pc:graphicFrameChg>
        <pc:graphicFrameChg chg="add del mod">
          <ac:chgData name="Brooke Anderson" userId="S::banderson@ionisph.com::d0b9a028-2b9f-4cb5-8689-9b46d9379f88" providerId="AD" clId="Web-{3FAF582F-3E8B-6B8E-C9D0-BBA166F3BCFA}" dt="2021-07-19T16:52:03.740" v="335"/>
          <ac:graphicFrameMkLst>
            <pc:docMk/>
            <pc:sldMk cId="936044363" sldId="289"/>
            <ac:graphicFrameMk id="5" creationId="{A25183BE-BBA0-4DB7-8145-1B796B212E9B}"/>
          </ac:graphicFrameMkLst>
        </pc:graphicFrameChg>
        <pc:graphicFrameChg chg="add mod">
          <ac:chgData name="Brooke Anderson" userId="S::banderson@ionisph.com::d0b9a028-2b9f-4cb5-8689-9b46d9379f88" providerId="AD" clId="Web-{3FAF582F-3E8B-6B8E-C9D0-BBA166F3BCFA}" dt="2021-07-19T16:54:47.548" v="670"/>
          <ac:graphicFrameMkLst>
            <pc:docMk/>
            <pc:sldMk cId="936044363" sldId="289"/>
            <ac:graphicFrameMk id="7" creationId="{E17FE06A-2A15-4638-84FE-E3B165526AE0}"/>
          </ac:graphicFrameMkLst>
        </pc:graphicFrame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C94BA0-0277-4FD0-B9F8-48FAC1CFA014}" type="datetimeFigureOut">
              <a:rPr lang="en-US" smtClean="0"/>
              <a:t>7/29/2021</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8FACCE-61E8-4893-8578-970ECB6BEE91}" type="slidenum">
              <a:rPr lang="en-US" smtClean="0"/>
              <a:t>‹#›</a:t>
            </a:fld>
            <a:endParaRPr lang="en-US"/>
          </a:p>
        </p:txBody>
      </p:sp>
    </p:spTree>
    <p:extLst>
      <p:ext uri="{BB962C8B-B14F-4D97-AF65-F5344CB8AC3E}">
        <p14:creationId xmlns:p14="http://schemas.microsoft.com/office/powerpoint/2010/main" val="11658328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658DA0E-7C05-4FD0-9A4B-F70869EA29B8}"/>
              </a:ext>
            </a:extLst>
          </p:cNvPr>
          <p:cNvSpPr>
            <a:spLocks noGrp="1"/>
          </p:cNvSpPr>
          <p:nvPr>
            <p:ph type="ctrTitle"/>
          </p:nvPr>
        </p:nvSpPr>
        <p:spPr>
          <a:xfrm>
            <a:off x="1238250" y="2161588"/>
            <a:ext cx="7429500" cy="4598341"/>
          </a:xfrm>
        </p:spPr>
        <p:txBody>
          <a:bodyPr anchor="b"/>
          <a:lstStyle>
            <a:lvl1pPr algn="ctr">
              <a:defRPr sz="12518"/>
            </a:lvl1pPr>
          </a:lstStyle>
          <a:p>
            <a:r>
              <a:rPr lang="en-US"/>
              <a:t>Click to edit Master title style</a:t>
            </a:r>
          </a:p>
        </p:txBody>
      </p:sp>
      <p:sp>
        <p:nvSpPr>
          <p:cNvPr id="3" name="Subtitle 2">
            <a:extLst>
              <a:ext uri="{FF2B5EF4-FFF2-40B4-BE49-F238E27FC236}">
                <a16:creationId xmlns:a16="http://schemas.microsoft.com/office/drawing/2014/main" xmlns="" id="{688E0896-4B1C-4463-811A-5B3D1D08C966}"/>
              </a:ext>
            </a:extLst>
          </p:cNvPr>
          <p:cNvSpPr>
            <a:spLocks noGrp="1"/>
          </p:cNvSpPr>
          <p:nvPr>
            <p:ph type="subTitle" idx="1"/>
          </p:nvPr>
        </p:nvSpPr>
        <p:spPr>
          <a:xfrm>
            <a:off x="1238250" y="6937260"/>
            <a:ext cx="7429500" cy="3188875"/>
          </a:xfrm>
        </p:spPr>
        <p:txBody>
          <a:bodyPr/>
          <a:lstStyle>
            <a:lvl1pPr marL="0" indent="0" algn="ctr">
              <a:buNone/>
              <a:defRPr sz="5008"/>
            </a:lvl1pPr>
            <a:lvl2pPr marL="953846" indent="0" algn="ctr">
              <a:buNone/>
              <a:defRPr sz="4173"/>
            </a:lvl2pPr>
            <a:lvl3pPr marL="1907690" indent="0" algn="ctr">
              <a:buNone/>
              <a:defRPr sz="3755"/>
            </a:lvl3pPr>
            <a:lvl4pPr marL="2861536" indent="0" algn="ctr">
              <a:buNone/>
              <a:defRPr sz="3338"/>
            </a:lvl4pPr>
            <a:lvl5pPr marL="3815381" indent="0" algn="ctr">
              <a:buNone/>
              <a:defRPr sz="3338"/>
            </a:lvl5pPr>
            <a:lvl6pPr marL="4769225" indent="0" algn="ctr">
              <a:buNone/>
              <a:defRPr sz="3338"/>
            </a:lvl6pPr>
            <a:lvl7pPr marL="5723070" indent="0" algn="ctr">
              <a:buNone/>
              <a:defRPr sz="3338"/>
            </a:lvl7pPr>
            <a:lvl8pPr marL="6676916" indent="0" algn="ctr">
              <a:buNone/>
              <a:defRPr sz="3338"/>
            </a:lvl8pPr>
            <a:lvl9pPr marL="7630760" indent="0" algn="ctr">
              <a:buNone/>
              <a:defRPr sz="3338"/>
            </a:lvl9pPr>
          </a:lstStyle>
          <a:p>
            <a:r>
              <a:rPr lang="en-US"/>
              <a:t>Click to edit Master subtitle style</a:t>
            </a:r>
          </a:p>
        </p:txBody>
      </p:sp>
      <p:sp>
        <p:nvSpPr>
          <p:cNvPr id="4" name="Date Placeholder 3">
            <a:extLst>
              <a:ext uri="{FF2B5EF4-FFF2-40B4-BE49-F238E27FC236}">
                <a16:creationId xmlns:a16="http://schemas.microsoft.com/office/drawing/2014/main" xmlns="" id="{AFFB8131-B56B-4B88-8AEC-5172EC2323AB}"/>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5" name="Footer Placeholder 4">
            <a:extLst>
              <a:ext uri="{FF2B5EF4-FFF2-40B4-BE49-F238E27FC236}">
                <a16:creationId xmlns:a16="http://schemas.microsoft.com/office/drawing/2014/main" xmlns="" id="{89E29043-5EB7-4805-A047-4A8FFF1CDA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BEDCB4D-54DE-4710-AB6D-EA0B1AD99655}"/>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36027621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905109E-6424-4D00-8C08-EB75A9B0EC8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F60DEB9E-A4FA-4DA1-94D0-60835803C1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097D202-E0D8-46B9-827A-A3CFA4793C59}"/>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5" name="Footer Placeholder 4">
            <a:extLst>
              <a:ext uri="{FF2B5EF4-FFF2-40B4-BE49-F238E27FC236}">
                <a16:creationId xmlns:a16="http://schemas.microsoft.com/office/drawing/2014/main" xmlns="" id="{9560D004-BB56-499D-9F4C-34D917D7D3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D052467-B6DC-4EB0-B56B-A13FFFA5116A}"/>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1849180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74052178-BC10-4461-9593-A1B7C2B7F633}"/>
              </a:ext>
            </a:extLst>
          </p:cNvPr>
          <p:cNvSpPr>
            <a:spLocks noGrp="1"/>
          </p:cNvSpPr>
          <p:nvPr>
            <p:ph type="title" orient="vert"/>
          </p:nvPr>
        </p:nvSpPr>
        <p:spPr>
          <a:xfrm>
            <a:off x="7088982" y="703208"/>
            <a:ext cx="2135981" cy="1119316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CB52910-5EDB-476C-AA9B-EE77764F6202}"/>
              </a:ext>
            </a:extLst>
          </p:cNvPr>
          <p:cNvSpPr>
            <a:spLocks noGrp="1"/>
          </p:cNvSpPr>
          <p:nvPr>
            <p:ph type="body" orient="vert" idx="1"/>
          </p:nvPr>
        </p:nvSpPr>
        <p:spPr>
          <a:xfrm>
            <a:off x="681038" y="703208"/>
            <a:ext cx="6284119" cy="1119316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05C7036-24E9-4FE6-B429-E1FFEDA302C7}"/>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5" name="Footer Placeholder 4">
            <a:extLst>
              <a:ext uri="{FF2B5EF4-FFF2-40B4-BE49-F238E27FC236}">
                <a16:creationId xmlns:a16="http://schemas.microsoft.com/office/drawing/2014/main" xmlns="" id="{BF2EA9A4-0E0D-426D-9E33-38DF07BBF9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22AE6C7-9E37-4186-9B9F-69F6AFEA2EAA}"/>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3274514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EE6054-7A40-4E5C-8ADE-4B6797020E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FF912527-B519-4A67-97C9-8240B87F0F4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42544F1B-F3CA-482A-B91B-66D5CF3BC890}"/>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5" name="Footer Placeholder 4">
            <a:extLst>
              <a:ext uri="{FF2B5EF4-FFF2-40B4-BE49-F238E27FC236}">
                <a16:creationId xmlns:a16="http://schemas.microsoft.com/office/drawing/2014/main" xmlns="" id="{0FC24918-16D1-4272-A08C-EE81FE5376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CB0FC7E-8FA9-484E-842C-77CA8FE64CC1}"/>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940500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8B4FA99-79EB-411D-A3D5-88D2A14431D9}"/>
              </a:ext>
            </a:extLst>
          </p:cNvPr>
          <p:cNvSpPr>
            <a:spLocks noGrp="1"/>
          </p:cNvSpPr>
          <p:nvPr>
            <p:ph type="title"/>
          </p:nvPr>
        </p:nvSpPr>
        <p:spPr>
          <a:xfrm>
            <a:off x="675881" y="3292829"/>
            <a:ext cx="8543925" cy="5494160"/>
          </a:xfrm>
        </p:spPr>
        <p:txBody>
          <a:bodyPr anchor="b"/>
          <a:lstStyle>
            <a:lvl1pPr>
              <a:defRPr sz="12518"/>
            </a:lvl1pPr>
          </a:lstStyle>
          <a:p>
            <a:r>
              <a:rPr lang="en-US"/>
              <a:t>Click to edit Master title style</a:t>
            </a:r>
          </a:p>
        </p:txBody>
      </p:sp>
      <p:sp>
        <p:nvSpPr>
          <p:cNvPr id="3" name="Text Placeholder 2">
            <a:extLst>
              <a:ext uri="{FF2B5EF4-FFF2-40B4-BE49-F238E27FC236}">
                <a16:creationId xmlns:a16="http://schemas.microsoft.com/office/drawing/2014/main" xmlns="" id="{6F6C925A-4C4C-4A2F-BCA6-BBBB4A4530BC}"/>
              </a:ext>
            </a:extLst>
          </p:cNvPr>
          <p:cNvSpPr>
            <a:spLocks noGrp="1"/>
          </p:cNvSpPr>
          <p:nvPr>
            <p:ph type="body" idx="1"/>
          </p:nvPr>
        </p:nvSpPr>
        <p:spPr>
          <a:xfrm>
            <a:off x="675881" y="8838970"/>
            <a:ext cx="8543925" cy="2889249"/>
          </a:xfrm>
        </p:spPr>
        <p:txBody>
          <a:bodyPr/>
          <a:lstStyle>
            <a:lvl1pPr marL="0" indent="0">
              <a:buNone/>
              <a:defRPr sz="5008">
                <a:solidFill>
                  <a:schemeClr val="tx1">
                    <a:tint val="75000"/>
                  </a:schemeClr>
                </a:solidFill>
              </a:defRPr>
            </a:lvl1pPr>
            <a:lvl2pPr marL="953846" indent="0">
              <a:buNone/>
              <a:defRPr sz="4173">
                <a:solidFill>
                  <a:schemeClr val="tx1">
                    <a:tint val="75000"/>
                  </a:schemeClr>
                </a:solidFill>
              </a:defRPr>
            </a:lvl2pPr>
            <a:lvl3pPr marL="1907690" indent="0">
              <a:buNone/>
              <a:defRPr sz="3755">
                <a:solidFill>
                  <a:schemeClr val="tx1">
                    <a:tint val="75000"/>
                  </a:schemeClr>
                </a:solidFill>
              </a:defRPr>
            </a:lvl3pPr>
            <a:lvl4pPr marL="2861536" indent="0">
              <a:buNone/>
              <a:defRPr sz="3338">
                <a:solidFill>
                  <a:schemeClr val="tx1">
                    <a:tint val="75000"/>
                  </a:schemeClr>
                </a:solidFill>
              </a:defRPr>
            </a:lvl4pPr>
            <a:lvl5pPr marL="3815381" indent="0">
              <a:buNone/>
              <a:defRPr sz="3338">
                <a:solidFill>
                  <a:schemeClr val="tx1">
                    <a:tint val="75000"/>
                  </a:schemeClr>
                </a:solidFill>
              </a:defRPr>
            </a:lvl5pPr>
            <a:lvl6pPr marL="4769225" indent="0">
              <a:buNone/>
              <a:defRPr sz="3338">
                <a:solidFill>
                  <a:schemeClr val="tx1">
                    <a:tint val="75000"/>
                  </a:schemeClr>
                </a:solidFill>
              </a:defRPr>
            </a:lvl6pPr>
            <a:lvl7pPr marL="5723070" indent="0">
              <a:buNone/>
              <a:defRPr sz="3338">
                <a:solidFill>
                  <a:schemeClr val="tx1">
                    <a:tint val="75000"/>
                  </a:schemeClr>
                </a:solidFill>
              </a:defRPr>
            </a:lvl7pPr>
            <a:lvl8pPr marL="6676916" indent="0">
              <a:buNone/>
              <a:defRPr sz="3338">
                <a:solidFill>
                  <a:schemeClr val="tx1">
                    <a:tint val="75000"/>
                  </a:schemeClr>
                </a:solidFill>
              </a:defRPr>
            </a:lvl8pPr>
            <a:lvl9pPr marL="7630760" indent="0">
              <a:buNone/>
              <a:defRPr sz="3338">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7686467E-F03A-4CC4-BFD2-D0237D8DF18B}"/>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5" name="Footer Placeholder 4">
            <a:extLst>
              <a:ext uri="{FF2B5EF4-FFF2-40B4-BE49-F238E27FC236}">
                <a16:creationId xmlns:a16="http://schemas.microsoft.com/office/drawing/2014/main" xmlns="" id="{9CBF9620-CDDE-49AE-99AC-B8F05FAADB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ADE9CFC-AD14-435A-9B5E-B13F67230203}"/>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2918466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D7EECE-F214-4757-ABB1-77C0B68A58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BC1A8358-D675-442C-A8E4-FAA0EB348CF3}"/>
              </a:ext>
            </a:extLst>
          </p:cNvPr>
          <p:cNvSpPr>
            <a:spLocks noGrp="1"/>
          </p:cNvSpPr>
          <p:nvPr>
            <p:ph sz="half" idx="1"/>
          </p:nvPr>
        </p:nvSpPr>
        <p:spPr>
          <a:xfrm>
            <a:off x="681038" y="3516020"/>
            <a:ext cx="4210050" cy="83803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745D5564-0A24-4CFE-A078-CC35381502B3}"/>
              </a:ext>
            </a:extLst>
          </p:cNvPr>
          <p:cNvSpPr>
            <a:spLocks noGrp="1"/>
          </p:cNvSpPr>
          <p:nvPr>
            <p:ph sz="half" idx="2"/>
          </p:nvPr>
        </p:nvSpPr>
        <p:spPr>
          <a:xfrm>
            <a:off x="5014913" y="3516020"/>
            <a:ext cx="4210050" cy="838035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5DA5533E-D814-4FFF-ADF4-84DE6B000CF9}"/>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6" name="Footer Placeholder 5">
            <a:extLst>
              <a:ext uri="{FF2B5EF4-FFF2-40B4-BE49-F238E27FC236}">
                <a16:creationId xmlns:a16="http://schemas.microsoft.com/office/drawing/2014/main" xmlns="" id="{15EB541E-6297-48E3-8EB3-34CD161F0E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587862D-8C98-4F57-93D1-BF152FED2E6F}"/>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1641565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114DA7D-D5AC-4A27-9369-01DD505D9C20}"/>
              </a:ext>
            </a:extLst>
          </p:cNvPr>
          <p:cNvSpPr>
            <a:spLocks noGrp="1"/>
          </p:cNvSpPr>
          <p:nvPr>
            <p:ph type="title"/>
          </p:nvPr>
        </p:nvSpPr>
        <p:spPr>
          <a:xfrm>
            <a:off x="682330" y="703205"/>
            <a:ext cx="8543925" cy="2552936"/>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DD998EC4-BCAF-49FE-9AC6-BE2237DB58AB}"/>
              </a:ext>
            </a:extLst>
          </p:cNvPr>
          <p:cNvSpPr>
            <a:spLocks noGrp="1"/>
          </p:cNvSpPr>
          <p:nvPr>
            <p:ph type="body" idx="1"/>
          </p:nvPr>
        </p:nvSpPr>
        <p:spPr>
          <a:xfrm>
            <a:off x="682330" y="3237800"/>
            <a:ext cx="4190702" cy="1586793"/>
          </a:xfrm>
        </p:spPr>
        <p:txBody>
          <a:bodyPr anchor="b"/>
          <a:lstStyle>
            <a:lvl1pPr marL="0" indent="0">
              <a:buNone/>
              <a:defRPr sz="5008" b="1"/>
            </a:lvl1pPr>
            <a:lvl2pPr marL="953846" indent="0">
              <a:buNone/>
              <a:defRPr sz="4173" b="1"/>
            </a:lvl2pPr>
            <a:lvl3pPr marL="1907690" indent="0">
              <a:buNone/>
              <a:defRPr sz="3755" b="1"/>
            </a:lvl3pPr>
            <a:lvl4pPr marL="2861536" indent="0">
              <a:buNone/>
              <a:defRPr sz="3338" b="1"/>
            </a:lvl4pPr>
            <a:lvl5pPr marL="3815381" indent="0">
              <a:buNone/>
              <a:defRPr sz="3338" b="1"/>
            </a:lvl5pPr>
            <a:lvl6pPr marL="4769225" indent="0">
              <a:buNone/>
              <a:defRPr sz="3338" b="1"/>
            </a:lvl6pPr>
            <a:lvl7pPr marL="5723070" indent="0">
              <a:buNone/>
              <a:defRPr sz="3338" b="1"/>
            </a:lvl7pPr>
            <a:lvl8pPr marL="6676916" indent="0">
              <a:buNone/>
              <a:defRPr sz="3338" b="1"/>
            </a:lvl8pPr>
            <a:lvl9pPr marL="7630760" indent="0">
              <a:buNone/>
              <a:defRPr sz="3338"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2384D4D6-BF7F-4FD4-B441-A16C897D5C45}"/>
              </a:ext>
            </a:extLst>
          </p:cNvPr>
          <p:cNvSpPr>
            <a:spLocks noGrp="1"/>
          </p:cNvSpPr>
          <p:nvPr>
            <p:ph sz="half" idx="2"/>
          </p:nvPr>
        </p:nvSpPr>
        <p:spPr>
          <a:xfrm>
            <a:off x="682330" y="4824591"/>
            <a:ext cx="4190702" cy="70962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8B4C6004-CC62-4D7F-8369-A7DA4E2C3495}"/>
              </a:ext>
            </a:extLst>
          </p:cNvPr>
          <p:cNvSpPr>
            <a:spLocks noGrp="1"/>
          </p:cNvSpPr>
          <p:nvPr>
            <p:ph type="body" sz="quarter" idx="3"/>
          </p:nvPr>
        </p:nvSpPr>
        <p:spPr>
          <a:xfrm>
            <a:off x="5014914" y="3237800"/>
            <a:ext cx="4211340" cy="1586793"/>
          </a:xfrm>
        </p:spPr>
        <p:txBody>
          <a:bodyPr anchor="b"/>
          <a:lstStyle>
            <a:lvl1pPr marL="0" indent="0">
              <a:buNone/>
              <a:defRPr sz="5008" b="1"/>
            </a:lvl1pPr>
            <a:lvl2pPr marL="953846" indent="0">
              <a:buNone/>
              <a:defRPr sz="4173" b="1"/>
            </a:lvl2pPr>
            <a:lvl3pPr marL="1907690" indent="0">
              <a:buNone/>
              <a:defRPr sz="3755" b="1"/>
            </a:lvl3pPr>
            <a:lvl4pPr marL="2861536" indent="0">
              <a:buNone/>
              <a:defRPr sz="3338" b="1"/>
            </a:lvl4pPr>
            <a:lvl5pPr marL="3815381" indent="0">
              <a:buNone/>
              <a:defRPr sz="3338" b="1"/>
            </a:lvl5pPr>
            <a:lvl6pPr marL="4769225" indent="0">
              <a:buNone/>
              <a:defRPr sz="3338" b="1"/>
            </a:lvl6pPr>
            <a:lvl7pPr marL="5723070" indent="0">
              <a:buNone/>
              <a:defRPr sz="3338" b="1"/>
            </a:lvl7pPr>
            <a:lvl8pPr marL="6676916" indent="0">
              <a:buNone/>
              <a:defRPr sz="3338" b="1"/>
            </a:lvl8pPr>
            <a:lvl9pPr marL="7630760" indent="0">
              <a:buNone/>
              <a:defRPr sz="3338"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886A7A4B-A9BF-4D8E-93B5-E89028551940}"/>
              </a:ext>
            </a:extLst>
          </p:cNvPr>
          <p:cNvSpPr>
            <a:spLocks noGrp="1"/>
          </p:cNvSpPr>
          <p:nvPr>
            <p:ph sz="quarter" idx="4"/>
          </p:nvPr>
        </p:nvSpPr>
        <p:spPr>
          <a:xfrm>
            <a:off x="5014914" y="4824591"/>
            <a:ext cx="4211340" cy="70962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25CAD305-E23E-432A-BE6E-2CA650967DC7}"/>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8" name="Footer Placeholder 7">
            <a:extLst>
              <a:ext uri="{FF2B5EF4-FFF2-40B4-BE49-F238E27FC236}">
                <a16:creationId xmlns:a16="http://schemas.microsoft.com/office/drawing/2014/main" xmlns="" id="{4616DFF4-5CE6-4784-BAB2-DC57125FEA6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8FC47CEA-2037-40D2-9FF0-C495CC9F5E71}"/>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2716845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60A12AA-2E55-43B4-9491-57A0AD4F1C8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D6792B1E-CFC4-4260-8C3C-68820F6085F2}"/>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4" name="Footer Placeholder 3">
            <a:extLst>
              <a:ext uri="{FF2B5EF4-FFF2-40B4-BE49-F238E27FC236}">
                <a16:creationId xmlns:a16="http://schemas.microsoft.com/office/drawing/2014/main" xmlns="" id="{0B26880C-321F-48D0-B1F8-854EB9814F2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095550AC-3526-4FD1-B3A0-A36FBDE93835}"/>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927572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4CC43E96-340E-47CA-B5E8-51BB9FE83FAE}"/>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3" name="Footer Placeholder 2">
            <a:extLst>
              <a:ext uri="{FF2B5EF4-FFF2-40B4-BE49-F238E27FC236}">
                <a16:creationId xmlns:a16="http://schemas.microsoft.com/office/drawing/2014/main" xmlns="" id="{8F72F980-4369-4785-97EF-10D5ACA646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F8069338-2D74-4E36-BE32-1D0AA7498BAE}"/>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4026467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EBA6C12-A3FE-4A2F-BDD5-A35803D5217C}"/>
              </a:ext>
            </a:extLst>
          </p:cNvPr>
          <p:cNvSpPr>
            <a:spLocks noGrp="1"/>
          </p:cNvSpPr>
          <p:nvPr>
            <p:ph type="title"/>
          </p:nvPr>
        </p:nvSpPr>
        <p:spPr>
          <a:xfrm>
            <a:off x="682330" y="880533"/>
            <a:ext cx="3194942" cy="3081867"/>
          </a:xfrm>
        </p:spPr>
        <p:txBody>
          <a:bodyPr anchor="b"/>
          <a:lstStyle>
            <a:lvl1pPr>
              <a:defRPr sz="6677"/>
            </a:lvl1pPr>
          </a:lstStyle>
          <a:p>
            <a:r>
              <a:rPr lang="en-US"/>
              <a:t>Click to edit Master title style</a:t>
            </a:r>
          </a:p>
        </p:txBody>
      </p:sp>
      <p:sp>
        <p:nvSpPr>
          <p:cNvPr id="3" name="Content Placeholder 2">
            <a:extLst>
              <a:ext uri="{FF2B5EF4-FFF2-40B4-BE49-F238E27FC236}">
                <a16:creationId xmlns:a16="http://schemas.microsoft.com/office/drawing/2014/main" xmlns="" id="{2CF84B71-7939-416C-B2DA-6971E58852AF}"/>
              </a:ext>
            </a:extLst>
          </p:cNvPr>
          <p:cNvSpPr>
            <a:spLocks noGrp="1"/>
          </p:cNvSpPr>
          <p:nvPr>
            <p:ph idx="1"/>
          </p:nvPr>
        </p:nvSpPr>
        <p:spPr>
          <a:xfrm>
            <a:off x="4211342" y="1901712"/>
            <a:ext cx="5014913" cy="9386241"/>
          </a:xfrm>
        </p:spPr>
        <p:txBody>
          <a:bodyPr/>
          <a:lstStyle>
            <a:lvl1pPr>
              <a:defRPr sz="6677"/>
            </a:lvl1pPr>
            <a:lvl2pPr>
              <a:defRPr sz="5841"/>
            </a:lvl2pPr>
            <a:lvl3pPr>
              <a:defRPr sz="5008"/>
            </a:lvl3pPr>
            <a:lvl4pPr>
              <a:defRPr sz="4173"/>
            </a:lvl4pPr>
            <a:lvl5pPr>
              <a:defRPr sz="4173"/>
            </a:lvl5pPr>
            <a:lvl6pPr>
              <a:defRPr sz="4173"/>
            </a:lvl6pPr>
            <a:lvl7pPr>
              <a:defRPr sz="4173"/>
            </a:lvl7pPr>
            <a:lvl8pPr>
              <a:defRPr sz="4173"/>
            </a:lvl8pPr>
            <a:lvl9pPr>
              <a:defRPr sz="417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44A44E4F-C46B-425A-A8A6-C1A91B4230D2}"/>
              </a:ext>
            </a:extLst>
          </p:cNvPr>
          <p:cNvSpPr>
            <a:spLocks noGrp="1"/>
          </p:cNvSpPr>
          <p:nvPr>
            <p:ph type="body" sz="half" idx="2"/>
          </p:nvPr>
        </p:nvSpPr>
        <p:spPr>
          <a:xfrm>
            <a:off x="682330" y="3962403"/>
            <a:ext cx="3194942" cy="7340836"/>
          </a:xfrm>
        </p:spPr>
        <p:txBody>
          <a:bodyPr/>
          <a:lstStyle>
            <a:lvl1pPr marL="0" indent="0">
              <a:buNone/>
              <a:defRPr sz="3338"/>
            </a:lvl1pPr>
            <a:lvl2pPr marL="953846" indent="0">
              <a:buNone/>
              <a:defRPr sz="2921"/>
            </a:lvl2pPr>
            <a:lvl3pPr marL="1907690" indent="0">
              <a:buNone/>
              <a:defRPr sz="2504"/>
            </a:lvl3pPr>
            <a:lvl4pPr marL="2861536" indent="0">
              <a:buNone/>
              <a:defRPr sz="2086"/>
            </a:lvl4pPr>
            <a:lvl5pPr marL="3815381" indent="0">
              <a:buNone/>
              <a:defRPr sz="2086"/>
            </a:lvl5pPr>
            <a:lvl6pPr marL="4769225" indent="0">
              <a:buNone/>
              <a:defRPr sz="2086"/>
            </a:lvl6pPr>
            <a:lvl7pPr marL="5723070" indent="0">
              <a:buNone/>
              <a:defRPr sz="2086"/>
            </a:lvl7pPr>
            <a:lvl8pPr marL="6676916" indent="0">
              <a:buNone/>
              <a:defRPr sz="2086"/>
            </a:lvl8pPr>
            <a:lvl9pPr marL="7630760" indent="0">
              <a:buNone/>
              <a:defRPr sz="2086"/>
            </a:lvl9pPr>
          </a:lstStyle>
          <a:p>
            <a:pPr lvl="0"/>
            <a:r>
              <a:rPr lang="en-US"/>
              <a:t>Click to edit Master text styles</a:t>
            </a:r>
          </a:p>
        </p:txBody>
      </p:sp>
      <p:sp>
        <p:nvSpPr>
          <p:cNvPr id="5" name="Date Placeholder 4">
            <a:extLst>
              <a:ext uri="{FF2B5EF4-FFF2-40B4-BE49-F238E27FC236}">
                <a16:creationId xmlns:a16="http://schemas.microsoft.com/office/drawing/2014/main" xmlns="" id="{3DB10C77-C1BE-4E8B-A18F-C867BDECD928}"/>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6" name="Footer Placeholder 5">
            <a:extLst>
              <a:ext uri="{FF2B5EF4-FFF2-40B4-BE49-F238E27FC236}">
                <a16:creationId xmlns:a16="http://schemas.microsoft.com/office/drawing/2014/main" xmlns="" id="{BF57E112-D850-4238-AEFF-6B307B9D85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746CE563-A027-45A2-B2A8-770E2975F91E}"/>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3467435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CC8FA6B-9456-4994-9AE5-3A8462E9A8C4}"/>
              </a:ext>
            </a:extLst>
          </p:cNvPr>
          <p:cNvSpPr>
            <a:spLocks noGrp="1"/>
          </p:cNvSpPr>
          <p:nvPr>
            <p:ph type="title"/>
          </p:nvPr>
        </p:nvSpPr>
        <p:spPr>
          <a:xfrm>
            <a:off x="682330" y="880533"/>
            <a:ext cx="3194942" cy="3081867"/>
          </a:xfrm>
        </p:spPr>
        <p:txBody>
          <a:bodyPr anchor="b"/>
          <a:lstStyle>
            <a:lvl1pPr>
              <a:defRPr sz="6677"/>
            </a:lvl1pPr>
          </a:lstStyle>
          <a:p>
            <a:r>
              <a:rPr lang="en-US"/>
              <a:t>Click to edit Master title style</a:t>
            </a:r>
          </a:p>
        </p:txBody>
      </p:sp>
      <p:sp>
        <p:nvSpPr>
          <p:cNvPr id="3" name="Picture Placeholder 2">
            <a:extLst>
              <a:ext uri="{FF2B5EF4-FFF2-40B4-BE49-F238E27FC236}">
                <a16:creationId xmlns:a16="http://schemas.microsoft.com/office/drawing/2014/main" xmlns="" id="{32A341F5-D85A-4866-9F11-05BC1C5E00B8}"/>
              </a:ext>
            </a:extLst>
          </p:cNvPr>
          <p:cNvSpPr>
            <a:spLocks noGrp="1"/>
          </p:cNvSpPr>
          <p:nvPr>
            <p:ph type="pic" idx="1"/>
          </p:nvPr>
        </p:nvSpPr>
        <p:spPr>
          <a:xfrm>
            <a:off x="4211342" y="1901712"/>
            <a:ext cx="5014913" cy="9386241"/>
          </a:xfrm>
        </p:spPr>
        <p:txBody>
          <a:bodyPr/>
          <a:lstStyle>
            <a:lvl1pPr marL="0" indent="0">
              <a:buNone/>
              <a:defRPr sz="6677"/>
            </a:lvl1pPr>
            <a:lvl2pPr marL="953846" indent="0">
              <a:buNone/>
              <a:defRPr sz="5841"/>
            </a:lvl2pPr>
            <a:lvl3pPr marL="1907690" indent="0">
              <a:buNone/>
              <a:defRPr sz="5008"/>
            </a:lvl3pPr>
            <a:lvl4pPr marL="2861536" indent="0">
              <a:buNone/>
              <a:defRPr sz="4173"/>
            </a:lvl4pPr>
            <a:lvl5pPr marL="3815381" indent="0">
              <a:buNone/>
              <a:defRPr sz="4173"/>
            </a:lvl5pPr>
            <a:lvl6pPr marL="4769225" indent="0">
              <a:buNone/>
              <a:defRPr sz="4173"/>
            </a:lvl6pPr>
            <a:lvl7pPr marL="5723070" indent="0">
              <a:buNone/>
              <a:defRPr sz="4173"/>
            </a:lvl7pPr>
            <a:lvl8pPr marL="6676916" indent="0">
              <a:buNone/>
              <a:defRPr sz="4173"/>
            </a:lvl8pPr>
            <a:lvl9pPr marL="7630760" indent="0">
              <a:buNone/>
              <a:defRPr sz="4173"/>
            </a:lvl9pPr>
          </a:lstStyle>
          <a:p>
            <a:endParaRPr lang="en-US"/>
          </a:p>
        </p:txBody>
      </p:sp>
      <p:sp>
        <p:nvSpPr>
          <p:cNvPr id="4" name="Text Placeholder 3">
            <a:extLst>
              <a:ext uri="{FF2B5EF4-FFF2-40B4-BE49-F238E27FC236}">
                <a16:creationId xmlns:a16="http://schemas.microsoft.com/office/drawing/2014/main" xmlns="" id="{94CA1688-0EAF-4952-8A60-A46BDDC7972C}"/>
              </a:ext>
            </a:extLst>
          </p:cNvPr>
          <p:cNvSpPr>
            <a:spLocks noGrp="1"/>
          </p:cNvSpPr>
          <p:nvPr>
            <p:ph type="body" sz="half" idx="2"/>
          </p:nvPr>
        </p:nvSpPr>
        <p:spPr>
          <a:xfrm>
            <a:off x="682330" y="3962403"/>
            <a:ext cx="3194942" cy="7340836"/>
          </a:xfrm>
        </p:spPr>
        <p:txBody>
          <a:bodyPr/>
          <a:lstStyle>
            <a:lvl1pPr marL="0" indent="0">
              <a:buNone/>
              <a:defRPr sz="3338"/>
            </a:lvl1pPr>
            <a:lvl2pPr marL="953846" indent="0">
              <a:buNone/>
              <a:defRPr sz="2921"/>
            </a:lvl2pPr>
            <a:lvl3pPr marL="1907690" indent="0">
              <a:buNone/>
              <a:defRPr sz="2504"/>
            </a:lvl3pPr>
            <a:lvl4pPr marL="2861536" indent="0">
              <a:buNone/>
              <a:defRPr sz="2086"/>
            </a:lvl4pPr>
            <a:lvl5pPr marL="3815381" indent="0">
              <a:buNone/>
              <a:defRPr sz="2086"/>
            </a:lvl5pPr>
            <a:lvl6pPr marL="4769225" indent="0">
              <a:buNone/>
              <a:defRPr sz="2086"/>
            </a:lvl6pPr>
            <a:lvl7pPr marL="5723070" indent="0">
              <a:buNone/>
              <a:defRPr sz="2086"/>
            </a:lvl7pPr>
            <a:lvl8pPr marL="6676916" indent="0">
              <a:buNone/>
              <a:defRPr sz="2086"/>
            </a:lvl8pPr>
            <a:lvl9pPr marL="7630760" indent="0">
              <a:buNone/>
              <a:defRPr sz="2086"/>
            </a:lvl9pPr>
          </a:lstStyle>
          <a:p>
            <a:pPr lvl="0"/>
            <a:r>
              <a:rPr lang="en-US"/>
              <a:t>Click to edit Master text styles</a:t>
            </a:r>
          </a:p>
        </p:txBody>
      </p:sp>
      <p:sp>
        <p:nvSpPr>
          <p:cNvPr id="5" name="Date Placeholder 4">
            <a:extLst>
              <a:ext uri="{FF2B5EF4-FFF2-40B4-BE49-F238E27FC236}">
                <a16:creationId xmlns:a16="http://schemas.microsoft.com/office/drawing/2014/main" xmlns="" id="{01890E25-DE0F-49CA-A239-151D8E3A83C5}"/>
              </a:ext>
            </a:extLst>
          </p:cNvPr>
          <p:cNvSpPr>
            <a:spLocks noGrp="1"/>
          </p:cNvSpPr>
          <p:nvPr>
            <p:ph type="dt" sz="half" idx="10"/>
          </p:nvPr>
        </p:nvSpPr>
        <p:spPr/>
        <p:txBody>
          <a:bodyPr/>
          <a:lstStyle/>
          <a:p>
            <a:fld id="{0F18C061-C672-40F1-BA99-68534AF1DA48}" type="datetimeFigureOut">
              <a:rPr lang="en-US" smtClean="0"/>
              <a:t>7/29/2021</a:t>
            </a:fld>
            <a:endParaRPr lang="en-US"/>
          </a:p>
        </p:txBody>
      </p:sp>
      <p:sp>
        <p:nvSpPr>
          <p:cNvPr id="6" name="Footer Placeholder 5">
            <a:extLst>
              <a:ext uri="{FF2B5EF4-FFF2-40B4-BE49-F238E27FC236}">
                <a16:creationId xmlns:a16="http://schemas.microsoft.com/office/drawing/2014/main" xmlns="" id="{C16BC9F7-9A22-45B3-9B65-3280513D8F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88678F06-6791-4C45-9035-05FD2C5EEA39}"/>
              </a:ext>
            </a:extLst>
          </p:cNvPr>
          <p:cNvSpPr>
            <a:spLocks noGrp="1"/>
          </p:cNvSpPr>
          <p:nvPr>
            <p:ph type="sldNum" sz="quarter" idx="12"/>
          </p:nvPr>
        </p:nvSpPr>
        <p:spPr/>
        <p:txBody>
          <a:bodyPr/>
          <a:lstStyle/>
          <a:p>
            <a:fld id="{849D1FBD-B4CF-4291-8939-7FE5001710DA}" type="slidenum">
              <a:rPr lang="en-US" smtClean="0"/>
              <a:t>‹#›</a:t>
            </a:fld>
            <a:endParaRPr lang="en-US"/>
          </a:p>
        </p:txBody>
      </p:sp>
    </p:spTree>
    <p:extLst>
      <p:ext uri="{BB962C8B-B14F-4D97-AF65-F5344CB8AC3E}">
        <p14:creationId xmlns:p14="http://schemas.microsoft.com/office/powerpoint/2010/main" val="31065236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5DB7B413-0881-471F-A763-4B419500ACBB}"/>
              </a:ext>
            </a:extLst>
          </p:cNvPr>
          <p:cNvSpPr>
            <a:spLocks noGrp="1"/>
          </p:cNvSpPr>
          <p:nvPr>
            <p:ph type="title"/>
          </p:nvPr>
        </p:nvSpPr>
        <p:spPr>
          <a:xfrm>
            <a:off x="681040" y="703205"/>
            <a:ext cx="8543925" cy="255293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5981669-E303-4E38-ACDE-6613B8DAF1BF}"/>
              </a:ext>
            </a:extLst>
          </p:cNvPr>
          <p:cNvSpPr>
            <a:spLocks noGrp="1"/>
          </p:cNvSpPr>
          <p:nvPr>
            <p:ph type="body" idx="1"/>
          </p:nvPr>
        </p:nvSpPr>
        <p:spPr>
          <a:xfrm>
            <a:off x="681040" y="3516020"/>
            <a:ext cx="8543925" cy="8380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BD168A0-0145-4D67-B92F-4B4D8E8847AF}"/>
              </a:ext>
            </a:extLst>
          </p:cNvPr>
          <p:cNvSpPr>
            <a:spLocks noGrp="1"/>
          </p:cNvSpPr>
          <p:nvPr>
            <p:ph type="dt" sz="half" idx="2"/>
          </p:nvPr>
        </p:nvSpPr>
        <p:spPr>
          <a:xfrm>
            <a:off x="681038" y="12241863"/>
            <a:ext cx="2228850" cy="703204"/>
          </a:xfrm>
          <a:prstGeom prst="rect">
            <a:avLst/>
          </a:prstGeom>
        </p:spPr>
        <p:txBody>
          <a:bodyPr vert="horz" lIns="91440" tIns="45720" rIns="91440" bIns="45720" rtlCol="0" anchor="ctr"/>
          <a:lstStyle>
            <a:lvl1pPr algn="l">
              <a:defRPr sz="2504">
                <a:solidFill>
                  <a:schemeClr val="tx1">
                    <a:tint val="75000"/>
                  </a:schemeClr>
                </a:solidFill>
              </a:defRPr>
            </a:lvl1pPr>
          </a:lstStyle>
          <a:p>
            <a:fld id="{0F18C061-C672-40F1-BA99-68534AF1DA48}" type="datetimeFigureOut">
              <a:rPr lang="en-US" smtClean="0"/>
              <a:t>7/29/2021</a:t>
            </a:fld>
            <a:endParaRPr lang="en-US"/>
          </a:p>
        </p:txBody>
      </p:sp>
      <p:sp>
        <p:nvSpPr>
          <p:cNvPr id="5" name="Footer Placeholder 4">
            <a:extLst>
              <a:ext uri="{FF2B5EF4-FFF2-40B4-BE49-F238E27FC236}">
                <a16:creationId xmlns:a16="http://schemas.microsoft.com/office/drawing/2014/main" xmlns="" id="{342EDE0A-3626-4BCC-8992-64C5F992CBF3}"/>
              </a:ext>
            </a:extLst>
          </p:cNvPr>
          <p:cNvSpPr>
            <a:spLocks noGrp="1"/>
          </p:cNvSpPr>
          <p:nvPr>
            <p:ph type="ftr" sz="quarter" idx="3"/>
          </p:nvPr>
        </p:nvSpPr>
        <p:spPr>
          <a:xfrm>
            <a:off x="3281365" y="12241863"/>
            <a:ext cx="3343275" cy="703204"/>
          </a:xfrm>
          <a:prstGeom prst="rect">
            <a:avLst/>
          </a:prstGeom>
        </p:spPr>
        <p:txBody>
          <a:bodyPr vert="horz" lIns="91440" tIns="45720" rIns="91440" bIns="45720" rtlCol="0" anchor="ctr"/>
          <a:lstStyle>
            <a:lvl1pPr algn="ctr">
              <a:defRPr sz="2504">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34413A8F-D524-4C54-99F9-1158DEF7A8A9}"/>
              </a:ext>
            </a:extLst>
          </p:cNvPr>
          <p:cNvSpPr>
            <a:spLocks noGrp="1"/>
          </p:cNvSpPr>
          <p:nvPr>
            <p:ph type="sldNum" sz="quarter" idx="4"/>
          </p:nvPr>
        </p:nvSpPr>
        <p:spPr>
          <a:xfrm>
            <a:off x="6996113" y="12241863"/>
            <a:ext cx="2228850" cy="703204"/>
          </a:xfrm>
          <a:prstGeom prst="rect">
            <a:avLst/>
          </a:prstGeom>
        </p:spPr>
        <p:txBody>
          <a:bodyPr vert="horz" lIns="91440" tIns="45720" rIns="91440" bIns="45720" rtlCol="0" anchor="ctr"/>
          <a:lstStyle>
            <a:lvl1pPr algn="r">
              <a:defRPr sz="2504">
                <a:solidFill>
                  <a:schemeClr val="tx1">
                    <a:tint val="75000"/>
                  </a:schemeClr>
                </a:solidFill>
              </a:defRPr>
            </a:lvl1pPr>
          </a:lstStyle>
          <a:p>
            <a:fld id="{849D1FBD-B4CF-4291-8939-7FE5001710DA}" type="slidenum">
              <a:rPr lang="en-US" smtClean="0"/>
              <a:t>‹#›</a:t>
            </a:fld>
            <a:endParaRPr lang="en-US"/>
          </a:p>
        </p:txBody>
      </p:sp>
    </p:spTree>
    <p:extLst>
      <p:ext uri="{BB962C8B-B14F-4D97-AF65-F5344CB8AC3E}">
        <p14:creationId xmlns:p14="http://schemas.microsoft.com/office/powerpoint/2010/main" val="3819402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1907690" rtl="0" eaLnBrk="1" latinLnBrk="0" hangingPunct="1">
        <a:lnSpc>
          <a:spcPct val="90000"/>
        </a:lnSpc>
        <a:spcBef>
          <a:spcPct val="0"/>
        </a:spcBef>
        <a:buNone/>
        <a:defRPr sz="9179" kern="1200">
          <a:solidFill>
            <a:schemeClr val="tx1"/>
          </a:solidFill>
          <a:latin typeface="+mj-lt"/>
          <a:ea typeface="+mj-ea"/>
          <a:cs typeface="+mj-cs"/>
        </a:defRPr>
      </a:lvl1pPr>
    </p:titleStyle>
    <p:bodyStyle>
      <a:lvl1pPr marL="476923" indent="-476923" algn="l" defTabSz="1907690" rtl="0" eaLnBrk="1" latinLnBrk="0" hangingPunct="1">
        <a:lnSpc>
          <a:spcPct val="90000"/>
        </a:lnSpc>
        <a:spcBef>
          <a:spcPts val="2086"/>
        </a:spcBef>
        <a:buFont typeface="Arial" panose="020B0604020202020204" pitchFamily="34" charset="0"/>
        <a:buChar char="•"/>
        <a:defRPr sz="5841" kern="1200">
          <a:solidFill>
            <a:schemeClr val="tx1"/>
          </a:solidFill>
          <a:latin typeface="+mn-lt"/>
          <a:ea typeface="+mn-ea"/>
          <a:cs typeface="+mn-cs"/>
        </a:defRPr>
      </a:lvl1pPr>
      <a:lvl2pPr marL="1430768" indent="-476923" algn="l" defTabSz="1907690" rtl="0" eaLnBrk="1" latinLnBrk="0" hangingPunct="1">
        <a:lnSpc>
          <a:spcPct val="90000"/>
        </a:lnSpc>
        <a:spcBef>
          <a:spcPts val="1043"/>
        </a:spcBef>
        <a:buFont typeface="Arial" panose="020B0604020202020204" pitchFamily="34" charset="0"/>
        <a:buChar char="•"/>
        <a:defRPr sz="5008" kern="1200">
          <a:solidFill>
            <a:schemeClr val="tx1"/>
          </a:solidFill>
          <a:latin typeface="+mn-lt"/>
          <a:ea typeface="+mn-ea"/>
          <a:cs typeface="+mn-cs"/>
        </a:defRPr>
      </a:lvl2pPr>
      <a:lvl3pPr marL="2384612" indent="-476923" algn="l" defTabSz="1907690" rtl="0" eaLnBrk="1" latinLnBrk="0" hangingPunct="1">
        <a:lnSpc>
          <a:spcPct val="90000"/>
        </a:lnSpc>
        <a:spcBef>
          <a:spcPts val="1043"/>
        </a:spcBef>
        <a:buFont typeface="Arial" panose="020B0604020202020204" pitchFamily="34" charset="0"/>
        <a:buChar char="•"/>
        <a:defRPr sz="4173" kern="1200">
          <a:solidFill>
            <a:schemeClr val="tx1"/>
          </a:solidFill>
          <a:latin typeface="+mn-lt"/>
          <a:ea typeface="+mn-ea"/>
          <a:cs typeface="+mn-cs"/>
        </a:defRPr>
      </a:lvl3pPr>
      <a:lvl4pPr marL="3338459" indent="-476923" algn="l" defTabSz="1907690" rtl="0" eaLnBrk="1" latinLnBrk="0" hangingPunct="1">
        <a:lnSpc>
          <a:spcPct val="90000"/>
        </a:lnSpc>
        <a:spcBef>
          <a:spcPts val="1043"/>
        </a:spcBef>
        <a:buFont typeface="Arial" panose="020B0604020202020204" pitchFamily="34" charset="0"/>
        <a:buChar char="•"/>
        <a:defRPr sz="3755" kern="1200">
          <a:solidFill>
            <a:schemeClr val="tx1"/>
          </a:solidFill>
          <a:latin typeface="+mn-lt"/>
          <a:ea typeface="+mn-ea"/>
          <a:cs typeface="+mn-cs"/>
        </a:defRPr>
      </a:lvl4pPr>
      <a:lvl5pPr marL="4292303" indent="-476923" algn="l" defTabSz="1907690" rtl="0" eaLnBrk="1" latinLnBrk="0" hangingPunct="1">
        <a:lnSpc>
          <a:spcPct val="90000"/>
        </a:lnSpc>
        <a:spcBef>
          <a:spcPts val="1043"/>
        </a:spcBef>
        <a:buFont typeface="Arial" panose="020B0604020202020204" pitchFamily="34" charset="0"/>
        <a:buChar char="•"/>
        <a:defRPr sz="3755" kern="1200">
          <a:solidFill>
            <a:schemeClr val="tx1"/>
          </a:solidFill>
          <a:latin typeface="+mn-lt"/>
          <a:ea typeface="+mn-ea"/>
          <a:cs typeface="+mn-cs"/>
        </a:defRPr>
      </a:lvl5pPr>
      <a:lvl6pPr marL="5246147" indent="-476923" algn="l" defTabSz="1907690" rtl="0" eaLnBrk="1" latinLnBrk="0" hangingPunct="1">
        <a:lnSpc>
          <a:spcPct val="90000"/>
        </a:lnSpc>
        <a:spcBef>
          <a:spcPts val="1043"/>
        </a:spcBef>
        <a:buFont typeface="Arial" panose="020B0604020202020204" pitchFamily="34" charset="0"/>
        <a:buChar char="•"/>
        <a:defRPr sz="3755" kern="1200">
          <a:solidFill>
            <a:schemeClr val="tx1"/>
          </a:solidFill>
          <a:latin typeface="+mn-lt"/>
          <a:ea typeface="+mn-ea"/>
          <a:cs typeface="+mn-cs"/>
        </a:defRPr>
      </a:lvl6pPr>
      <a:lvl7pPr marL="6199994" indent="-476923" algn="l" defTabSz="1907690" rtl="0" eaLnBrk="1" latinLnBrk="0" hangingPunct="1">
        <a:lnSpc>
          <a:spcPct val="90000"/>
        </a:lnSpc>
        <a:spcBef>
          <a:spcPts val="1043"/>
        </a:spcBef>
        <a:buFont typeface="Arial" panose="020B0604020202020204" pitchFamily="34" charset="0"/>
        <a:buChar char="•"/>
        <a:defRPr sz="3755" kern="1200">
          <a:solidFill>
            <a:schemeClr val="tx1"/>
          </a:solidFill>
          <a:latin typeface="+mn-lt"/>
          <a:ea typeface="+mn-ea"/>
          <a:cs typeface="+mn-cs"/>
        </a:defRPr>
      </a:lvl7pPr>
      <a:lvl8pPr marL="7153838" indent="-476923" algn="l" defTabSz="1907690" rtl="0" eaLnBrk="1" latinLnBrk="0" hangingPunct="1">
        <a:lnSpc>
          <a:spcPct val="90000"/>
        </a:lnSpc>
        <a:spcBef>
          <a:spcPts val="1043"/>
        </a:spcBef>
        <a:buFont typeface="Arial" panose="020B0604020202020204" pitchFamily="34" charset="0"/>
        <a:buChar char="•"/>
        <a:defRPr sz="3755" kern="1200">
          <a:solidFill>
            <a:schemeClr val="tx1"/>
          </a:solidFill>
          <a:latin typeface="+mn-lt"/>
          <a:ea typeface="+mn-ea"/>
          <a:cs typeface="+mn-cs"/>
        </a:defRPr>
      </a:lvl8pPr>
      <a:lvl9pPr marL="8107683" indent="-476923" algn="l" defTabSz="1907690" rtl="0" eaLnBrk="1" latinLnBrk="0" hangingPunct="1">
        <a:lnSpc>
          <a:spcPct val="90000"/>
        </a:lnSpc>
        <a:spcBef>
          <a:spcPts val="1043"/>
        </a:spcBef>
        <a:buFont typeface="Arial" panose="020B0604020202020204" pitchFamily="34" charset="0"/>
        <a:buChar char="•"/>
        <a:defRPr sz="3755" kern="1200">
          <a:solidFill>
            <a:schemeClr val="tx1"/>
          </a:solidFill>
          <a:latin typeface="+mn-lt"/>
          <a:ea typeface="+mn-ea"/>
          <a:cs typeface="+mn-cs"/>
        </a:defRPr>
      </a:lvl9pPr>
    </p:bodyStyle>
    <p:otherStyle>
      <a:defPPr>
        <a:defRPr lang="en-US"/>
      </a:defPPr>
      <a:lvl1pPr marL="0" algn="l" defTabSz="1907690" rtl="0" eaLnBrk="1" latinLnBrk="0" hangingPunct="1">
        <a:defRPr sz="3755" kern="1200">
          <a:solidFill>
            <a:schemeClr val="tx1"/>
          </a:solidFill>
          <a:latin typeface="+mn-lt"/>
          <a:ea typeface="+mn-ea"/>
          <a:cs typeface="+mn-cs"/>
        </a:defRPr>
      </a:lvl1pPr>
      <a:lvl2pPr marL="953846" algn="l" defTabSz="1907690" rtl="0" eaLnBrk="1" latinLnBrk="0" hangingPunct="1">
        <a:defRPr sz="3755" kern="1200">
          <a:solidFill>
            <a:schemeClr val="tx1"/>
          </a:solidFill>
          <a:latin typeface="+mn-lt"/>
          <a:ea typeface="+mn-ea"/>
          <a:cs typeface="+mn-cs"/>
        </a:defRPr>
      </a:lvl2pPr>
      <a:lvl3pPr marL="1907690" algn="l" defTabSz="1907690" rtl="0" eaLnBrk="1" latinLnBrk="0" hangingPunct="1">
        <a:defRPr sz="3755" kern="1200">
          <a:solidFill>
            <a:schemeClr val="tx1"/>
          </a:solidFill>
          <a:latin typeface="+mn-lt"/>
          <a:ea typeface="+mn-ea"/>
          <a:cs typeface="+mn-cs"/>
        </a:defRPr>
      </a:lvl3pPr>
      <a:lvl4pPr marL="2861536" algn="l" defTabSz="1907690" rtl="0" eaLnBrk="1" latinLnBrk="0" hangingPunct="1">
        <a:defRPr sz="3755" kern="1200">
          <a:solidFill>
            <a:schemeClr val="tx1"/>
          </a:solidFill>
          <a:latin typeface="+mn-lt"/>
          <a:ea typeface="+mn-ea"/>
          <a:cs typeface="+mn-cs"/>
        </a:defRPr>
      </a:lvl4pPr>
      <a:lvl5pPr marL="3815381" algn="l" defTabSz="1907690" rtl="0" eaLnBrk="1" latinLnBrk="0" hangingPunct="1">
        <a:defRPr sz="3755" kern="1200">
          <a:solidFill>
            <a:schemeClr val="tx1"/>
          </a:solidFill>
          <a:latin typeface="+mn-lt"/>
          <a:ea typeface="+mn-ea"/>
          <a:cs typeface="+mn-cs"/>
        </a:defRPr>
      </a:lvl5pPr>
      <a:lvl6pPr marL="4769225" algn="l" defTabSz="1907690" rtl="0" eaLnBrk="1" latinLnBrk="0" hangingPunct="1">
        <a:defRPr sz="3755" kern="1200">
          <a:solidFill>
            <a:schemeClr val="tx1"/>
          </a:solidFill>
          <a:latin typeface="+mn-lt"/>
          <a:ea typeface="+mn-ea"/>
          <a:cs typeface="+mn-cs"/>
        </a:defRPr>
      </a:lvl6pPr>
      <a:lvl7pPr marL="5723070" algn="l" defTabSz="1907690" rtl="0" eaLnBrk="1" latinLnBrk="0" hangingPunct="1">
        <a:defRPr sz="3755" kern="1200">
          <a:solidFill>
            <a:schemeClr val="tx1"/>
          </a:solidFill>
          <a:latin typeface="+mn-lt"/>
          <a:ea typeface="+mn-ea"/>
          <a:cs typeface="+mn-cs"/>
        </a:defRPr>
      </a:lvl7pPr>
      <a:lvl8pPr marL="6676916" algn="l" defTabSz="1907690" rtl="0" eaLnBrk="1" latinLnBrk="0" hangingPunct="1">
        <a:defRPr sz="3755" kern="1200">
          <a:solidFill>
            <a:schemeClr val="tx1"/>
          </a:solidFill>
          <a:latin typeface="+mn-lt"/>
          <a:ea typeface="+mn-ea"/>
          <a:cs typeface="+mn-cs"/>
        </a:defRPr>
      </a:lvl8pPr>
      <a:lvl9pPr marL="7630760" algn="l" defTabSz="1907690" rtl="0" eaLnBrk="1" latinLnBrk="0" hangingPunct="1">
        <a:defRPr sz="375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pseth@ionisph.com" TargetMode="Externa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tiff"/><Relationship Id="rId1" Type="http://schemas.openxmlformats.org/officeDocument/2006/relationships/slideLayout" Target="../slideLayouts/slideLayout7.xml"/><Relationship Id="rId5" Type="http://schemas.openxmlformats.org/officeDocument/2006/relationships/image" Target="../media/image17.tiff"/><Relationship Id="rId4" Type="http://schemas.openxmlformats.org/officeDocument/2006/relationships/image" Target="../media/image16.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18.emf"/></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6.emf"/><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emf"/><Relationship Id="rId5" Type="http://schemas.openxmlformats.org/officeDocument/2006/relationships/image" Target="../media/image4.emf"/><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8.emf"/><Relationship Id="rId5" Type="http://schemas.openxmlformats.org/officeDocument/2006/relationships/oleObject" Target="../embeddings/oleObject1.bin"/><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F2CC008F-C0F6-4DED-BE0D-A06B4C44940F}"/>
              </a:ext>
            </a:extLst>
          </p:cNvPr>
          <p:cNvSpPr/>
          <p:nvPr/>
        </p:nvSpPr>
        <p:spPr>
          <a:xfrm>
            <a:off x="359410" y="880171"/>
            <a:ext cx="9187180" cy="3772058"/>
          </a:xfrm>
          <a:prstGeom prst="rect">
            <a:avLst/>
          </a:prstGeom>
        </p:spPr>
        <p:txBody>
          <a:bodyPr wrap="square">
            <a:spAutoFit/>
          </a:bodyPr>
          <a:lstStyle/>
          <a:p>
            <a:pPr>
              <a:lnSpc>
                <a:spcPct val="115000"/>
              </a:lnSpc>
              <a:spcAft>
                <a:spcPts val="800"/>
              </a:spcAft>
            </a:pPr>
            <a:r>
              <a:rPr lang="en-US" b="1" dirty="0">
                <a:latin typeface="Calibri" panose="020F0502020204030204" pitchFamily="34" charset="0"/>
                <a:ea typeface="Calibri" panose="020F0502020204030204" pitchFamily="34" charset="0"/>
                <a:cs typeface="Arial" panose="020B0604020202020204" pitchFamily="34" charset="0"/>
              </a:rPr>
              <a:t>Towards next generation antisense oligonucleotides – </a:t>
            </a:r>
            <a:r>
              <a:rPr lang="en-US" b="1" dirty="0" err="1">
                <a:latin typeface="Calibri" panose="020F0502020204030204" pitchFamily="34" charset="0"/>
                <a:ea typeface="Calibri" panose="020F0502020204030204" pitchFamily="34" charset="0"/>
                <a:cs typeface="Arial" panose="020B0604020202020204" pitchFamily="34" charset="0"/>
              </a:rPr>
              <a:t>mesylphosphoramidate</a:t>
            </a:r>
            <a:r>
              <a:rPr lang="en-US" b="1" dirty="0">
                <a:latin typeface="Calibri" panose="020F0502020204030204" pitchFamily="34" charset="0"/>
                <a:ea typeface="Calibri" panose="020F0502020204030204" pitchFamily="34" charset="0"/>
                <a:cs typeface="Arial" panose="020B0604020202020204" pitchFamily="34" charset="0"/>
              </a:rPr>
              <a:t> modification improves therapeutic index and duration of effect of </a:t>
            </a:r>
            <a:r>
              <a:rPr lang="en-US" b="1" dirty="0" err="1">
                <a:latin typeface="Calibri" panose="020F0502020204030204" pitchFamily="34" charset="0"/>
                <a:ea typeface="Calibri" panose="020F0502020204030204" pitchFamily="34" charset="0"/>
                <a:cs typeface="Arial" panose="020B0604020202020204" pitchFamily="34" charset="0"/>
              </a:rPr>
              <a:t>gapmer</a:t>
            </a:r>
            <a:r>
              <a:rPr lang="en-US" b="1" dirty="0">
                <a:latin typeface="Calibri" panose="020F0502020204030204" pitchFamily="34" charset="0"/>
                <a:ea typeface="Calibri" panose="020F0502020204030204" pitchFamily="34" charset="0"/>
                <a:cs typeface="Arial" panose="020B0604020202020204" pitchFamily="34" charset="0"/>
              </a:rPr>
              <a:t> Antisense oligonucleotides</a:t>
            </a:r>
            <a:endParaRPr lang="en-US" dirty="0">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 </a:t>
            </a:r>
          </a:p>
          <a:p>
            <a:pPr>
              <a:lnSpc>
                <a:spcPct val="115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Brooke A. Anderson, Graeme C. Freestone, Audrey Low, Cheryl L. De-Hoyos, William J. Drury III, Michael E. Oestergaard, Michael T. Migawa, Michael Fazio, </a:t>
            </a:r>
            <a:r>
              <a:rPr lang="en-US" dirty="0"/>
              <a:t>W. Brad </a:t>
            </a:r>
            <a:r>
              <a:rPr lang="en-US" smtClean="0"/>
              <a:t>Wan, </a:t>
            </a:r>
            <a:r>
              <a:rPr lang="en-US" smtClean="0">
                <a:latin typeface="Calibri" panose="020F0502020204030204" pitchFamily="34" charset="0"/>
                <a:ea typeface="Calibri" panose="020F0502020204030204" pitchFamily="34" charset="0"/>
                <a:cs typeface="Arial" panose="020B0604020202020204" pitchFamily="34" charset="0"/>
              </a:rPr>
              <a:t>Andres </a:t>
            </a:r>
            <a:r>
              <a:rPr lang="en-US" dirty="0">
                <a:latin typeface="Calibri" panose="020F0502020204030204" pitchFamily="34" charset="0"/>
                <a:ea typeface="Calibri" panose="020F0502020204030204" pitchFamily="34" charset="0"/>
                <a:cs typeface="Arial" panose="020B0604020202020204" pitchFamily="34" charset="0"/>
              </a:rPr>
              <a:t>Berdeja, Eli Scandalis, Sebastien A. Burel, Timothy A. Vickers, Stanley T. Crooke, Eric E. Swayze, </a:t>
            </a:r>
            <a:r>
              <a:rPr lang="en-US" dirty="0" err="1">
                <a:latin typeface="Calibri" panose="020F0502020204030204" pitchFamily="34" charset="0"/>
                <a:ea typeface="Calibri" panose="020F0502020204030204" pitchFamily="34" charset="0"/>
                <a:cs typeface="Arial" panose="020B0604020202020204" pitchFamily="34" charset="0"/>
              </a:rPr>
              <a:t>Xuehai</a:t>
            </a:r>
            <a:r>
              <a:rPr lang="en-US" dirty="0">
                <a:latin typeface="Calibri" panose="020F0502020204030204" pitchFamily="34" charset="0"/>
                <a:ea typeface="Calibri" panose="020F0502020204030204" pitchFamily="34" charset="0"/>
                <a:cs typeface="Arial" panose="020B0604020202020204" pitchFamily="34" charset="0"/>
              </a:rPr>
              <a:t> Liang, Punit P. Seth*</a:t>
            </a:r>
          </a:p>
          <a:p>
            <a:pPr>
              <a:lnSpc>
                <a:spcPct val="115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 </a:t>
            </a:r>
          </a:p>
          <a:p>
            <a:pPr>
              <a:lnSpc>
                <a:spcPct val="115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Ionis Pharmaceuticals, 2855 Gazelle Court, Carlsbad, CA 92010</a:t>
            </a:r>
          </a:p>
          <a:p>
            <a:pPr>
              <a:lnSpc>
                <a:spcPct val="115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*Address correspondence to </a:t>
            </a:r>
            <a:r>
              <a:rPr lang="en-US" u="sng" dirty="0">
                <a:solidFill>
                  <a:srgbClr val="0563C1"/>
                </a:solidFill>
                <a:latin typeface="Calibri" panose="020F0502020204030204" pitchFamily="34" charset="0"/>
                <a:ea typeface="Calibri" panose="020F0502020204030204" pitchFamily="34" charset="0"/>
                <a:cs typeface="Arial" panose="020B0604020202020204" pitchFamily="34" charset="0"/>
                <a:hlinkClick r:id="rId2"/>
              </a:rPr>
              <a:t>pseth@ionisph.com</a:t>
            </a:r>
            <a:r>
              <a:rPr lang="en-US" dirty="0">
                <a:latin typeface="Calibri" panose="020F0502020204030204" pitchFamily="34" charset="0"/>
                <a:ea typeface="Calibri" panose="020F0502020204030204" pitchFamily="34" charset="0"/>
                <a:cs typeface="Arial" panose="020B0604020202020204" pitchFamily="34" charset="0"/>
              </a:rPr>
              <a:t>, Tel – 760-603-2587</a:t>
            </a:r>
          </a:p>
        </p:txBody>
      </p:sp>
      <p:sp>
        <p:nvSpPr>
          <p:cNvPr id="5" name="TextBox 4">
            <a:extLst>
              <a:ext uri="{FF2B5EF4-FFF2-40B4-BE49-F238E27FC236}">
                <a16:creationId xmlns:a16="http://schemas.microsoft.com/office/drawing/2014/main" xmlns="" id="{F2AD4E60-61C0-4E48-B1FD-AB8E8D91695D}"/>
              </a:ext>
            </a:extLst>
          </p:cNvPr>
          <p:cNvSpPr txBox="1"/>
          <p:nvPr/>
        </p:nvSpPr>
        <p:spPr>
          <a:xfrm>
            <a:off x="3371850" y="285750"/>
            <a:ext cx="2777107" cy="400110"/>
          </a:xfrm>
          <a:prstGeom prst="rect">
            <a:avLst/>
          </a:prstGeom>
          <a:noFill/>
        </p:spPr>
        <p:txBody>
          <a:bodyPr wrap="none" rtlCol="0">
            <a:spAutoFit/>
          </a:bodyPr>
          <a:lstStyle/>
          <a:p>
            <a:r>
              <a:rPr lang="en-US" sz="2000" b="1" dirty="0"/>
              <a:t>Supplementary Material</a:t>
            </a:r>
          </a:p>
        </p:txBody>
      </p:sp>
    </p:spTree>
    <p:extLst>
      <p:ext uri="{BB962C8B-B14F-4D97-AF65-F5344CB8AC3E}">
        <p14:creationId xmlns:p14="http://schemas.microsoft.com/office/powerpoint/2010/main" val="32934259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7">
            <a:extLst>
              <a:ext uri="{FF2B5EF4-FFF2-40B4-BE49-F238E27FC236}">
                <a16:creationId xmlns:a16="http://schemas.microsoft.com/office/drawing/2014/main" xmlns="" id="{09095A08-714E-42C7-B106-AB94B0BC297F}"/>
              </a:ext>
            </a:extLst>
          </p:cNvPr>
          <p:cNvGraphicFramePr>
            <a:graphicFrameLocks noGrp="1"/>
          </p:cNvGraphicFramePr>
          <p:nvPr>
            <p:extLst>
              <p:ext uri="{D42A27DB-BD31-4B8C-83A1-F6EECF244321}">
                <p14:modId xmlns:p14="http://schemas.microsoft.com/office/powerpoint/2010/main" val="2778254908"/>
              </p:ext>
            </p:extLst>
          </p:nvPr>
        </p:nvGraphicFramePr>
        <p:xfrm>
          <a:off x="2403073" y="881212"/>
          <a:ext cx="5175017" cy="1554480"/>
        </p:xfrm>
        <a:graphic>
          <a:graphicData uri="http://schemas.openxmlformats.org/drawingml/2006/table">
            <a:tbl>
              <a:tblPr firstRow="1" bandRow="1">
                <a:tableStyleId>{5C22544A-7EE6-4342-B048-85BDC9FD1C3A}</a:tableStyleId>
              </a:tblPr>
              <a:tblGrid>
                <a:gridCol w="1029072">
                  <a:extLst>
                    <a:ext uri="{9D8B030D-6E8A-4147-A177-3AD203B41FA5}">
                      <a16:colId xmlns:a16="http://schemas.microsoft.com/office/drawing/2014/main" xmlns="" val="1877118419"/>
                    </a:ext>
                  </a:extLst>
                </a:gridCol>
                <a:gridCol w="1255470">
                  <a:extLst>
                    <a:ext uri="{9D8B030D-6E8A-4147-A177-3AD203B41FA5}">
                      <a16:colId xmlns:a16="http://schemas.microsoft.com/office/drawing/2014/main" xmlns="" val="1095710202"/>
                    </a:ext>
                  </a:extLst>
                </a:gridCol>
                <a:gridCol w="987909">
                  <a:extLst>
                    <a:ext uri="{9D8B030D-6E8A-4147-A177-3AD203B41FA5}">
                      <a16:colId xmlns:a16="http://schemas.microsoft.com/office/drawing/2014/main" xmlns="" val="1320649038"/>
                    </a:ext>
                  </a:extLst>
                </a:gridCol>
                <a:gridCol w="869455">
                  <a:extLst>
                    <a:ext uri="{9D8B030D-6E8A-4147-A177-3AD203B41FA5}">
                      <a16:colId xmlns:a16="http://schemas.microsoft.com/office/drawing/2014/main" xmlns="" val="734515654"/>
                    </a:ext>
                  </a:extLst>
                </a:gridCol>
                <a:gridCol w="1033111">
                  <a:extLst>
                    <a:ext uri="{9D8B030D-6E8A-4147-A177-3AD203B41FA5}">
                      <a16:colId xmlns:a16="http://schemas.microsoft.com/office/drawing/2014/main" xmlns="" val="536885220"/>
                    </a:ext>
                  </a:extLst>
                </a:gridCol>
              </a:tblGrid>
              <a:tr h="422601">
                <a:tc>
                  <a:txBody>
                    <a:bodyPr/>
                    <a:lstStyle/>
                    <a:p>
                      <a:r>
                        <a:rPr lang="en-US" sz="1200" b="0" dirty="0">
                          <a:solidFill>
                            <a:schemeClr val="tx1"/>
                          </a:solidFill>
                        </a:rPr>
                        <a:t>ASO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err="1">
                          <a:solidFill>
                            <a:schemeClr val="tx1"/>
                          </a:solidFill>
                        </a:rPr>
                        <a:t>MsPA</a:t>
                      </a:r>
                      <a:r>
                        <a:rPr lang="en-US" sz="1200" b="0" dirty="0">
                          <a:solidFill>
                            <a:schemeClr val="tx1"/>
                          </a:solidFill>
                        </a:rPr>
                        <a:t> position in gap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ALT (IU/L)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a:solidFill>
                            <a:schemeClr val="tx1"/>
                          </a:solidFill>
                        </a:rPr>
                        <a:t>AST (IU/L)</a:t>
                      </a:r>
                      <a:endParaRPr lang="en-US" sz="12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P21 mRNA </a:t>
                      </a:r>
                    </a:p>
                    <a:p>
                      <a:r>
                        <a:rPr lang="en-US" sz="1200" b="0" dirty="0">
                          <a:solidFill>
                            <a:schemeClr val="tx1"/>
                          </a:solidFill>
                        </a:rPr>
                        <a:t>%UTC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450336592"/>
                  </a:ext>
                </a:extLst>
              </a:tr>
              <a:tr h="192535">
                <a:tc>
                  <a:txBody>
                    <a:bodyPr/>
                    <a:lstStyle/>
                    <a:p>
                      <a:r>
                        <a:rPr lang="en-US" sz="1200" b="0" dirty="0">
                          <a:solidFill>
                            <a:schemeClr val="tx1"/>
                          </a:solidFill>
                        </a:rPr>
                        <a:t>558807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N/A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7666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11092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11488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277809336"/>
                  </a:ext>
                </a:extLst>
              </a:tr>
              <a:tr h="192535">
                <a:tc>
                  <a:txBody>
                    <a:bodyPr/>
                    <a:lstStyle/>
                    <a:p>
                      <a:r>
                        <a:rPr lang="en-US" sz="1200" b="0" dirty="0">
                          <a:solidFill>
                            <a:schemeClr val="tx1"/>
                          </a:solidFill>
                        </a:rPr>
                        <a:t>1375426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55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112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250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511732637"/>
                  </a:ext>
                </a:extLst>
              </a:tr>
              <a:tr h="192535">
                <a:tc>
                  <a:txBody>
                    <a:bodyPr/>
                    <a:lstStyle/>
                    <a:p>
                      <a:r>
                        <a:rPr lang="en-US" sz="1200" b="0" dirty="0">
                          <a:solidFill>
                            <a:schemeClr val="tx1"/>
                          </a:solidFill>
                        </a:rPr>
                        <a:t>1375427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29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66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180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058116305"/>
                  </a:ext>
                </a:extLst>
              </a:tr>
              <a:tr h="192535">
                <a:tc>
                  <a:txBody>
                    <a:bodyPr/>
                    <a:lstStyle/>
                    <a:p>
                      <a:r>
                        <a:rPr lang="en-US" sz="1200" b="0" dirty="0">
                          <a:solidFill>
                            <a:schemeClr val="tx1"/>
                          </a:solidFill>
                        </a:rPr>
                        <a:t>1375428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3,4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473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637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200" b="0" dirty="0">
                          <a:solidFill>
                            <a:schemeClr val="tx1"/>
                          </a:solidFill>
                        </a:rPr>
                        <a:t>788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477140413"/>
                  </a:ext>
                </a:extLst>
              </a:tr>
            </a:tbl>
          </a:graphicData>
        </a:graphic>
      </p:graphicFrame>
      <p:pic>
        <p:nvPicPr>
          <p:cNvPr id="3" name="Picture 2" descr="A picture containing green, light, traffic&#10;&#10;Description automatically generated">
            <a:extLst>
              <a:ext uri="{FF2B5EF4-FFF2-40B4-BE49-F238E27FC236}">
                <a16:creationId xmlns:a16="http://schemas.microsoft.com/office/drawing/2014/main" xmlns="" id="{FC8DC562-FD32-4389-8A55-597739EDFE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47905" y="2889686"/>
            <a:ext cx="1482887" cy="1482886"/>
          </a:xfrm>
          <a:prstGeom prst="rect">
            <a:avLst/>
          </a:prstGeom>
        </p:spPr>
      </p:pic>
      <p:pic>
        <p:nvPicPr>
          <p:cNvPr id="4" name="Picture 3" descr="A picture containing green, light, traffic&#10;&#10;Description automatically generated">
            <a:extLst>
              <a:ext uri="{FF2B5EF4-FFF2-40B4-BE49-F238E27FC236}">
                <a16:creationId xmlns:a16="http://schemas.microsoft.com/office/drawing/2014/main" xmlns="" id="{611A6C49-F863-4EF7-A996-1297AE1D4D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23323" y="2889686"/>
            <a:ext cx="1482887" cy="1482886"/>
          </a:xfrm>
          <a:prstGeom prst="rect">
            <a:avLst/>
          </a:prstGeom>
        </p:spPr>
      </p:pic>
      <p:pic>
        <p:nvPicPr>
          <p:cNvPr id="5" name="Picture 4" descr="A picture containing green, light&#10;&#10;Description automatically generated">
            <a:extLst>
              <a:ext uri="{FF2B5EF4-FFF2-40B4-BE49-F238E27FC236}">
                <a16:creationId xmlns:a16="http://schemas.microsoft.com/office/drawing/2014/main" xmlns="" id="{D6EB6F59-CA19-4EEE-8C88-229592C871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65289" y="2889686"/>
            <a:ext cx="1482887" cy="1482886"/>
          </a:xfrm>
          <a:prstGeom prst="rect">
            <a:avLst/>
          </a:prstGeom>
        </p:spPr>
      </p:pic>
      <p:pic>
        <p:nvPicPr>
          <p:cNvPr id="6" name="Picture 5" descr="A picture containing green, light, traffic&#10;&#10;Description automatically generated">
            <a:extLst>
              <a:ext uri="{FF2B5EF4-FFF2-40B4-BE49-F238E27FC236}">
                <a16:creationId xmlns:a16="http://schemas.microsoft.com/office/drawing/2014/main" xmlns="" id="{AC8B6671-89F1-4373-9D17-429318B2047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75476" y="2889686"/>
            <a:ext cx="1482887" cy="1482886"/>
          </a:xfrm>
          <a:prstGeom prst="rect">
            <a:avLst/>
          </a:prstGeom>
        </p:spPr>
      </p:pic>
      <p:sp>
        <p:nvSpPr>
          <p:cNvPr id="7" name="TextBox 6">
            <a:extLst>
              <a:ext uri="{FF2B5EF4-FFF2-40B4-BE49-F238E27FC236}">
                <a16:creationId xmlns:a16="http://schemas.microsoft.com/office/drawing/2014/main" xmlns="" id="{E2E6AFA0-AFCD-4970-BAC9-B0FB0FC5BB16}"/>
              </a:ext>
            </a:extLst>
          </p:cNvPr>
          <p:cNvSpPr txBox="1"/>
          <p:nvPr/>
        </p:nvSpPr>
        <p:spPr>
          <a:xfrm>
            <a:off x="2538540" y="2666750"/>
            <a:ext cx="1043876" cy="246221"/>
          </a:xfrm>
          <a:prstGeom prst="rect">
            <a:avLst/>
          </a:prstGeom>
          <a:noFill/>
        </p:spPr>
        <p:txBody>
          <a:bodyPr wrap="none" rtlCol="0">
            <a:spAutoFit/>
          </a:bodyPr>
          <a:lstStyle/>
          <a:p>
            <a:r>
              <a:rPr lang="en-US" sz="1000" dirty="0"/>
              <a:t>Parental 558807</a:t>
            </a:r>
          </a:p>
        </p:txBody>
      </p:sp>
      <p:sp>
        <p:nvSpPr>
          <p:cNvPr id="8" name="TextBox 7">
            <a:extLst>
              <a:ext uri="{FF2B5EF4-FFF2-40B4-BE49-F238E27FC236}">
                <a16:creationId xmlns:a16="http://schemas.microsoft.com/office/drawing/2014/main" xmlns="" id="{CBBB4129-D0DD-4288-9BB2-E687B186C50A}"/>
              </a:ext>
            </a:extLst>
          </p:cNvPr>
          <p:cNvSpPr txBox="1"/>
          <p:nvPr/>
        </p:nvSpPr>
        <p:spPr>
          <a:xfrm>
            <a:off x="4014949" y="2669490"/>
            <a:ext cx="986167" cy="246221"/>
          </a:xfrm>
          <a:prstGeom prst="rect">
            <a:avLst/>
          </a:prstGeom>
          <a:noFill/>
        </p:spPr>
        <p:txBody>
          <a:bodyPr wrap="none" rtlCol="0">
            <a:spAutoFit/>
          </a:bodyPr>
          <a:lstStyle/>
          <a:p>
            <a:r>
              <a:rPr lang="en-US" sz="1000" dirty="0"/>
              <a:t>1375426 (P1-2)</a:t>
            </a:r>
          </a:p>
        </p:txBody>
      </p:sp>
      <p:sp>
        <p:nvSpPr>
          <p:cNvPr id="9" name="TextBox 8">
            <a:extLst>
              <a:ext uri="{FF2B5EF4-FFF2-40B4-BE49-F238E27FC236}">
                <a16:creationId xmlns:a16="http://schemas.microsoft.com/office/drawing/2014/main" xmlns="" id="{052A466A-278E-4DEF-B2FB-16A48C788B63}"/>
              </a:ext>
            </a:extLst>
          </p:cNvPr>
          <p:cNvSpPr txBox="1"/>
          <p:nvPr/>
        </p:nvSpPr>
        <p:spPr>
          <a:xfrm>
            <a:off x="5593288" y="2664202"/>
            <a:ext cx="986167" cy="246221"/>
          </a:xfrm>
          <a:prstGeom prst="rect">
            <a:avLst/>
          </a:prstGeom>
          <a:noFill/>
        </p:spPr>
        <p:txBody>
          <a:bodyPr wrap="none" rtlCol="0">
            <a:spAutoFit/>
          </a:bodyPr>
          <a:lstStyle/>
          <a:p>
            <a:r>
              <a:rPr lang="en-US" sz="1000" dirty="0"/>
              <a:t>1375427 (P2-3)</a:t>
            </a:r>
          </a:p>
        </p:txBody>
      </p:sp>
      <p:sp>
        <p:nvSpPr>
          <p:cNvPr id="10" name="TextBox 9">
            <a:extLst>
              <a:ext uri="{FF2B5EF4-FFF2-40B4-BE49-F238E27FC236}">
                <a16:creationId xmlns:a16="http://schemas.microsoft.com/office/drawing/2014/main" xmlns="" id="{988D535D-6D6C-4AE7-8C3D-FB0AA7E675A7}"/>
              </a:ext>
            </a:extLst>
          </p:cNvPr>
          <p:cNvSpPr txBox="1"/>
          <p:nvPr/>
        </p:nvSpPr>
        <p:spPr>
          <a:xfrm>
            <a:off x="6956572" y="2664202"/>
            <a:ext cx="986167" cy="246221"/>
          </a:xfrm>
          <a:prstGeom prst="rect">
            <a:avLst/>
          </a:prstGeom>
          <a:noFill/>
        </p:spPr>
        <p:txBody>
          <a:bodyPr wrap="none" rtlCol="0">
            <a:spAutoFit/>
          </a:bodyPr>
          <a:lstStyle/>
          <a:p>
            <a:r>
              <a:rPr lang="en-US" sz="1000" dirty="0"/>
              <a:t>1375428 (P3-4)</a:t>
            </a:r>
          </a:p>
        </p:txBody>
      </p:sp>
      <p:sp>
        <p:nvSpPr>
          <p:cNvPr id="11" name="TextBox 10">
            <a:extLst>
              <a:ext uri="{FF2B5EF4-FFF2-40B4-BE49-F238E27FC236}">
                <a16:creationId xmlns:a16="http://schemas.microsoft.com/office/drawing/2014/main" xmlns="" id="{A9F1FF1B-5E5A-461B-80AC-6F3D6E159CB1}"/>
              </a:ext>
            </a:extLst>
          </p:cNvPr>
          <p:cNvSpPr txBox="1"/>
          <p:nvPr/>
        </p:nvSpPr>
        <p:spPr>
          <a:xfrm>
            <a:off x="3298156" y="2889686"/>
            <a:ext cx="392800" cy="174693"/>
          </a:xfrm>
          <a:prstGeom prst="rect">
            <a:avLst/>
          </a:prstGeom>
          <a:noFill/>
        </p:spPr>
        <p:txBody>
          <a:bodyPr wrap="none" rtlCol="0">
            <a:spAutoFit/>
          </a:bodyPr>
          <a:lstStyle/>
          <a:p>
            <a:r>
              <a:rPr lang="en-US" sz="800" dirty="0">
                <a:solidFill>
                  <a:srgbClr val="00FF00"/>
                </a:solidFill>
              </a:rPr>
              <a:t>P54nrb</a:t>
            </a:r>
          </a:p>
        </p:txBody>
      </p:sp>
      <p:sp>
        <p:nvSpPr>
          <p:cNvPr id="12" name="TextBox 11">
            <a:extLst>
              <a:ext uri="{FF2B5EF4-FFF2-40B4-BE49-F238E27FC236}">
                <a16:creationId xmlns:a16="http://schemas.microsoft.com/office/drawing/2014/main" xmlns="" id="{65837C44-4C49-4A9D-AA8E-A74CC24BD40C}"/>
              </a:ext>
            </a:extLst>
          </p:cNvPr>
          <p:cNvSpPr txBox="1"/>
          <p:nvPr/>
        </p:nvSpPr>
        <p:spPr>
          <a:xfrm>
            <a:off x="3724034" y="2889686"/>
            <a:ext cx="392800" cy="174693"/>
          </a:xfrm>
          <a:prstGeom prst="rect">
            <a:avLst/>
          </a:prstGeom>
          <a:noFill/>
        </p:spPr>
        <p:txBody>
          <a:bodyPr wrap="none" rtlCol="0">
            <a:spAutoFit/>
          </a:bodyPr>
          <a:lstStyle/>
          <a:p>
            <a:r>
              <a:rPr lang="en-US" sz="800" dirty="0">
                <a:solidFill>
                  <a:srgbClr val="00FF00"/>
                </a:solidFill>
              </a:rPr>
              <a:t>P54nrb</a:t>
            </a:r>
          </a:p>
        </p:txBody>
      </p:sp>
      <p:sp>
        <p:nvSpPr>
          <p:cNvPr id="13" name="TextBox 12">
            <a:extLst>
              <a:ext uri="{FF2B5EF4-FFF2-40B4-BE49-F238E27FC236}">
                <a16:creationId xmlns:a16="http://schemas.microsoft.com/office/drawing/2014/main" xmlns="" id="{CC92AE07-D1AD-40C0-987A-0A96340A0A37}"/>
              </a:ext>
            </a:extLst>
          </p:cNvPr>
          <p:cNvSpPr txBox="1"/>
          <p:nvPr/>
        </p:nvSpPr>
        <p:spPr>
          <a:xfrm>
            <a:off x="6325072" y="2889686"/>
            <a:ext cx="392800" cy="174693"/>
          </a:xfrm>
          <a:prstGeom prst="rect">
            <a:avLst/>
          </a:prstGeom>
          <a:noFill/>
        </p:spPr>
        <p:txBody>
          <a:bodyPr wrap="none" rtlCol="0">
            <a:spAutoFit/>
          </a:bodyPr>
          <a:lstStyle/>
          <a:p>
            <a:r>
              <a:rPr lang="en-US" sz="800" dirty="0">
                <a:solidFill>
                  <a:srgbClr val="00FF00"/>
                </a:solidFill>
              </a:rPr>
              <a:t>P54nrb</a:t>
            </a:r>
          </a:p>
        </p:txBody>
      </p:sp>
      <p:sp>
        <p:nvSpPr>
          <p:cNvPr id="14" name="TextBox 13">
            <a:extLst>
              <a:ext uri="{FF2B5EF4-FFF2-40B4-BE49-F238E27FC236}">
                <a16:creationId xmlns:a16="http://schemas.microsoft.com/office/drawing/2014/main" xmlns="" id="{49E7B5E2-1326-4185-B9A1-38871E65A4B9}"/>
              </a:ext>
            </a:extLst>
          </p:cNvPr>
          <p:cNvSpPr txBox="1"/>
          <p:nvPr/>
        </p:nvSpPr>
        <p:spPr>
          <a:xfrm>
            <a:off x="6934074" y="2889686"/>
            <a:ext cx="392800" cy="174693"/>
          </a:xfrm>
          <a:prstGeom prst="rect">
            <a:avLst/>
          </a:prstGeom>
          <a:noFill/>
        </p:spPr>
        <p:txBody>
          <a:bodyPr wrap="none" rtlCol="0">
            <a:spAutoFit/>
          </a:bodyPr>
          <a:lstStyle/>
          <a:p>
            <a:r>
              <a:rPr lang="en-US" sz="800" dirty="0">
                <a:solidFill>
                  <a:srgbClr val="00FF00"/>
                </a:solidFill>
              </a:rPr>
              <a:t>P54nrb</a:t>
            </a:r>
          </a:p>
        </p:txBody>
      </p:sp>
      <p:sp>
        <p:nvSpPr>
          <p:cNvPr id="15" name="TextBox 14">
            <a:extLst>
              <a:ext uri="{FF2B5EF4-FFF2-40B4-BE49-F238E27FC236}">
                <a16:creationId xmlns:a16="http://schemas.microsoft.com/office/drawing/2014/main" xmlns="" id="{9A9DBDEC-0DC2-435B-A0FF-904C37AD2728}"/>
              </a:ext>
            </a:extLst>
          </p:cNvPr>
          <p:cNvSpPr txBox="1"/>
          <p:nvPr/>
        </p:nvSpPr>
        <p:spPr>
          <a:xfrm>
            <a:off x="2077790" y="4382850"/>
            <a:ext cx="928459" cy="338554"/>
          </a:xfrm>
          <a:prstGeom prst="rect">
            <a:avLst/>
          </a:prstGeom>
          <a:noFill/>
        </p:spPr>
        <p:txBody>
          <a:bodyPr wrap="none" rtlCol="0">
            <a:spAutoFit/>
          </a:bodyPr>
          <a:lstStyle/>
          <a:p>
            <a:r>
              <a:rPr lang="en-US" sz="800" dirty="0"/>
              <a:t>P5r4nrb </a:t>
            </a:r>
          </a:p>
          <a:p>
            <a:r>
              <a:rPr lang="en-US" sz="800" dirty="0" err="1"/>
              <a:t>mislocalized</a:t>
            </a:r>
            <a:r>
              <a:rPr lang="en-US" sz="800" dirty="0"/>
              <a:t> cells:</a:t>
            </a:r>
          </a:p>
        </p:txBody>
      </p:sp>
      <p:sp>
        <p:nvSpPr>
          <p:cNvPr id="16" name="TextBox 15">
            <a:extLst>
              <a:ext uri="{FF2B5EF4-FFF2-40B4-BE49-F238E27FC236}">
                <a16:creationId xmlns:a16="http://schemas.microsoft.com/office/drawing/2014/main" xmlns="" id="{F24ADDC6-DBDC-47C9-9CDF-5FF6D0994E6C}"/>
              </a:ext>
            </a:extLst>
          </p:cNvPr>
          <p:cNvSpPr txBox="1"/>
          <p:nvPr/>
        </p:nvSpPr>
        <p:spPr>
          <a:xfrm>
            <a:off x="2964766" y="4387255"/>
            <a:ext cx="360996" cy="215444"/>
          </a:xfrm>
          <a:prstGeom prst="rect">
            <a:avLst/>
          </a:prstGeom>
          <a:noFill/>
        </p:spPr>
        <p:txBody>
          <a:bodyPr wrap="none" rtlCol="0">
            <a:spAutoFit/>
          </a:bodyPr>
          <a:lstStyle/>
          <a:p>
            <a:r>
              <a:rPr lang="en-US" sz="800" dirty="0"/>
              <a:t>96%</a:t>
            </a:r>
          </a:p>
        </p:txBody>
      </p:sp>
      <p:sp>
        <p:nvSpPr>
          <p:cNvPr id="17" name="TextBox 16">
            <a:extLst>
              <a:ext uri="{FF2B5EF4-FFF2-40B4-BE49-F238E27FC236}">
                <a16:creationId xmlns:a16="http://schemas.microsoft.com/office/drawing/2014/main" xmlns="" id="{60F800B5-383C-4898-BC3E-9AEE4C4BE419}"/>
              </a:ext>
            </a:extLst>
          </p:cNvPr>
          <p:cNvSpPr txBox="1"/>
          <p:nvPr/>
        </p:nvSpPr>
        <p:spPr>
          <a:xfrm>
            <a:off x="4149114" y="4387255"/>
            <a:ext cx="360996" cy="215444"/>
          </a:xfrm>
          <a:prstGeom prst="rect">
            <a:avLst/>
          </a:prstGeom>
          <a:noFill/>
        </p:spPr>
        <p:txBody>
          <a:bodyPr wrap="square" rtlCol="0">
            <a:spAutoFit/>
          </a:bodyPr>
          <a:lstStyle/>
          <a:p>
            <a:r>
              <a:rPr lang="en-US" sz="800" dirty="0"/>
              <a:t>31%</a:t>
            </a:r>
          </a:p>
        </p:txBody>
      </p:sp>
      <p:sp>
        <p:nvSpPr>
          <p:cNvPr id="18" name="TextBox 17">
            <a:extLst>
              <a:ext uri="{FF2B5EF4-FFF2-40B4-BE49-F238E27FC236}">
                <a16:creationId xmlns:a16="http://schemas.microsoft.com/office/drawing/2014/main" xmlns="" id="{1EA01EBF-71D5-4467-B304-4FFECF320189}"/>
              </a:ext>
            </a:extLst>
          </p:cNvPr>
          <p:cNvSpPr txBox="1"/>
          <p:nvPr/>
        </p:nvSpPr>
        <p:spPr>
          <a:xfrm>
            <a:off x="5701554" y="4387255"/>
            <a:ext cx="360996" cy="215444"/>
          </a:xfrm>
          <a:prstGeom prst="rect">
            <a:avLst/>
          </a:prstGeom>
          <a:noFill/>
        </p:spPr>
        <p:txBody>
          <a:bodyPr wrap="square" rtlCol="0">
            <a:spAutoFit/>
          </a:bodyPr>
          <a:lstStyle/>
          <a:p>
            <a:r>
              <a:rPr lang="en-US" sz="800" dirty="0"/>
              <a:t>29%</a:t>
            </a:r>
          </a:p>
        </p:txBody>
      </p:sp>
      <p:sp>
        <p:nvSpPr>
          <p:cNvPr id="19" name="TextBox 18">
            <a:extLst>
              <a:ext uri="{FF2B5EF4-FFF2-40B4-BE49-F238E27FC236}">
                <a16:creationId xmlns:a16="http://schemas.microsoft.com/office/drawing/2014/main" xmlns="" id="{3586929F-A2BE-451A-AB6E-E1BFAFCB0361}"/>
              </a:ext>
            </a:extLst>
          </p:cNvPr>
          <p:cNvSpPr txBox="1"/>
          <p:nvPr/>
        </p:nvSpPr>
        <p:spPr>
          <a:xfrm>
            <a:off x="7253994" y="4387255"/>
            <a:ext cx="360996" cy="215444"/>
          </a:xfrm>
          <a:prstGeom prst="rect">
            <a:avLst/>
          </a:prstGeom>
          <a:noFill/>
        </p:spPr>
        <p:txBody>
          <a:bodyPr wrap="square" rtlCol="0">
            <a:spAutoFit/>
          </a:bodyPr>
          <a:lstStyle/>
          <a:p>
            <a:r>
              <a:rPr lang="en-US" sz="800" dirty="0"/>
              <a:t>39%</a:t>
            </a:r>
          </a:p>
        </p:txBody>
      </p:sp>
      <p:sp>
        <p:nvSpPr>
          <p:cNvPr id="20" name="TextBox 19">
            <a:extLst>
              <a:ext uri="{FF2B5EF4-FFF2-40B4-BE49-F238E27FC236}">
                <a16:creationId xmlns:a16="http://schemas.microsoft.com/office/drawing/2014/main" xmlns="" id="{3C92112F-5972-4D48-9736-A0210D8AF784}"/>
              </a:ext>
            </a:extLst>
          </p:cNvPr>
          <p:cNvSpPr txBox="1"/>
          <p:nvPr/>
        </p:nvSpPr>
        <p:spPr>
          <a:xfrm>
            <a:off x="1184726" y="652053"/>
            <a:ext cx="317716" cy="369332"/>
          </a:xfrm>
          <a:prstGeom prst="rect">
            <a:avLst/>
          </a:prstGeom>
          <a:noFill/>
        </p:spPr>
        <p:txBody>
          <a:bodyPr wrap="none" rtlCol="0">
            <a:spAutoFit/>
          </a:bodyPr>
          <a:lstStyle/>
          <a:p>
            <a:r>
              <a:rPr lang="en-US" dirty="0"/>
              <a:t>A</a:t>
            </a:r>
          </a:p>
        </p:txBody>
      </p:sp>
      <p:sp>
        <p:nvSpPr>
          <p:cNvPr id="21" name="TextBox 20">
            <a:extLst>
              <a:ext uri="{FF2B5EF4-FFF2-40B4-BE49-F238E27FC236}">
                <a16:creationId xmlns:a16="http://schemas.microsoft.com/office/drawing/2014/main" xmlns="" id="{56FC1BFE-CFE1-4E7A-B01C-EF83356A27CE}"/>
              </a:ext>
            </a:extLst>
          </p:cNvPr>
          <p:cNvSpPr txBox="1"/>
          <p:nvPr/>
        </p:nvSpPr>
        <p:spPr>
          <a:xfrm>
            <a:off x="1184726" y="2517919"/>
            <a:ext cx="309700" cy="369332"/>
          </a:xfrm>
          <a:prstGeom prst="rect">
            <a:avLst/>
          </a:prstGeom>
          <a:noFill/>
        </p:spPr>
        <p:txBody>
          <a:bodyPr wrap="none" rtlCol="0">
            <a:spAutoFit/>
          </a:bodyPr>
          <a:lstStyle/>
          <a:p>
            <a:r>
              <a:rPr lang="en-US" dirty="0"/>
              <a:t>B</a:t>
            </a:r>
          </a:p>
        </p:txBody>
      </p:sp>
      <p:sp>
        <p:nvSpPr>
          <p:cNvPr id="22" name="TextBox 21">
            <a:extLst>
              <a:ext uri="{FF2B5EF4-FFF2-40B4-BE49-F238E27FC236}">
                <a16:creationId xmlns:a16="http://schemas.microsoft.com/office/drawing/2014/main" xmlns="" id="{166168DE-8D77-4FBD-B3F9-463469194645}"/>
              </a:ext>
            </a:extLst>
          </p:cNvPr>
          <p:cNvSpPr txBox="1"/>
          <p:nvPr/>
        </p:nvSpPr>
        <p:spPr>
          <a:xfrm flipH="1">
            <a:off x="1005838" y="5280561"/>
            <a:ext cx="7623811" cy="1569660"/>
          </a:xfrm>
          <a:prstGeom prst="rect">
            <a:avLst/>
          </a:prstGeom>
          <a:noFill/>
        </p:spPr>
        <p:txBody>
          <a:bodyPr wrap="square" rtlCol="0">
            <a:spAutoFit/>
          </a:bodyPr>
          <a:lstStyle/>
          <a:p>
            <a:r>
              <a:rPr lang="en-US" sz="1600" b="1" dirty="0"/>
              <a:t>Supplementary Figure 8.</a:t>
            </a:r>
            <a:r>
              <a:rPr lang="en-US" sz="1600" dirty="0"/>
              <a:t> A) In vivo study of ASO toxicity. Mice (N=4) were subcutaneously dosed with 50 mg/kg ASOs for 72 h, and mice were sacrificed and blood chemistry determined. Liver samples were processed for P21 mRNA levels. B) immunofluorescence staining of P54nrb protein in HeLa cells transfected with 120 nM ASOs for 5 h. Approximately 150 cells were manually counted and percentages of cells with P54nrb mislocalization were calculated. </a:t>
            </a:r>
          </a:p>
        </p:txBody>
      </p:sp>
    </p:spTree>
    <p:extLst>
      <p:ext uri="{BB962C8B-B14F-4D97-AF65-F5344CB8AC3E}">
        <p14:creationId xmlns:p14="http://schemas.microsoft.com/office/powerpoint/2010/main" val="879721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22DC773B-A6D2-4E23-9270-14B3F8DE93E8}"/>
              </a:ext>
            </a:extLst>
          </p:cNvPr>
          <p:cNvSpPr txBox="1"/>
          <p:nvPr/>
        </p:nvSpPr>
        <p:spPr>
          <a:xfrm>
            <a:off x="550393" y="11902572"/>
            <a:ext cx="8604365" cy="584775"/>
          </a:xfrm>
          <a:prstGeom prst="rect">
            <a:avLst/>
          </a:prstGeom>
          <a:noFill/>
        </p:spPr>
        <p:txBody>
          <a:bodyPr wrap="square" rtlCol="0">
            <a:spAutoFit/>
          </a:bodyPr>
          <a:lstStyle/>
          <a:p>
            <a:r>
              <a:rPr lang="en-US" sz="1600" b="1" dirty="0">
                <a:solidFill>
                  <a:prstClr val="black"/>
                </a:solidFill>
              </a:rPr>
              <a:t>Supplementary Figure 9</a:t>
            </a:r>
            <a:r>
              <a:rPr lang="en-US" sz="1600" dirty="0">
                <a:solidFill>
                  <a:prstClr val="black"/>
                </a:solidFill>
              </a:rPr>
              <a:t>. Lack of cytokine induction with </a:t>
            </a:r>
            <a:r>
              <a:rPr lang="en-US" sz="1600" dirty="0" err="1">
                <a:solidFill>
                  <a:prstClr val="black"/>
                </a:solidFill>
              </a:rPr>
              <a:t>MsPA</a:t>
            </a:r>
            <a:r>
              <a:rPr lang="en-US" sz="1600" dirty="0">
                <a:solidFill>
                  <a:prstClr val="black"/>
                </a:solidFill>
              </a:rPr>
              <a:t> CXCl12 ASOs in BJAB cells following treatment with 1.6 </a:t>
            </a:r>
            <a:r>
              <a:rPr lang="en-US" sz="1600" dirty="0">
                <a:solidFill>
                  <a:prstClr val="black"/>
                </a:solidFill>
                <a:latin typeface="Symbol" panose="05050102010706020507" pitchFamily="18" charset="2"/>
              </a:rPr>
              <a:t>m</a:t>
            </a:r>
            <a:r>
              <a:rPr lang="en-US" sz="1600" dirty="0">
                <a:solidFill>
                  <a:prstClr val="black"/>
                </a:solidFill>
              </a:rPr>
              <a:t>M ASO by free-uptake for 16 hours. </a:t>
            </a:r>
            <a:endParaRPr lang="en-US" sz="1600" dirty="0"/>
          </a:p>
        </p:txBody>
      </p:sp>
      <p:graphicFrame>
        <p:nvGraphicFramePr>
          <p:cNvPr id="5" name="Table 4">
            <a:extLst>
              <a:ext uri="{FF2B5EF4-FFF2-40B4-BE49-F238E27FC236}">
                <a16:creationId xmlns:a16="http://schemas.microsoft.com/office/drawing/2014/main" xmlns="" id="{D7BEE5F1-858E-414D-BCFB-6171F3FBE096}"/>
              </a:ext>
            </a:extLst>
          </p:cNvPr>
          <p:cNvGraphicFramePr>
            <a:graphicFrameLocks noGrp="1"/>
          </p:cNvGraphicFramePr>
          <p:nvPr>
            <p:extLst>
              <p:ext uri="{D42A27DB-BD31-4B8C-83A1-F6EECF244321}">
                <p14:modId xmlns:p14="http://schemas.microsoft.com/office/powerpoint/2010/main" val="2217864810"/>
              </p:ext>
            </p:extLst>
          </p:nvPr>
        </p:nvGraphicFramePr>
        <p:xfrm>
          <a:off x="1392771" y="476022"/>
          <a:ext cx="6909442" cy="11426550"/>
        </p:xfrm>
        <a:graphic>
          <a:graphicData uri="http://schemas.openxmlformats.org/drawingml/2006/table">
            <a:tbl>
              <a:tblPr/>
              <a:tblGrid>
                <a:gridCol w="701912">
                  <a:extLst>
                    <a:ext uri="{9D8B030D-6E8A-4147-A177-3AD203B41FA5}">
                      <a16:colId xmlns:a16="http://schemas.microsoft.com/office/drawing/2014/main" xmlns="" val="2691873563"/>
                    </a:ext>
                  </a:extLst>
                </a:gridCol>
                <a:gridCol w="701912">
                  <a:extLst>
                    <a:ext uri="{9D8B030D-6E8A-4147-A177-3AD203B41FA5}">
                      <a16:colId xmlns:a16="http://schemas.microsoft.com/office/drawing/2014/main" xmlns="" val="2811107854"/>
                    </a:ext>
                  </a:extLst>
                </a:gridCol>
                <a:gridCol w="3990822">
                  <a:extLst>
                    <a:ext uri="{9D8B030D-6E8A-4147-A177-3AD203B41FA5}">
                      <a16:colId xmlns:a16="http://schemas.microsoft.com/office/drawing/2014/main" xmlns="" val="3522651275"/>
                    </a:ext>
                  </a:extLst>
                </a:gridCol>
                <a:gridCol w="1514796">
                  <a:extLst>
                    <a:ext uri="{9D8B030D-6E8A-4147-A177-3AD203B41FA5}">
                      <a16:colId xmlns:a16="http://schemas.microsoft.com/office/drawing/2014/main" xmlns="" val="1343863302"/>
                    </a:ext>
                  </a:extLst>
                </a:gridCol>
              </a:tblGrid>
              <a:tr h="402044">
                <a:tc>
                  <a:txBody>
                    <a:bodyPr/>
                    <a:lstStyle/>
                    <a:p>
                      <a:pPr algn="ctr" fontAlgn="ctr"/>
                      <a:r>
                        <a:rPr lang="en-US" sz="1300" b="1" i="0" u="none" strike="noStrike">
                          <a:solidFill>
                            <a:srgbClr val="000000"/>
                          </a:solidFill>
                          <a:effectLst/>
                          <a:latin typeface="Arial" panose="020B0604020202020204" pitchFamily="34" charset="0"/>
                        </a:rPr>
                        <a:t>Target</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r>
                        <a:rPr lang="en-US" sz="1300" b="1" i="0" u="none" strike="noStrike">
                          <a:solidFill>
                            <a:srgbClr val="000000"/>
                          </a:solidFill>
                          <a:effectLst/>
                          <a:latin typeface="Arial" panose="020B0604020202020204" pitchFamily="34" charset="0"/>
                        </a:rPr>
                        <a:t>ION#</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b"/>
                      <a:r>
                        <a:rPr lang="en-US" sz="1300" b="1" i="0" u="none" strike="noStrike">
                          <a:solidFill>
                            <a:schemeClr val="tx1"/>
                          </a:solidFill>
                          <a:effectLst/>
                          <a:latin typeface="Arial" panose="020B0604020202020204" pitchFamily="34" charset="0"/>
                        </a:rPr>
                        <a:t>ASO sequence and design</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tc>
                  <a:txBody>
                    <a:bodyPr/>
                    <a:lstStyle/>
                    <a:p>
                      <a:pPr algn="ctr" fontAlgn="ctr"/>
                      <a:r>
                        <a:rPr lang="en-US" sz="1300" b="1" i="0" u="none" strike="noStrike">
                          <a:solidFill>
                            <a:srgbClr val="000000"/>
                          </a:solidFill>
                          <a:effectLst/>
                          <a:latin typeface="Arial" panose="020B0604020202020204" pitchFamily="34" charset="0"/>
                        </a:rPr>
                        <a:t>Log fold increase (relative to UTC)</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xmlns="" val="2553597164"/>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0.65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D680"/>
                    </a:solidFill>
                  </a:tcPr>
                </a:tc>
                <a:extLst>
                  <a:ext uri="{0D108BD9-81ED-4DB2-BD59-A6C34878D82A}">
                    <a16:rowId xmlns:a16="http://schemas.microsoft.com/office/drawing/2014/main" xmlns="" val="3703912851"/>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0.55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DC81"/>
                    </a:solidFill>
                  </a:tcPr>
                </a:tc>
                <a:extLst>
                  <a:ext uri="{0D108BD9-81ED-4DB2-BD59-A6C34878D82A}">
                    <a16:rowId xmlns:a16="http://schemas.microsoft.com/office/drawing/2014/main" xmlns="" val="137575986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1427923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0.44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183"/>
                    </a:solidFill>
                  </a:tcPr>
                </a:tc>
                <a:extLst>
                  <a:ext uri="{0D108BD9-81ED-4DB2-BD59-A6C34878D82A}">
                    <a16:rowId xmlns:a16="http://schemas.microsoft.com/office/drawing/2014/main" xmlns="" val="2307079660"/>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0.42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283"/>
                    </a:solidFill>
                  </a:tcPr>
                </a:tc>
                <a:extLst>
                  <a:ext uri="{0D108BD9-81ED-4DB2-BD59-A6C34878D82A}">
                    <a16:rowId xmlns:a16="http://schemas.microsoft.com/office/drawing/2014/main" xmlns="" val="1694747235"/>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1375403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0.39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483"/>
                    </a:solidFill>
                  </a:tcPr>
                </a:tc>
                <a:extLst>
                  <a:ext uri="{0D108BD9-81ED-4DB2-BD59-A6C34878D82A}">
                    <a16:rowId xmlns:a16="http://schemas.microsoft.com/office/drawing/2014/main" xmlns="" val="2359096770"/>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1429190</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0.39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483"/>
                    </a:solidFill>
                  </a:tcPr>
                </a:tc>
                <a:extLst>
                  <a:ext uri="{0D108BD9-81ED-4DB2-BD59-A6C34878D82A}">
                    <a16:rowId xmlns:a16="http://schemas.microsoft.com/office/drawing/2014/main" xmlns="" val="4200036307"/>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0.37</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583"/>
                    </a:solidFill>
                  </a:tcPr>
                </a:tc>
                <a:extLst>
                  <a:ext uri="{0D108BD9-81ED-4DB2-BD59-A6C34878D82A}">
                    <a16:rowId xmlns:a16="http://schemas.microsoft.com/office/drawing/2014/main" xmlns="" val="3183775085"/>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1429191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0.34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83"/>
                    </a:solidFill>
                  </a:tcPr>
                </a:tc>
                <a:extLst>
                  <a:ext uri="{0D108BD9-81ED-4DB2-BD59-A6C34878D82A}">
                    <a16:rowId xmlns:a16="http://schemas.microsoft.com/office/drawing/2014/main" xmlns="" val="399167913"/>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1375404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0.34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84"/>
                    </a:solidFill>
                  </a:tcPr>
                </a:tc>
                <a:extLst>
                  <a:ext uri="{0D108BD9-81ED-4DB2-BD59-A6C34878D82A}">
                    <a16:rowId xmlns:a16="http://schemas.microsoft.com/office/drawing/2014/main" xmlns="" val="126179894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558807</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a:solidFill>
                            <a:srgbClr val="00B0F0"/>
                          </a:solidFill>
                          <a:effectLst/>
                          <a:latin typeface="Courier New" panose="02070309020205020404" pitchFamily="49" charset="0"/>
                          <a:cs typeface="Courier New" panose="02070309020205020404" pitchFamily="49" charset="0"/>
                        </a:rPr>
                        <a:t>m</a:t>
                      </a:r>
                      <a:r>
                        <a:rPr lang="en-US" sz="1300" b="1" i="0" u="none" strike="noStrike">
                          <a:solidFill>
                            <a:srgbClr val="00B0F0"/>
                          </a:solidFill>
                          <a:effectLst/>
                          <a:latin typeface="Courier New" panose="02070309020205020404" pitchFamily="49" charset="0"/>
                          <a:cs typeface="Courier New" panose="02070309020205020404" pitchFamily="49" charset="0"/>
                        </a:rPr>
                        <a:t>CA</a:t>
                      </a:r>
                      <a:r>
                        <a:rPr lang="en-US" sz="1300" b="1" i="0" u="none" strike="noStrike">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a:solidFill>
                            <a:srgbClr val="000000"/>
                          </a:solidFill>
                          <a:effectLst/>
                          <a:latin typeface="Courier New" panose="02070309020205020404" pitchFamily="49" charset="0"/>
                          <a:cs typeface="Courier New" panose="02070309020205020404" pitchFamily="49" charset="0"/>
                        </a:rPr>
                        <a:t>m</a:t>
                      </a:r>
                      <a:r>
                        <a:rPr lang="en-US" sz="1300" b="1" i="0" u="none" strike="noStrike">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a:solidFill>
                            <a:srgbClr val="000000"/>
                          </a:solidFill>
                          <a:effectLst/>
                          <a:latin typeface="Courier New" panose="02070309020205020404" pitchFamily="49" charset="0"/>
                          <a:cs typeface="Courier New" panose="02070309020205020404" pitchFamily="49" charset="0"/>
                        </a:rPr>
                        <a:t>m</a:t>
                      </a:r>
                      <a:r>
                        <a:rPr lang="en-US" sz="1300" b="1" i="0" u="none" strike="noStrike">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a:solidFill>
                            <a:srgbClr val="000000"/>
                          </a:solidFill>
                          <a:effectLst/>
                          <a:latin typeface="Courier New" panose="02070309020205020404" pitchFamily="49" charset="0"/>
                          <a:cs typeface="Courier New" panose="02070309020205020404" pitchFamily="49" charset="0"/>
                        </a:rPr>
                        <a:t>m</a:t>
                      </a:r>
                      <a:r>
                        <a:rPr lang="en-US" sz="1300" b="1" i="0" u="none" strike="noStrike">
                          <a:solidFill>
                            <a:srgbClr val="000000"/>
                          </a:solidFill>
                          <a:effectLst/>
                          <a:latin typeface="Courier New" panose="02070309020205020404" pitchFamily="49" charset="0"/>
                          <a:cs typeface="Courier New" panose="02070309020205020404" pitchFamily="49" charset="0"/>
                        </a:rPr>
                        <a:t>CA</a:t>
                      </a:r>
                      <a:r>
                        <a:rPr lang="en-US" sz="1300" b="1" i="0" u="none" strike="noStrike">
                          <a:solidFill>
                            <a:srgbClr val="00B0F0"/>
                          </a:solidFill>
                          <a:effectLst/>
                          <a:latin typeface="Courier New" panose="02070309020205020404" pitchFamily="49" charset="0"/>
                          <a:cs typeface="Courier New" panose="02070309020205020404" pitchFamily="49" charset="0"/>
                        </a:rPr>
                        <a:t>TTA</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0.33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784"/>
                    </a:solidFill>
                  </a:tcPr>
                </a:tc>
                <a:extLst>
                  <a:ext uri="{0D108BD9-81ED-4DB2-BD59-A6C34878D82A}">
                    <a16:rowId xmlns:a16="http://schemas.microsoft.com/office/drawing/2014/main" xmlns="" val="501971154"/>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1375410</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0.33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784"/>
                    </a:solidFill>
                  </a:tcPr>
                </a:tc>
                <a:extLst>
                  <a:ext uri="{0D108BD9-81ED-4DB2-BD59-A6C34878D82A}">
                    <a16:rowId xmlns:a16="http://schemas.microsoft.com/office/drawing/2014/main" xmlns="" val="1210192537"/>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0.32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784"/>
                    </a:solidFill>
                  </a:tcPr>
                </a:tc>
                <a:extLst>
                  <a:ext uri="{0D108BD9-81ED-4DB2-BD59-A6C34878D82A}">
                    <a16:rowId xmlns:a16="http://schemas.microsoft.com/office/drawing/2014/main" xmlns="" val="519692308"/>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000000"/>
                          </a:solidFill>
                          <a:effectLst/>
                          <a:latin typeface="Arial" panose="020B0604020202020204" pitchFamily="34" charset="0"/>
                          <a:cs typeface="Arial" panose="020B0604020202020204" pitchFamily="34" charset="0"/>
                        </a:rPr>
                        <a:t>0.29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984"/>
                    </a:solidFill>
                  </a:tcPr>
                </a:tc>
                <a:extLst>
                  <a:ext uri="{0D108BD9-81ED-4DB2-BD59-A6C34878D82A}">
                    <a16:rowId xmlns:a16="http://schemas.microsoft.com/office/drawing/2014/main" xmlns="" val="9067048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1375430</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0.27</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A84"/>
                    </a:solidFill>
                  </a:tcPr>
                </a:tc>
                <a:extLst>
                  <a:ext uri="{0D108BD9-81ED-4DB2-BD59-A6C34878D82A}">
                    <a16:rowId xmlns:a16="http://schemas.microsoft.com/office/drawing/2014/main" xmlns="" val="859899249"/>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1429189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A84"/>
                    </a:solidFill>
                  </a:tcPr>
                </a:tc>
                <a:extLst>
                  <a:ext uri="{0D108BD9-81ED-4DB2-BD59-A6C34878D82A}">
                    <a16:rowId xmlns:a16="http://schemas.microsoft.com/office/drawing/2014/main" xmlns="" val="2250487371"/>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1427922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A84"/>
                    </a:solidFill>
                  </a:tcPr>
                </a:tc>
                <a:extLst>
                  <a:ext uri="{0D108BD9-81ED-4DB2-BD59-A6C34878D82A}">
                    <a16:rowId xmlns:a16="http://schemas.microsoft.com/office/drawing/2014/main" xmlns="" val="2050975496"/>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1375427</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A84"/>
                    </a:solidFill>
                  </a:tcPr>
                </a:tc>
                <a:extLst>
                  <a:ext uri="{0D108BD9-81ED-4DB2-BD59-A6C34878D82A}">
                    <a16:rowId xmlns:a16="http://schemas.microsoft.com/office/drawing/2014/main" xmlns="" val="718462350"/>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1375418</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extLst>
                  <a:ext uri="{0D108BD9-81ED-4DB2-BD59-A6C34878D82A}">
                    <a16:rowId xmlns:a16="http://schemas.microsoft.com/office/drawing/2014/main" xmlns="" val="562687414"/>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1375409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extLst>
                  <a:ext uri="{0D108BD9-81ED-4DB2-BD59-A6C34878D82A}">
                    <a16:rowId xmlns:a16="http://schemas.microsoft.com/office/drawing/2014/main" xmlns="" val="815450221"/>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1405436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B84"/>
                    </a:solidFill>
                  </a:tcPr>
                </a:tc>
                <a:extLst>
                  <a:ext uri="{0D108BD9-81ED-4DB2-BD59-A6C34878D82A}">
                    <a16:rowId xmlns:a16="http://schemas.microsoft.com/office/drawing/2014/main" xmlns="" val="4165657130"/>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A83"/>
                    </a:solidFill>
                  </a:tcPr>
                </a:tc>
                <a:extLst>
                  <a:ext uri="{0D108BD9-81ED-4DB2-BD59-A6C34878D82A}">
                    <a16:rowId xmlns:a16="http://schemas.microsoft.com/office/drawing/2014/main" xmlns="" val="532569388"/>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1375406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A83"/>
                    </a:solidFill>
                  </a:tcPr>
                </a:tc>
                <a:extLst>
                  <a:ext uri="{0D108BD9-81ED-4DB2-BD59-A6C34878D82A}">
                    <a16:rowId xmlns:a16="http://schemas.microsoft.com/office/drawing/2014/main" xmlns="" val="149459240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E983"/>
                    </a:solidFill>
                  </a:tcPr>
                </a:tc>
                <a:extLst>
                  <a:ext uri="{0D108BD9-81ED-4DB2-BD59-A6C34878D82A}">
                    <a16:rowId xmlns:a16="http://schemas.microsoft.com/office/drawing/2014/main" xmlns="" val="1209779528"/>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7E883"/>
                    </a:solidFill>
                  </a:tcPr>
                </a:tc>
                <a:extLst>
                  <a:ext uri="{0D108BD9-81ED-4DB2-BD59-A6C34878D82A}">
                    <a16:rowId xmlns:a16="http://schemas.microsoft.com/office/drawing/2014/main" xmlns="" val="1093310316"/>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1405435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E883"/>
                    </a:solidFill>
                  </a:tcPr>
                </a:tc>
                <a:extLst>
                  <a:ext uri="{0D108BD9-81ED-4DB2-BD59-A6C34878D82A}">
                    <a16:rowId xmlns:a16="http://schemas.microsoft.com/office/drawing/2014/main" xmlns="" val="3030323681"/>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1375417</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E783"/>
                    </a:solidFill>
                  </a:tcPr>
                </a:tc>
                <a:extLst>
                  <a:ext uri="{0D108BD9-81ED-4DB2-BD59-A6C34878D82A}">
                    <a16:rowId xmlns:a16="http://schemas.microsoft.com/office/drawing/2014/main" xmlns="" val="26594118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1375431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0.20</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0E683"/>
                    </a:solidFill>
                  </a:tcPr>
                </a:tc>
                <a:extLst>
                  <a:ext uri="{0D108BD9-81ED-4DB2-BD59-A6C34878D82A}">
                    <a16:rowId xmlns:a16="http://schemas.microsoft.com/office/drawing/2014/main" xmlns="" val="3691019687"/>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1427921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AE582"/>
                    </a:solidFill>
                  </a:tcPr>
                </a:tc>
                <a:extLst>
                  <a:ext uri="{0D108BD9-81ED-4DB2-BD59-A6C34878D82A}">
                    <a16:rowId xmlns:a16="http://schemas.microsoft.com/office/drawing/2014/main" xmlns="" val="118720082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1375407</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9E482"/>
                    </a:solidFill>
                  </a:tcPr>
                </a:tc>
                <a:extLst>
                  <a:ext uri="{0D108BD9-81ED-4DB2-BD59-A6C34878D82A}">
                    <a16:rowId xmlns:a16="http://schemas.microsoft.com/office/drawing/2014/main" xmlns="" val="3300194349"/>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0.18</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5E382"/>
                    </a:solidFill>
                  </a:tcPr>
                </a:tc>
                <a:extLst>
                  <a:ext uri="{0D108BD9-81ED-4DB2-BD59-A6C34878D82A}">
                    <a16:rowId xmlns:a16="http://schemas.microsoft.com/office/drawing/2014/main" xmlns="" val="2929313321"/>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1375420</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0.17</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4E382"/>
                    </a:solidFill>
                  </a:tcPr>
                </a:tc>
                <a:extLst>
                  <a:ext uri="{0D108BD9-81ED-4DB2-BD59-A6C34878D82A}">
                    <a16:rowId xmlns:a16="http://schemas.microsoft.com/office/drawing/2014/main" xmlns="" val="656613971"/>
                  </a:ext>
                </a:extLst>
              </a:tr>
              <a:tr h="21653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1375408</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FE282"/>
                    </a:solidFill>
                  </a:tcPr>
                </a:tc>
                <a:extLst>
                  <a:ext uri="{0D108BD9-81ED-4DB2-BD59-A6C34878D82A}">
                    <a16:rowId xmlns:a16="http://schemas.microsoft.com/office/drawing/2014/main" xmlns="" val="3775055495"/>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1429192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EE182"/>
                    </a:solidFill>
                  </a:tcPr>
                </a:tc>
                <a:extLst>
                  <a:ext uri="{0D108BD9-81ED-4DB2-BD59-A6C34878D82A}">
                    <a16:rowId xmlns:a16="http://schemas.microsoft.com/office/drawing/2014/main" xmlns="" val="1026509755"/>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1375428</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081"/>
                    </a:solidFill>
                  </a:tcPr>
                </a:tc>
                <a:extLst>
                  <a:ext uri="{0D108BD9-81ED-4DB2-BD59-A6C34878D82A}">
                    <a16:rowId xmlns:a16="http://schemas.microsoft.com/office/drawing/2014/main" xmlns="" val="39356358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1427924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FDD81"/>
                    </a:solidFill>
                  </a:tcPr>
                </a:tc>
                <a:extLst>
                  <a:ext uri="{0D108BD9-81ED-4DB2-BD59-A6C34878D82A}">
                    <a16:rowId xmlns:a16="http://schemas.microsoft.com/office/drawing/2014/main" xmlns="" val="162603539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EDD81"/>
                    </a:solidFill>
                  </a:tcPr>
                </a:tc>
                <a:extLst>
                  <a:ext uri="{0D108BD9-81ED-4DB2-BD59-A6C34878D82A}">
                    <a16:rowId xmlns:a16="http://schemas.microsoft.com/office/drawing/2014/main" xmlns="" val="4104862155"/>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1378794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BDC81"/>
                    </a:solidFill>
                  </a:tcPr>
                </a:tc>
                <a:extLst>
                  <a:ext uri="{0D108BD9-81ED-4DB2-BD59-A6C34878D82A}">
                    <a16:rowId xmlns:a16="http://schemas.microsoft.com/office/drawing/2014/main" xmlns="" val="4159593799"/>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7DB80"/>
                    </a:solidFill>
                  </a:tcPr>
                </a:tc>
                <a:extLst>
                  <a:ext uri="{0D108BD9-81ED-4DB2-BD59-A6C34878D82A}">
                    <a16:rowId xmlns:a16="http://schemas.microsoft.com/office/drawing/2014/main" xmlns="" val="2667029537"/>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1405434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0.08</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CD780"/>
                    </a:solidFill>
                  </a:tcPr>
                </a:tc>
                <a:extLst>
                  <a:ext uri="{0D108BD9-81ED-4DB2-BD59-A6C34878D82A}">
                    <a16:rowId xmlns:a16="http://schemas.microsoft.com/office/drawing/2014/main" xmlns="" val="2940659479"/>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1375405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0.07</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4D57F"/>
                    </a:solidFill>
                  </a:tcPr>
                </a:tc>
                <a:extLst>
                  <a:ext uri="{0D108BD9-81ED-4DB2-BD59-A6C34878D82A}">
                    <a16:rowId xmlns:a16="http://schemas.microsoft.com/office/drawing/2014/main" xmlns="" val="2934936904"/>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1375419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D57F"/>
                    </a:solidFill>
                  </a:tcPr>
                </a:tc>
                <a:extLst>
                  <a:ext uri="{0D108BD9-81ED-4DB2-BD59-A6C34878D82A}">
                    <a16:rowId xmlns:a16="http://schemas.microsoft.com/office/drawing/2014/main" xmlns="" val="3924790948"/>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1375421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ED37F"/>
                    </a:solidFill>
                  </a:tcPr>
                </a:tc>
                <a:extLst>
                  <a:ext uri="{0D108BD9-81ED-4DB2-BD59-A6C34878D82A}">
                    <a16:rowId xmlns:a16="http://schemas.microsoft.com/office/drawing/2014/main" xmlns="" val="2499913226"/>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1386355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BCE7E"/>
                    </a:solidFill>
                  </a:tcPr>
                </a:tc>
                <a:extLst>
                  <a:ext uri="{0D108BD9-81ED-4DB2-BD59-A6C34878D82A}">
                    <a16:rowId xmlns:a16="http://schemas.microsoft.com/office/drawing/2014/main" xmlns="" val="1172655061"/>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1437601</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0.00</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9CD7E"/>
                    </a:solidFill>
                  </a:tcPr>
                </a:tc>
                <a:extLst>
                  <a:ext uri="{0D108BD9-81ED-4DB2-BD59-A6C34878D82A}">
                    <a16:rowId xmlns:a16="http://schemas.microsoft.com/office/drawing/2014/main" xmlns="" val="684115693"/>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1375432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0" dirty="0" err="1">
                          <a:solidFill>
                            <a:schemeClr val="tx1"/>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0.00</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7CD7E"/>
                    </a:solidFill>
                  </a:tcPr>
                </a:tc>
                <a:extLst>
                  <a:ext uri="{0D108BD9-81ED-4DB2-BD59-A6C34878D82A}">
                    <a16:rowId xmlns:a16="http://schemas.microsoft.com/office/drawing/2014/main" xmlns="" val="2867041731"/>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1437602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0" dirty="0" err="1">
                          <a:solidFill>
                            <a:schemeClr val="tx1"/>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BC97D"/>
                    </a:solidFill>
                  </a:tcPr>
                </a:tc>
                <a:extLst>
                  <a:ext uri="{0D108BD9-81ED-4DB2-BD59-A6C34878D82A}">
                    <a16:rowId xmlns:a16="http://schemas.microsoft.com/office/drawing/2014/main" xmlns="" val="3820534636"/>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1441069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BC97D"/>
                    </a:solidFill>
                  </a:tcPr>
                </a:tc>
                <a:extLst>
                  <a:ext uri="{0D108BD9-81ED-4DB2-BD59-A6C34878D82A}">
                    <a16:rowId xmlns:a16="http://schemas.microsoft.com/office/drawing/2014/main" xmlns="" val="23089800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1437606</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0" dirty="0" err="1">
                          <a:solidFill>
                            <a:schemeClr val="tx1"/>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5C77C"/>
                    </a:solidFill>
                  </a:tcPr>
                </a:tc>
                <a:extLst>
                  <a:ext uri="{0D108BD9-81ED-4DB2-BD59-A6C34878D82A}">
                    <a16:rowId xmlns:a16="http://schemas.microsoft.com/office/drawing/2014/main" xmlns="" val="616566297"/>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1441068</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5C77C"/>
                    </a:solidFill>
                  </a:tcPr>
                </a:tc>
                <a:extLst>
                  <a:ext uri="{0D108BD9-81ED-4DB2-BD59-A6C34878D82A}">
                    <a16:rowId xmlns:a16="http://schemas.microsoft.com/office/drawing/2014/main" xmlns="" val="1092911982"/>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1378793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0" dirty="0" err="1">
                          <a:solidFill>
                            <a:schemeClr val="tx1"/>
                          </a:solidFill>
                          <a:effectLst/>
                          <a:latin typeface="Courier New" panose="02070309020205020404" pitchFamily="49" charset="0"/>
                          <a:cs typeface="Courier New" panose="02070309020205020404" pitchFamily="49" charset="0"/>
                        </a:rPr>
                        <a:t>A</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5C77C"/>
                    </a:solidFill>
                  </a:tcPr>
                </a:tc>
                <a:extLst>
                  <a:ext uri="{0D108BD9-81ED-4DB2-BD59-A6C34878D82A}">
                    <a16:rowId xmlns:a16="http://schemas.microsoft.com/office/drawing/2014/main" xmlns="" val="1714677837"/>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1437603</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-0.08</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2C27B"/>
                    </a:solidFill>
                  </a:tcPr>
                </a:tc>
                <a:extLst>
                  <a:ext uri="{0D108BD9-81ED-4DB2-BD59-A6C34878D82A}">
                    <a16:rowId xmlns:a16="http://schemas.microsoft.com/office/drawing/2014/main" xmlns="" val="592775695"/>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1437605</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-0.09</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C27B"/>
                    </a:solidFill>
                  </a:tcPr>
                </a:tc>
                <a:extLst>
                  <a:ext uri="{0D108BD9-81ED-4DB2-BD59-A6C34878D82A}">
                    <a16:rowId xmlns:a16="http://schemas.microsoft.com/office/drawing/2014/main" xmlns="" val="1874266999"/>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1437604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TGT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-0.10</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CC07B"/>
                    </a:solidFill>
                  </a:tcPr>
                </a:tc>
                <a:extLst>
                  <a:ext uri="{0D108BD9-81ED-4DB2-BD59-A6C34878D82A}">
                    <a16:rowId xmlns:a16="http://schemas.microsoft.com/office/drawing/2014/main" xmlns="" val="2109884587"/>
                  </a:ext>
                </a:extLst>
              </a:tr>
              <a:tr h="203924">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Cxcl12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solidFill>
                            <a:srgbClr val="000000"/>
                          </a:solidFill>
                          <a:effectLst/>
                          <a:latin typeface="Arial" panose="020B0604020202020204" pitchFamily="34" charset="0"/>
                          <a:cs typeface="Arial" panose="020B0604020202020204" pitchFamily="34" charset="0"/>
                        </a:rPr>
                        <a:t>1386094</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sz="1300" b="1" i="0" u="none" strike="noStrike" dirty="0" err="1">
                          <a:solidFill>
                            <a:srgbClr val="00B0F0"/>
                          </a:solidFill>
                          <a:effectLst/>
                          <a:latin typeface="Courier New" panose="02070309020205020404" pitchFamily="49" charset="0"/>
                          <a:cs typeface="Courier New" panose="02070309020205020404" pitchFamily="49" charset="0"/>
                        </a:rPr>
                        <a:t>G</a:t>
                      </a:r>
                      <a:r>
                        <a:rPr lang="en-US" sz="13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300" b="1" i="0" u="none" strike="noStrike" dirty="0" err="1">
                          <a:solidFill>
                            <a:srgbClr val="00B0F0"/>
                          </a:solidFill>
                          <a:effectLst/>
                          <a:latin typeface="Courier New" panose="02070309020205020404" pitchFamily="49" charset="0"/>
                          <a:cs typeface="Courier New" panose="02070309020205020404" pitchFamily="49" charset="0"/>
                        </a:rPr>
                        <a:t>CA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G</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T</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0000"/>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300" b="1" i="0" u="none" strike="noStrike" dirty="0" err="1">
                          <a:solidFill>
                            <a:srgbClr val="000000"/>
                          </a:solidFill>
                          <a:effectLst/>
                          <a:latin typeface="Courier New" panose="02070309020205020404" pitchFamily="49" charset="0"/>
                          <a:cs typeface="Courier New" panose="02070309020205020404" pitchFamily="49" charset="0"/>
                        </a:rPr>
                        <a:t>C</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baseline="0" dirty="0" err="1">
                          <a:solidFill>
                            <a:schemeClr val="tx1"/>
                          </a:solidFill>
                          <a:effectLst/>
                          <a:latin typeface="Courier New" panose="02070309020205020404" pitchFamily="49" charset="0"/>
                          <a:cs typeface="Courier New" panose="02070309020205020404" pitchFamily="49" charset="0"/>
                        </a:rPr>
                        <a:t>A</a:t>
                      </a:r>
                      <a:r>
                        <a:rPr lang="en-US" sz="13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300" b="1" i="0" u="none" strike="noStrike" dirty="0" err="1">
                          <a:solidFill>
                            <a:srgbClr val="00B0F0"/>
                          </a:solidFill>
                          <a:effectLst/>
                          <a:latin typeface="Courier New" panose="02070309020205020404" pitchFamily="49" charset="0"/>
                          <a:cs typeface="Courier New" panose="02070309020205020404" pitchFamily="49" charset="0"/>
                        </a:rPr>
                        <a:t>TTA</a:t>
                      </a:r>
                      <a:endParaRPr lang="en-US" sz="1300" b="1" i="0" u="none" strike="noStrike" dirty="0">
                        <a:solidFill>
                          <a:srgbClr val="00B0F0"/>
                        </a:solidFill>
                        <a:effectLst/>
                        <a:latin typeface="Courier New" panose="02070309020205020404" pitchFamily="49" charset="0"/>
                        <a:cs typeface="Courier New" panose="02070309020205020404" pitchFamily="49" charset="0"/>
                      </a:endParaRP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dirty="0">
                          <a:solidFill>
                            <a:srgbClr val="000000"/>
                          </a:solidFill>
                          <a:effectLst/>
                          <a:latin typeface="Arial" panose="020B0604020202020204" pitchFamily="34" charset="0"/>
                          <a:cs typeface="Arial" panose="020B0604020202020204" pitchFamily="34" charset="0"/>
                        </a:rPr>
                        <a:t>-0.12</a:t>
                      </a:r>
                    </a:p>
                  </a:txBody>
                  <a:tcPr marL="5804" marR="5804" marT="580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3BE7B"/>
                    </a:solidFill>
                  </a:tcPr>
                </a:tc>
                <a:extLst>
                  <a:ext uri="{0D108BD9-81ED-4DB2-BD59-A6C34878D82A}">
                    <a16:rowId xmlns:a16="http://schemas.microsoft.com/office/drawing/2014/main" xmlns="" val="3796865783"/>
                  </a:ext>
                </a:extLst>
              </a:tr>
            </a:tbl>
          </a:graphicData>
        </a:graphic>
      </p:graphicFrame>
    </p:spTree>
    <p:extLst>
      <p:ext uri="{BB962C8B-B14F-4D97-AF65-F5344CB8AC3E}">
        <p14:creationId xmlns:p14="http://schemas.microsoft.com/office/powerpoint/2010/main" val="1261975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300F5046-83A2-4223-90FA-157BF762B1C1}"/>
              </a:ext>
            </a:extLst>
          </p:cNvPr>
          <p:cNvSpPr txBox="1"/>
          <p:nvPr/>
        </p:nvSpPr>
        <p:spPr>
          <a:xfrm>
            <a:off x="644717" y="7405112"/>
            <a:ext cx="9038240" cy="1569660"/>
          </a:xfrm>
          <a:prstGeom prst="rect">
            <a:avLst/>
          </a:prstGeom>
          <a:noFill/>
        </p:spPr>
        <p:txBody>
          <a:bodyPr wrap="square" rtlCol="0">
            <a:spAutoFit/>
          </a:bodyPr>
          <a:lstStyle/>
          <a:p>
            <a:r>
              <a:rPr lang="en-US" sz="1600" b="1" dirty="0"/>
              <a:t>Supplementary Figure 10</a:t>
            </a:r>
            <a:r>
              <a:rPr lang="en-US" sz="1600" dirty="0"/>
              <a:t>. </a:t>
            </a:r>
            <a:r>
              <a:rPr lang="en-US" sz="1600" dirty="0" err="1"/>
              <a:t>MsPA</a:t>
            </a:r>
            <a:r>
              <a:rPr lang="en-US" sz="1600" dirty="0"/>
              <a:t> increases ASO duration of effect in mice. (A) Recovery of FXII protein in mouse plasma following subcutaneous injection of ASOs or siRNA. ASOs and siRNA were injected subcutaneously at the ED</a:t>
            </a:r>
            <a:r>
              <a:rPr lang="en-US" sz="1600" baseline="-25000" dirty="0"/>
              <a:t>80</a:t>
            </a:r>
            <a:r>
              <a:rPr lang="en-US" sz="1600" dirty="0"/>
              <a:t> – 0.8 mg/kg for the ASOs and 0.5 mg/kg for the siRNA. (B) Sequence and design of siRNA and ASOs used for the experiment. </a:t>
            </a:r>
            <a:r>
              <a:rPr lang="en-US" sz="1600" dirty="0">
                <a:solidFill>
                  <a:prstClr val="black"/>
                </a:solidFill>
              </a:rPr>
              <a:t>Blue letters indicate </a:t>
            </a:r>
            <a:r>
              <a:rPr lang="en-US" sz="1600" dirty="0" err="1">
                <a:solidFill>
                  <a:prstClr val="black"/>
                </a:solidFill>
              </a:rPr>
              <a:t>cEt</a:t>
            </a:r>
            <a:r>
              <a:rPr lang="en-US" sz="1600" dirty="0">
                <a:solidFill>
                  <a:prstClr val="black"/>
                </a:solidFill>
              </a:rPr>
              <a:t>, black DNA, red 2’-</a:t>
            </a:r>
            <a:r>
              <a:rPr lang="en-US" sz="1600" i="1" dirty="0">
                <a:solidFill>
                  <a:prstClr val="black"/>
                </a:solidFill>
              </a:rPr>
              <a:t>O</a:t>
            </a:r>
            <a:r>
              <a:rPr lang="en-US" sz="1600" dirty="0">
                <a:solidFill>
                  <a:prstClr val="black"/>
                </a:solidFill>
              </a:rPr>
              <a:t>-Me, green 2’F, GN3 </a:t>
            </a:r>
            <a:r>
              <a:rPr lang="en-US" sz="1600" dirty="0" err="1">
                <a:solidFill>
                  <a:prstClr val="black"/>
                </a:solidFill>
              </a:rPr>
              <a:t>triantennary</a:t>
            </a:r>
            <a:r>
              <a:rPr lang="en-US" sz="1600" dirty="0">
                <a:solidFill>
                  <a:prstClr val="black"/>
                </a:solidFill>
              </a:rPr>
              <a:t> THA-</a:t>
            </a:r>
            <a:r>
              <a:rPr lang="en-US" sz="1600" dirty="0" err="1">
                <a:solidFill>
                  <a:prstClr val="black"/>
                </a:solidFill>
              </a:rPr>
              <a:t>GalNac</a:t>
            </a:r>
            <a:r>
              <a:rPr lang="en-US" sz="1600" dirty="0">
                <a:solidFill>
                  <a:prstClr val="black"/>
                </a:solidFill>
              </a:rPr>
              <a:t> conjugate, subscript pink u= </a:t>
            </a:r>
            <a:r>
              <a:rPr lang="en-US" sz="1600" dirty="0" err="1">
                <a:solidFill>
                  <a:prstClr val="black"/>
                </a:solidFill>
              </a:rPr>
              <a:t>MsPA</a:t>
            </a:r>
            <a:r>
              <a:rPr lang="en-US" sz="1600" dirty="0">
                <a:solidFill>
                  <a:prstClr val="black"/>
                </a:solidFill>
              </a:rPr>
              <a:t>, s = PS, o = PO, superscript m = 5-Me group on cytosine nucleobases</a:t>
            </a:r>
            <a:r>
              <a:rPr lang="en-US" sz="1600" dirty="0">
                <a:solidFill>
                  <a:prstClr val="black"/>
                </a:solidFill>
                <a:latin typeface="Calibri" panose="020F0502020204030204" pitchFamily="34" charset="0"/>
                <a:cs typeface="Times New Roman" panose="02020603050405020304" pitchFamily="18" charset="0"/>
              </a:rPr>
              <a:t>.</a:t>
            </a:r>
            <a:endParaRPr lang="en-US" sz="1600" dirty="0"/>
          </a:p>
        </p:txBody>
      </p:sp>
      <p:graphicFrame>
        <p:nvGraphicFramePr>
          <p:cNvPr id="4" name="Table 3">
            <a:extLst>
              <a:ext uri="{FF2B5EF4-FFF2-40B4-BE49-F238E27FC236}">
                <a16:creationId xmlns:a16="http://schemas.microsoft.com/office/drawing/2014/main" xmlns="" id="{6B1B1BC9-5C14-4ECC-BD4B-C2C2D001B47C}"/>
              </a:ext>
            </a:extLst>
          </p:cNvPr>
          <p:cNvGraphicFramePr>
            <a:graphicFrameLocks noGrp="1"/>
          </p:cNvGraphicFramePr>
          <p:nvPr>
            <p:extLst>
              <p:ext uri="{D42A27DB-BD31-4B8C-83A1-F6EECF244321}">
                <p14:modId xmlns:p14="http://schemas.microsoft.com/office/powerpoint/2010/main" val="2473335091"/>
              </p:ext>
            </p:extLst>
          </p:nvPr>
        </p:nvGraphicFramePr>
        <p:xfrm>
          <a:off x="838840" y="4093131"/>
          <a:ext cx="8579746" cy="3064525"/>
        </p:xfrm>
        <a:graphic>
          <a:graphicData uri="http://schemas.openxmlformats.org/drawingml/2006/table">
            <a:tbl>
              <a:tblPr/>
              <a:tblGrid>
                <a:gridCol w="1231565">
                  <a:extLst>
                    <a:ext uri="{9D8B030D-6E8A-4147-A177-3AD203B41FA5}">
                      <a16:colId xmlns:a16="http://schemas.microsoft.com/office/drawing/2014/main" xmlns="" val="1149014449"/>
                    </a:ext>
                  </a:extLst>
                </a:gridCol>
                <a:gridCol w="4399635">
                  <a:extLst>
                    <a:ext uri="{9D8B030D-6E8A-4147-A177-3AD203B41FA5}">
                      <a16:colId xmlns:a16="http://schemas.microsoft.com/office/drawing/2014/main" xmlns="" val="1789371933"/>
                    </a:ext>
                  </a:extLst>
                </a:gridCol>
                <a:gridCol w="2948546">
                  <a:extLst>
                    <a:ext uri="{9D8B030D-6E8A-4147-A177-3AD203B41FA5}">
                      <a16:colId xmlns:a16="http://schemas.microsoft.com/office/drawing/2014/main" xmlns="" val="2895678586"/>
                    </a:ext>
                  </a:extLst>
                </a:gridCol>
              </a:tblGrid>
              <a:tr h="283214">
                <a:tc>
                  <a:txBody>
                    <a:bodyPr/>
                    <a:lstStyle/>
                    <a:p>
                      <a:pPr algn="ctr" fontAlgn="ctr"/>
                      <a:r>
                        <a:rPr lang="en-US" sz="1500" b="1" i="0" u="none" strike="noStrike" dirty="0">
                          <a:solidFill>
                            <a:srgbClr val="000000"/>
                          </a:solidFill>
                          <a:effectLst/>
                          <a:latin typeface="Arial" panose="020B0604020202020204" pitchFamily="34" charset="0"/>
                          <a:cs typeface="Arial" panose="020B0604020202020204" pitchFamily="34" charset="0"/>
                        </a:rPr>
                        <a:t>ION#</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sz="1500" b="1" i="0" u="none" strike="noStrike" dirty="0">
                          <a:solidFill>
                            <a:srgbClr val="000000"/>
                          </a:solidFill>
                          <a:effectLst/>
                          <a:latin typeface="Arial" panose="020B0604020202020204" pitchFamily="34" charset="0"/>
                          <a:cs typeface="Arial" panose="020B0604020202020204" pitchFamily="34" charset="0"/>
                        </a:rPr>
                        <a:t>ASO sequence and design</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ctr"/>
                      <a:r>
                        <a:rPr lang="en-US" sz="1500" b="1" i="0" u="none" strike="noStrike" dirty="0">
                          <a:solidFill>
                            <a:srgbClr val="000000"/>
                          </a:solidFill>
                          <a:effectLst/>
                          <a:latin typeface="Arial" panose="020B0604020202020204" pitchFamily="34" charset="0"/>
                          <a:cs typeface="Arial" panose="020B0604020202020204" pitchFamily="34" charset="0"/>
                        </a:rPr>
                        <a:t>Comments</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1175013257"/>
                  </a:ext>
                </a:extLst>
              </a:tr>
              <a:tr h="283214">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1525915</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600" b="1" i="0" u="none" strike="noStrike" dirty="0" err="1">
                          <a:solidFill>
                            <a:srgbClr val="00B0F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600" b="1" i="0" u="none" strike="noStrike" dirty="0" err="1">
                          <a:solidFill>
                            <a:srgbClr val="00B0F0"/>
                          </a:solidFill>
                          <a:effectLst/>
                          <a:latin typeface="Courier New" panose="02070309020205020404" pitchFamily="49" charset="0"/>
                          <a:cs typeface="Courier New" panose="02070309020205020404" pitchFamily="49" charset="0"/>
                        </a:rPr>
                        <a:t>C</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600" b="1" i="0" u="none" strike="noStrike" dirty="0" err="1">
                          <a:solidFill>
                            <a:srgbClr val="000000"/>
                          </a:solidFill>
                          <a:effectLst/>
                          <a:latin typeface="Courier New" panose="02070309020205020404" pitchFamily="49" charset="0"/>
                          <a:cs typeface="Courier New" panose="02070309020205020404" pitchFamily="49" charset="0"/>
                        </a:rPr>
                        <a:t>C</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dirty="0">
                          <a:solidFill>
                            <a:srgbClr val="000000"/>
                          </a:solidFill>
                          <a:effectLst/>
                          <a:latin typeface="Courier New" panose="02070309020205020404" pitchFamily="49" charset="0"/>
                          <a:cs typeface="Courier New" panose="02070309020205020404" pitchFamily="49" charset="0"/>
                        </a:rPr>
                        <a:t>-Gal</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full PS</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3774498626"/>
                  </a:ext>
                </a:extLst>
              </a:tr>
              <a:tr h="283214">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1525921</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600" b="1" i="0" u="none" strike="noStrike" dirty="0" err="1">
                          <a:solidFill>
                            <a:srgbClr val="00B0F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600" b="1" i="0" u="none" strike="noStrike" dirty="0" err="1">
                          <a:solidFill>
                            <a:srgbClr val="00B0F0"/>
                          </a:solidFill>
                          <a:effectLst/>
                          <a:latin typeface="Courier New" panose="02070309020205020404" pitchFamily="49" charset="0"/>
                          <a:cs typeface="Courier New" panose="02070309020205020404" pitchFamily="49" charset="0"/>
                        </a:rPr>
                        <a:t>C</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600" b="1" i="0" u="none" strike="noStrike" dirty="0" err="1">
                          <a:solidFill>
                            <a:srgbClr val="000000"/>
                          </a:solidFill>
                          <a:effectLst/>
                          <a:latin typeface="Courier New" panose="02070309020205020404" pitchFamily="49" charset="0"/>
                          <a:cs typeface="Courier New" panose="02070309020205020404" pitchFamily="49" charset="0"/>
                        </a:rPr>
                        <a:t>C</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dirty="0">
                          <a:solidFill>
                            <a:srgbClr val="000000"/>
                          </a:solidFill>
                          <a:effectLst/>
                          <a:latin typeface="Courier New" panose="02070309020205020404" pitchFamily="49" charset="0"/>
                          <a:cs typeface="Courier New" panose="02070309020205020404" pitchFamily="49" charset="0"/>
                        </a:rPr>
                        <a:t>-Gal</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MBB Design</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3849868282"/>
                  </a:ext>
                </a:extLst>
              </a:tr>
              <a:tr h="283214">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1525920</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600" b="1" i="0" u="none" strike="noStrike" dirty="0" err="1">
                          <a:solidFill>
                            <a:srgbClr val="00B0F0"/>
                          </a:solidFill>
                          <a:effectLst/>
                          <a:latin typeface="Courier New" panose="02070309020205020404" pitchFamily="49" charset="0"/>
                          <a:cs typeface="Courier New" panose="02070309020205020404" pitchFamily="49" charset="0"/>
                        </a:rPr>
                        <a:t>A</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600" b="1" i="0" u="none" strike="noStrike" dirty="0" err="1">
                          <a:solidFill>
                            <a:srgbClr val="00B0F0"/>
                          </a:solidFill>
                          <a:effectLst/>
                          <a:latin typeface="Courier New" panose="02070309020205020404" pitchFamily="49" charset="0"/>
                          <a:cs typeface="Courier New" panose="02070309020205020404" pitchFamily="49" charset="0"/>
                        </a:rPr>
                        <a:t>C</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600" b="1" i="0" u="none" strike="noStrike" dirty="0" err="1">
                          <a:solidFill>
                            <a:srgbClr val="000000"/>
                          </a:solidFill>
                          <a:effectLst/>
                          <a:latin typeface="Courier New" panose="02070309020205020404" pitchFamily="49" charset="0"/>
                          <a:cs typeface="Courier New" panose="02070309020205020404" pitchFamily="49" charset="0"/>
                        </a:rPr>
                        <a:t>C</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dirty="0">
                          <a:solidFill>
                            <a:srgbClr val="000000"/>
                          </a:solidFill>
                          <a:effectLst/>
                          <a:latin typeface="Courier New" panose="02070309020205020404" pitchFamily="49" charset="0"/>
                          <a:cs typeface="Courier New" panose="02070309020205020404" pitchFamily="49" charset="0"/>
                        </a:rPr>
                        <a:t>-Gal</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full PO Wings</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2559072543"/>
                  </a:ext>
                </a:extLst>
              </a:tr>
              <a:tr h="283214">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1525922</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600" b="1" i="0" u="none" strike="noStrike" dirty="0" err="1">
                          <a:solidFill>
                            <a:srgbClr val="00B0F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600" b="1" i="0" u="none" strike="noStrike" dirty="0" err="1">
                          <a:solidFill>
                            <a:srgbClr val="00B0F0"/>
                          </a:solidFill>
                          <a:effectLst/>
                          <a:latin typeface="Courier New" panose="02070309020205020404" pitchFamily="49" charset="0"/>
                          <a:cs typeface="Courier New" panose="02070309020205020404" pitchFamily="49" charset="0"/>
                        </a:rPr>
                        <a:t>C</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600" b="1" i="0" u="none" strike="noStrike" dirty="0" err="1">
                          <a:solidFill>
                            <a:srgbClr val="000000"/>
                          </a:solidFill>
                          <a:effectLst/>
                          <a:latin typeface="Courier New" panose="02070309020205020404" pitchFamily="49" charset="0"/>
                          <a:cs typeface="Courier New" panose="02070309020205020404" pitchFamily="49" charset="0"/>
                        </a:rPr>
                        <a:t>C</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dirty="0">
                          <a:solidFill>
                            <a:srgbClr val="000000"/>
                          </a:solidFill>
                          <a:effectLst/>
                          <a:latin typeface="Courier New" panose="02070309020205020404" pitchFamily="49" charset="0"/>
                          <a:cs typeface="Courier New" panose="02070309020205020404" pitchFamily="49" charset="0"/>
                        </a:rPr>
                        <a:t>-Gal</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PO gap junctions</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354132250"/>
                  </a:ext>
                </a:extLst>
              </a:tr>
              <a:tr h="283214">
                <a:tc>
                  <a:txBody>
                    <a:bodyPr/>
                    <a:lstStyle/>
                    <a:p>
                      <a:pPr algn="ctr" fontAlgn="ctr"/>
                      <a:r>
                        <a:rPr lang="en-US" sz="1400" b="0" i="0" u="none" strike="noStrike">
                          <a:solidFill>
                            <a:srgbClr val="000000"/>
                          </a:solidFill>
                          <a:effectLst/>
                          <a:latin typeface="Arial" panose="020B0604020202020204" pitchFamily="34" charset="0"/>
                          <a:cs typeface="Arial" panose="020B0604020202020204" pitchFamily="34" charset="0"/>
                        </a:rPr>
                        <a:t>1525923</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600" b="1" i="0" u="none" strike="noStrike" dirty="0" err="1">
                          <a:solidFill>
                            <a:srgbClr val="00B0F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600" b="1" i="0" u="none" strike="noStrike" dirty="0" err="1">
                          <a:solidFill>
                            <a:srgbClr val="00B0F0"/>
                          </a:solidFill>
                          <a:effectLst/>
                          <a:latin typeface="Courier New" panose="02070309020205020404" pitchFamily="49" charset="0"/>
                          <a:cs typeface="Courier New" panose="02070309020205020404" pitchFamily="49" charset="0"/>
                        </a:rPr>
                        <a:t>C</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600" b="1" i="0" u="none" strike="noStrike" dirty="0" err="1">
                          <a:solidFill>
                            <a:srgbClr val="000000"/>
                          </a:solidFill>
                          <a:effectLst/>
                          <a:latin typeface="Courier New" panose="02070309020205020404" pitchFamily="49" charset="0"/>
                          <a:cs typeface="Courier New" panose="02070309020205020404" pitchFamily="49" charset="0"/>
                        </a:rPr>
                        <a:t>C</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dirty="0">
                          <a:solidFill>
                            <a:srgbClr val="000000"/>
                          </a:solidFill>
                          <a:effectLst/>
                          <a:latin typeface="Courier New" panose="02070309020205020404" pitchFamily="49" charset="0"/>
                          <a:cs typeface="Courier New" panose="02070309020205020404" pitchFamily="49" charset="0"/>
                        </a:rPr>
                        <a:t>-Gal</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400" b="0" i="0" u="none" strike="noStrike" dirty="0" err="1">
                          <a:solidFill>
                            <a:srgbClr val="000000"/>
                          </a:solidFill>
                          <a:effectLst/>
                          <a:latin typeface="Arial" panose="020B0604020202020204" pitchFamily="34" charset="0"/>
                          <a:cs typeface="Arial" panose="020B0604020202020204" pitchFamily="34" charset="0"/>
                        </a:rPr>
                        <a:t>MsPA</a:t>
                      </a:r>
                      <a:r>
                        <a:rPr lang="en-US" sz="1400" b="0" i="0" u="none" strike="noStrike" dirty="0">
                          <a:solidFill>
                            <a:srgbClr val="000000"/>
                          </a:solidFill>
                          <a:effectLst/>
                          <a:latin typeface="Arial" panose="020B0604020202020204" pitchFamily="34" charset="0"/>
                          <a:cs typeface="Arial" panose="020B0604020202020204" pitchFamily="34" charset="0"/>
                        </a:rPr>
                        <a:t> at gap junctions</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4061694992"/>
                  </a:ext>
                </a:extLst>
              </a:tr>
              <a:tr h="283214">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1525924</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600" b="1" i="0" u="none" strike="noStrike" dirty="0" err="1">
                          <a:solidFill>
                            <a:srgbClr val="00B0F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600" b="1" i="0" u="none" strike="noStrike" dirty="0" err="1">
                          <a:solidFill>
                            <a:srgbClr val="00B0F0"/>
                          </a:solidFill>
                          <a:effectLst/>
                          <a:latin typeface="Courier New" panose="02070309020205020404" pitchFamily="49" charset="0"/>
                          <a:cs typeface="Courier New" panose="02070309020205020404" pitchFamily="49" charset="0"/>
                        </a:rPr>
                        <a:t>C</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600" b="1" i="0" u="none" strike="noStrike" dirty="0" err="1">
                          <a:solidFill>
                            <a:srgbClr val="000000"/>
                          </a:solidFill>
                          <a:effectLst/>
                          <a:latin typeface="Courier New" panose="02070309020205020404" pitchFamily="49" charset="0"/>
                          <a:cs typeface="Courier New" panose="02070309020205020404" pitchFamily="49" charset="0"/>
                        </a:rPr>
                        <a:t>C</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dirty="0">
                          <a:solidFill>
                            <a:srgbClr val="000000"/>
                          </a:solidFill>
                          <a:effectLst/>
                          <a:latin typeface="Courier New" panose="02070309020205020404" pitchFamily="49" charset="0"/>
                          <a:cs typeface="Courier New" panose="02070309020205020404" pitchFamily="49" charset="0"/>
                        </a:rPr>
                        <a:t>-Gal</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400" b="0" i="0" u="none" strike="noStrike" dirty="0" err="1">
                          <a:solidFill>
                            <a:srgbClr val="000000"/>
                          </a:solidFill>
                          <a:effectLst/>
                          <a:latin typeface="Arial" panose="020B0604020202020204" pitchFamily="34" charset="0"/>
                          <a:cs typeface="Arial" panose="020B0604020202020204" pitchFamily="34" charset="0"/>
                        </a:rPr>
                        <a:t>MsPA</a:t>
                      </a:r>
                      <a:r>
                        <a:rPr lang="en-US" sz="1400" b="0" i="0" u="none" strike="noStrike" dirty="0">
                          <a:solidFill>
                            <a:srgbClr val="000000"/>
                          </a:solidFill>
                          <a:effectLst/>
                          <a:latin typeface="Arial" panose="020B0604020202020204" pitchFamily="34" charset="0"/>
                          <a:cs typeface="Arial" panose="020B0604020202020204" pitchFamily="34" charset="0"/>
                        </a:rPr>
                        <a:t> in gap with PS wings</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3741423559"/>
                  </a:ext>
                </a:extLst>
              </a:tr>
              <a:tr h="283214">
                <a:tc>
                  <a:txBody>
                    <a:bodyPr/>
                    <a:lstStyle/>
                    <a:p>
                      <a:pPr algn="ctr" fontAlgn="ctr"/>
                      <a:r>
                        <a:rPr lang="en-US" sz="1400" b="0" i="0" u="none" strike="noStrike" dirty="0">
                          <a:solidFill>
                            <a:schemeClr val="tx1"/>
                          </a:solidFill>
                          <a:effectLst/>
                          <a:latin typeface="Arial" panose="020B0604020202020204" pitchFamily="34" charset="0"/>
                          <a:cs typeface="Arial" panose="020B0604020202020204" pitchFamily="34" charset="0"/>
                        </a:rPr>
                        <a:t>1525925</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600" b="1" i="0" u="none" strike="noStrike" dirty="0" err="1">
                          <a:solidFill>
                            <a:srgbClr val="00B0F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600" b="1" i="0" u="none" strike="noStrike" dirty="0" err="1">
                          <a:solidFill>
                            <a:srgbClr val="00B0F0"/>
                          </a:solidFill>
                          <a:effectLst/>
                          <a:latin typeface="Courier New" panose="02070309020205020404" pitchFamily="49" charset="0"/>
                          <a:cs typeface="Courier New" panose="02070309020205020404" pitchFamily="49" charset="0"/>
                        </a:rPr>
                        <a:t>C</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600" b="1" i="0" u="none" strike="noStrike" dirty="0" err="1">
                          <a:solidFill>
                            <a:srgbClr val="000000"/>
                          </a:solidFill>
                          <a:effectLst/>
                          <a:latin typeface="Courier New" panose="02070309020205020404" pitchFamily="49" charset="0"/>
                          <a:cs typeface="Courier New" panose="02070309020205020404" pitchFamily="49" charset="0"/>
                        </a:rPr>
                        <a:t>C</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dirty="0">
                          <a:solidFill>
                            <a:srgbClr val="000000"/>
                          </a:solidFill>
                          <a:effectLst/>
                          <a:latin typeface="Courier New" panose="02070309020205020404" pitchFamily="49" charset="0"/>
                          <a:cs typeface="Courier New" panose="02070309020205020404" pitchFamily="49" charset="0"/>
                        </a:rPr>
                        <a:t>-Gal</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400" b="0" i="0" u="none" strike="noStrike" dirty="0" err="1">
                          <a:solidFill>
                            <a:srgbClr val="000000"/>
                          </a:solidFill>
                          <a:effectLst/>
                          <a:latin typeface="Arial" panose="020B0604020202020204" pitchFamily="34" charset="0"/>
                          <a:cs typeface="Arial" panose="020B0604020202020204" pitchFamily="34" charset="0"/>
                        </a:rPr>
                        <a:t>MsPA</a:t>
                      </a:r>
                      <a:r>
                        <a:rPr lang="en-US" sz="1400" b="0" i="0" u="none" strike="noStrike" dirty="0">
                          <a:solidFill>
                            <a:srgbClr val="000000"/>
                          </a:solidFill>
                          <a:effectLst/>
                          <a:latin typeface="Arial" panose="020B0604020202020204" pitchFamily="34" charset="0"/>
                          <a:cs typeface="Arial" panose="020B0604020202020204" pitchFamily="34" charset="0"/>
                        </a:rPr>
                        <a:t> in gap with PO/PS wings</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789677222"/>
                  </a:ext>
                </a:extLst>
              </a:tr>
              <a:tr h="297375">
                <a:tc>
                  <a:txBody>
                    <a:bodyPr/>
                    <a:lstStyle/>
                    <a:p>
                      <a:pPr algn="ctr" fontAlgn="ctr"/>
                      <a:r>
                        <a:rPr lang="en-US" sz="1400" b="0" i="0" u="none" strike="noStrike" dirty="0">
                          <a:solidFill>
                            <a:schemeClr val="tx1"/>
                          </a:solidFill>
                          <a:effectLst/>
                          <a:latin typeface="Arial" panose="020B0604020202020204" pitchFamily="34" charset="0"/>
                          <a:cs typeface="Arial" panose="020B0604020202020204" pitchFamily="34" charset="0"/>
                        </a:rPr>
                        <a:t>1525919</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600" b="1" i="0" u="none" strike="noStrike" dirty="0" err="1">
                          <a:solidFill>
                            <a:srgbClr val="00B0F0"/>
                          </a:solidFill>
                          <a:effectLst/>
                          <a:latin typeface="Courier New" panose="02070309020205020404" pitchFamily="49" charset="0"/>
                          <a:cs typeface="Courier New" panose="02070309020205020404" pitchFamily="49" charset="0"/>
                        </a:rPr>
                        <a:t>A</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baseline="30000" dirty="0" err="1">
                          <a:solidFill>
                            <a:srgbClr val="00B0F0"/>
                          </a:solidFill>
                          <a:effectLst/>
                          <a:latin typeface="Courier New" panose="02070309020205020404" pitchFamily="49" charset="0"/>
                          <a:cs typeface="Courier New" panose="02070309020205020404" pitchFamily="49" charset="0"/>
                        </a:rPr>
                        <a:t>m</a:t>
                      </a:r>
                      <a:r>
                        <a:rPr lang="en-US" sz="1600" b="1" i="0" u="none" strike="noStrike" dirty="0" err="1">
                          <a:solidFill>
                            <a:srgbClr val="00B0F0"/>
                          </a:solidFill>
                          <a:effectLst/>
                          <a:latin typeface="Courier New" panose="02070309020205020404" pitchFamily="49" charset="0"/>
                          <a:cs typeface="Courier New" panose="02070309020205020404" pitchFamily="49" charset="0"/>
                        </a:rPr>
                        <a:t>C</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baseline="30000" dirty="0" err="1">
                          <a:solidFill>
                            <a:srgbClr val="000000"/>
                          </a:solidFill>
                          <a:effectLst/>
                          <a:latin typeface="Courier New" panose="02070309020205020404" pitchFamily="49" charset="0"/>
                          <a:cs typeface="Courier New" panose="02070309020205020404" pitchFamily="49" charset="0"/>
                        </a:rPr>
                        <a:t>m</a:t>
                      </a:r>
                      <a:r>
                        <a:rPr lang="en-US" sz="1600" b="1" i="0" u="none" strike="noStrike" dirty="0" err="1">
                          <a:solidFill>
                            <a:srgbClr val="000000"/>
                          </a:solidFill>
                          <a:effectLst/>
                          <a:latin typeface="Courier New" panose="02070309020205020404" pitchFamily="49" charset="0"/>
                          <a:cs typeface="Courier New" panose="02070309020205020404" pitchFamily="49" charset="0"/>
                        </a:rPr>
                        <a:t>C</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T</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G</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0000"/>
                          </a:solidFill>
                          <a:effectLst/>
                          <a:latin typeface="Courier New" panose="02070309020205020404" pitchFamily="49" charset="0"/>
                          <a:cs typeface="Courier New" panose="02070309020205020404" pitchFamily="49" charset="0"/>
                        </a:rPr>
                        <a:t>A</a:t>
                      </a:r>
                      <a:r>
                        <a:rPr lang="en-US" sz="16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600" b="1" i="0" u="none" strike="noStrike" dirty="0" err="1">
                          <a:solidFill>
                            <a:srgbClr val="00B0F0"/>
                          </a:solidFill>
                          <a:effectLst/>
                          <a:latin typeface="Courier New" panose="02070309020205020404" pitchFamily="49" charset="0"/>
                          <a:cs typeface="Courier New" panose="02070309020205020404" pitchFamily="49" charset="0"/>
                        </a:rPr>
                        <a:t>G</a:t>
                      </a:r>
                      <a:r>
                        <a:rPr lang="en-US" sz="1600" b="1" i="0" u="none" strike="noStrike" baseline="-25000" dirty="0" err="1">
                          <a:solidFill>
                            <a:srgbClr val="C00000"/>
                          </a:solidFill>
                          <a:effectLst/>
                          <a:latin typeface="Courier New" panose="02070309020205020404" pitchFamily="49" charset="0"/>
                          <a:cs typeface="Courier New" panose="02070309020205020404" pitchFamily="49" charset="0"/>
                        </a:rPr>
                        <a:t>o</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baseline="-25000" dirty="0" err="1">
                          <a:solidFill>
                            <a:srgbClr val="FF00FF"/>
                          </a:solidFill>
                          <a:effectLst/>
                          <a:latin typeface="Courier New" panose="02070309020205020404" pitchFamily="49" charset="0"/>
                          <a:cs typeface="Courier New" panose="02070309020205020404" pitchFamily="49" charset="0"/>
                        </a:rPr>
                        <a:t>u</a:t>
                      </a:r>
                      <a:r>
                        <a:rPr lang="en-US" sz="1600" b="1" i="0" u="none" strike="noStrike" dirty="0" err="1">
                          <a:solidFill>
                            <a:srgbClr val="00B0F0"/>
                          </a:solidFill>
                          <a:effectLst/>
                          <a:latin typeface="Courier New" panose="02070309020205020404" pitchFamily="49" charset="0"/>
                          <a:cs typeface="Courier New" panose="02070309020205020404" pitchFamily="49" charset="0"/>
                        </a:rPr>
                        <a:t>T</a:t>
                      </a:r>
                      <a:r>
                        <a:rPr lang="en-US" sz="1600" b="1" i="0" u="none" strike="noStrike" dirty="0">
                          <a:solidFill>
                            <a:srgbClr val="000000"/>
                          </a:solidFill>
                          <a:effectLst/>
                          <a:latin typeface="Courier New" panose="02070309020205020404" pitchFamily="49" charset="0"/>
                          <a:cs typeface="Courier New" panose="02070309020205020404" pitchFamily="49" charset="0"/>
                        </a:rPr>
                        <a:t>-Gal</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400" b="0" i="0" u="none" strike="noStrike" dirty="0" err="1">
                          <a:solidFill>
                            <a:srgbClr val="000000"/>
                          </a:solidFill>
                          <a:effectLst/>
                          <a:latin typeface="Arial" panose="020B0604020202020204" pitchFamily="34" charset="0"/>
                          <a:cs typeface="Arial" panose="020B0604020202020204" pitchFamily="34" charset="0"/>
                        </a:rPr>
                        <a:t>MsPA</a:t>
                      </a:r>
                      <a:r>
                        <a:rPr lang="en-US" sz="1400" b="0" i="0" u="none" strike="noStrike" dirty="0">
                          <a:solidFill>
                            <a:srgbClr val="000000"/>
                          </a:solidFill>
                          <a:effectLst/>
                          <a:latin typeface="Arial" panose="020B0604020202020204" pitchFamily="34" charset="0"/>
                          <a:cs typeface="Arial" panose="020B0604020202020204" pitchFamily="34" charset="0"/>
                        </a:rPr>
                        <a:t> on termini in both wings</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876927702"/>
                  </a:ext>
                </a:extLst>
              </a:tr>
              <a:tr h="499862">
                <a:tc>
                  <a:txBody>
                    <a:bodyPr/>
                    <a:lstStyle/>
                    <a:p>
                      <a:pPr algn="ctr" fontAlgn="ctr"/>
                      <a:r>
                        <a:rPr lang="en-US" sz="1400" b="0" i="0" u="none" strike="noStrike" dirty="0">
                          <a:solidFill>
                            <a:schemeClr val="tx1"/>
                          </a:solidFill>
                          <a:effectLst/>
                          <a:latin typeface="Arial" panose="020B0604020202020204" pitchFamily="34" charset="0"/>
                          <a:cs typeface="Arial" panose="020B0604020202020204" pitchFamily="34" charset="0"/>
                        </a:rPr>
                        <a:t>1523582</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rtl="0" fontAlgn="ctr"/>
                      <a:r>
                        <a:rPr lang="en-US" sz="1600" b="1" i="0" u="none" strike="noStrike" dirty="0">
                          <a:solidFill>
                            <a:schemeClr val="tx1"/>
                          </a:solidFill>
                          <a:effectLst/>
                          <a:latin typeface="Courier New" panose="02070309020205020404" pitchFamily="49" charset="0"/>
                          <a:cs typeface="Courier New" panose="02070309020205020404" pitchFamily="49" charset="0"/>
                        </a:rPr>
                        <a:t>5’-</a:t>
                      </a:r>
                      <a:r>
                        <a:rPr lang="en-US" sz="1600" b="1" i="0" u="none" strike="noStrike" dirty="0">
                          <a:solidFill>
                            <a:srgbClr val="FF0000"/>
                          </a:solidFill>
                          <a:effectLst/>
                          <a:latin typeface="Courier New" panose="02070309020205020404" pitchFamily="49" charset="0"/>
                          <a:cs typeface="Courier New" panose="02070309020205020404" pitchFamily="49" charset="0"/>
                        </a:rPr>
                        <a:t>U</a:t>
                      </a:r>
                      <a:r>
                        <a:rPr lang="en-US" sz="1600" b="1" i="0" u="none" strike="noStrike" baseline="-25000" dirty="0">
                          <a:solidFill>
                            <a:schemeClr val="tx1"/>
                          </a:solidFill>
                          <a:effectLst/>
                          <a:latin typeface="Courier New" panose="02070309020205020404" pitchFamily="49" charset="0"/>
                          <a:cs typeface="Courier New" panose="02070309020205020404" pitchFamily="49" charset="0"/>
                        </a:rPr>
                        <a:t>s</a:t>
                      </a:r>
                      <a:r>
                        <a:rPr lang="en-US" sz="1600" b="1" i="0" u="none" strike="noStrike" dirty="0">
                          <a:solidFill>
                            <a:srgbClr val="00B050"/>
                          </a:solidFill>
                          <a:effectLst/>
                          <a:latin typeface="Courier New" panose="02070309020205020404" pitchFamily="49" charset="0"/>
                          <a:cs typeface="Courier New" panose="02070309020205020404" pitchFamily="49" charset="0"/>
                        </a:rPr>
                        <a:t>A</a:t>
                      </a:r>
                      <a:r>
                        <a:rPr lang="en-US" sz="1600" b="1" i="0" u="none" strike="noStrike" baseline="-25000" dirty="0">
                          <a:solidFill>
                            <a:schemeClr val="tx1"/>
                          </a:solidFill>
                          <a:effectLst/>
                          <a:latin typeface="Courier New" panose="02070309020205020404" pitchFamily="49" charset="0"/>
                          <a:cs typeface="Courier New" panose="02070309020205020404" pitchFamily="49" charset="0"/>
                        </a:rPr>
                        <a:t>s</a:t>
                      </a:r>
                      <a:r>
                        <a:rPr lang="en-US" sz="1600" b="1" i="0" u="none" strike="noStrike" dirty="0">
                          <a:solidFill>
                            <a:srgbClr val="FF0000"/>
                          </a:solidFill>
                          <a:effectLst/>
                          <a:latin typeface="Courier New" panose="02070309020205020404" pitchFamily="49" charset="0"/>
                          <a:cs typeface="Courier New" panose="02070309020205020404" pitchFamily="49" charset="0"/>
                        </a:rPr>
                        <a:t>AAG</a:t>
                      </a:r>
                      <a:r>
                        <a:rPr lang="en-US" sz="1600" b="1" i="0" u="none" strike="noStrike" dirty="0">
                          <a:solidFill>
                            <a:srgbClr val="00B050"/>
                          </a:solidFill>
                          <a:effectLst/>
                          <a:latin typeface="Courier New" panose="02070309020205020404" pitchFamily="49" charset="0"/>
                          <a:cs typeface="Courier New" panose="02070309020205020404" pitchFamily="49" charset="0"/>
                        </a:rPr>
                        <a:t>C</a:t>
                      </a:r>
                      <a:r>
                        <a:rPr lang="en-US" sz="1600" b="1" i="0" u="none" strike="noStrike" dirty="0">
                          <a:solidFill>
                            <a:srgbClr val="FF0000"/>
                          </a:solidFill>
                          <a:effectLst/>
                          <a:latin typeface="Courier New" panose="02070309020205020404" pitchFamily="49" charset="0"/>
                          <a:cs typeface="Courier New" panose="02070309020205020404" pitchFamily="49" charset="0"/>
                        </a:rPr>
                        <a:t>ACUUUAU</a:t>
                      </a:r>
                      <a:r>
                        <a:rPr lang="en-US" sz="1600" b="1" i="0" u="none" strike="noStrike" dirty="0">
                          <a:solidFill>
                            <a:srgbClr val="00B050"/>
                          </a:solidFill>
                          <a:effectLst/>
                          <a:latin typeface="Courier New" panose="02070309020205020404" pitchFamily="49" charset="0"/>
                          <a:cs typeface="Courier New" panose="02070309020205020404" pitchFamily="49" charset="0"/>
                        </a:rPr>
                        <a:t>U</a:t>
                      </a:r>
                      <a:r>
                        <a:rPr lang="en-US" sz="1600" b="1" i="0" u="none" strike="noStrike" dirty="0">
                          <a:solidFill>
                            <a:srgbClr val="FF0000"/>
                          </a:solidFill>
                          <a:effectLst/>
                          <a:latin typeface="Courier New" panose="02070309020205020404" pitchFamily="49" charset="0"/>
                          <a:cs typeface="Courier New" panose="02070309020205020404" pitchFamily="49" charset="0"/>
                        </a:rPr>
                        <a:t>G</a:t>
                      </a:r>
                      <a:r>
                        <a:rPr lang="en-US" sz="1600" b="1" i="0" u="none" strike="noStrike" dirty="0">
                          <a:solidFill>
                            <a:srgbClr val="00B050"/>
                          </a:solidFill>
                          <a:effectLst/>
                          <a:latin typeface="Courier New" panose="02070309020205020404" pitchFamily="49" charset="0"/>
                          <a:cs typeface="Courier New" panose="02070309020205020404" pitchFamily="49" charset="0"/>
                        </a:rPr>
                        <a:t>A</a:t>
                      </a:r>
                      <a:r>
                        <a:rPr lang="en-US" sz="1600" b="1" i="0" u="none" strike="noStrike" dirty="0">
                          <a:solidFill>
                            <a:srgbClr val="FF0000"/>
                          </a:solidFill>
                          <a:effectLst/>
                          <a:latin typeface="Courier New" panose="02070309020205020404" pitchFamily="49" charset="0"/>
                          <a:cs typeface="Courier New" panose="02070309020205020404" pitchFamily="49" charset="0"/>
                        </a:rPr>
                        <a:t>GUUUC</a:t>
                      </a:r>
                      <a:r>
                        <a:rPr lang="en-US" sz="1600" b="1" i="0" u="none" strike="noStrike" baseline="-25000" dirty="0">
                          <a:solidFill>
                            <a:schemeClr val="tx1"/>
                          </a:solidFill>
                          <a:effectLst/>
                          <a:latin typeface="Courier New" panose="02070309020205020404" pitchFamily="49" charset="0"/>
                          <a:cs typeface="Courier New" panose="02070309020205020404" pitchFamily="49" charset="0"/>
                        </a:rPr>
                        <a:t>s</a:t>
                      </a:r>
                      <a:r>
                        <a:rPr lang="en-US" sz="1600" b="1" i="0" u="none" strike="noStrike" dirty="0">
                          <a:solidFill>
                            <a:srgbClr val="FF0000"/>
                          </a:solidFill>
                          <a:effectLst/>
                          <a:latin typeface="Courier New" panose="02070309020205020404" pitchFamily="49" charset="0"/>
                          <a:cs typeface="Courier New" panose="02070309020205020404" pitchFamily="49" charset="0"/>
                        </a:rPr>
                        <a:t>U</a:t>
                      </a:r>
                      <a:r>
                        <a:rPr lang="en-US" sz="1600" b="1" i="0" u="none" strike="noStrike" baseline="-25000" dirty="0">
                          <a:solidFill>
                            <a:schemeClr val="tx1"/>
                          </a:solidFill>
                          <a:effectLst/>
                          <a:latin typeface="Courier New" panose="02070309020205020404" pitchFamily="49" charset="0"/>
                          <a:cs typeface="Courier New" panose="02070309020205020404" pitchFamily="49" charset="0"/>
                        </a:rPr>
                        <a:t>s</a:t>
                      </a:r>
                      <a:r>
                        <a:rPr lang="en-US" sz="1600" b="1" i="0" u="none" strike="noStrike" dirty="0">
                          <a:solidFill>
                            <a:srgbClr val="FF0000"/>
                          </a:solidFill>
                          <a:effectLst/>
                          <a:latin typeface="Courier New" panose="02070309020205020404" pitchFamily="49" charset="0"/>
                          <a:cs typeface="Courier New" panose="02070309020205020404" pitchFamily="49" charset="0"/>
                        </a:rPr>
                        <a:t>G</a:t>
                      </a:r>
                    </a:p>
                    <a:p>
                      <a:pPr algn="ctr" rtl="0" fontAlgn="ctr"/>
                      <a:r>
                        <a:rPr lang="en-US" sz="1600" b="1" i="0" u="none" strike="noStrike" dirty="0">
                          <a:solidFill>
                            <a:schemeClr val="tx1"/>
                          </a:solidFill>
                          <a:effectLst/>
                          <a:latin typeface="Courier New" panose="02070309020205020404" pitchFamily="49" charset="0"/>
                          <a:cs typeface="Courier New" panose="02070309020205020404" pitchFamily="49" charset="0"/>
                        </a:rPr>
                        <a:t>5’-</a:t>
                      </a:r>
                      <a:r>
                        <a:rPr lang="en-US" sz="1600" b="1" i="0" u="none" strike="noStrike" dirty="0">
                          <a:solidFill>
                            <a:srgbClr val="FF0000"/>
                          </a:solidFill>
                          <a:effectLst/>
                          <a:latin typeface="Courier New" panose="02070309020205020404" pitchFamily="49" charset="0"/>
                          <a:cs typeface="Courier New" panose="02070309020205020404" pitchFamily="49" charset="0"/>
                        </a:rPr>
                        <a:t>G</a:t>
                      </a:r>
                      <a:r>
                        <a:rPr lang="en-US" sz="1600" b="1" i="0" u="none" strike="noStrike" baseline="-25000" dirty="0">
                          <a:solidFill>
                            <a:schemeClr val="tx1"/>
                          </a:solidFill>
                          <a:effectLst/>
                          <a:latin typeface="Courier New" panose="02070309020205020404" pitchFamily="49" charset="0"/>
                          <a:cs typeface="Courier New" panose="02070309020205020404" pitchFamily="49" charset="0"/>
                        </a:rPr>
                        <a:t>s</a:t>
                      </a:r>
                      <a:r>
                        <a:rPr lang="en-US" sz="1600" b="1" i="0" u="none" strike="noStrike" dirty="0">
                          <a:solidFill>
                            <a:srgbClr val="FF0000"/>
                          </a:solidFill>
                          <a:effectLst/>
                          <a:latin typeface="Courier New" panose="02070309020205020404" pitchFamily="49" charset="0"/>
                          <a:cs typeface="Courier New" panose="02070309020205020404" pitchFamily="49" charset="0"/>
                        </a:rPr>
                        <a:t>A</a:t>
                      </a:r>
                      <a:r>
                        <a:rPr lang="en-US" sz="1600" b="1" i="0" u="none" strike="noStrike" baseline="-25000" dirty="0">
                          <a:solidFill>
                            <a:schemeClr val="tx1"/>
                          </a:solidFill>
                          <a:effectLst/>
                          <a:latin typeface="Courier New" panose="02070309020205020404" pitchFamily="49" charset="0"/>
                          <a:cs typeface="Courier New" panose="02070309020205020404" pitchFamily="49" charset="0"/>
                        </a:rPr>
                        <a:t>s</a:t>
                      </a:r>
                      <a:r>
                        <a:rPr lang="en-US" sz="1600" b="1" i="0" u="none" strike="noStrike" dirty="0">
                          <a:solidFill>
                            <a:srgbClr val="FF0000"/>
                          </a:solidFill>
                          <a:effectLst/>
                          <a:latin typeface="Courier New" panose="02070309020205020404" pitchFamily="49" charset="0"/>
                          <a:cs typeface="Courier New" panose="02070309020205020404" pitchFamily="49" charset="0"/>
                        </a:rPr>
                        <a:t>AACU</a:t>
                      </a:r>
                      <a:r>
                        <a:rPr lang="en-US" sz="1600" b="1" i="0" u="none" strike="noStrike" dirty="0">
                          <a:solidFill>
                            <a:srgbClr val="00B050"/>
                          </a:solidFill>
                          <a:effectLst/>
                          <a:latin typeface="Courier New" panose="02070309020205020404" pitchFamily="49" charset="0"/>
                          <a:cs typeface="Courier New" panose="02070309020205020404" pitchFamily="49" charset="0"/>
                        </a:rPr>
                        <a:t>C</a:t>
                      </a:r>
                      <a:r>
                        <a:rPr lang="en-US" sz="1600" b="1" i="0" u="none" strike="noStrike" dirty="0">
                          <a:solidFill>
                            <a:srgbClr val="FF0000"/>
                          </a:solidFill>
                          <a:effectLst/>
                          <a:latin typeface="Courier New" panose="02070309020205020404" pitchFamily="49" charset="0"/>
                          <a:cs typeface="Courier New" panose="02070309020205020404" pitchFamily="49" charset="0"/>
                        </a:rPr>
                        <a:t>A</a:t>
                      </a:r>
                      <a:r>
                        <a:rPr lang="en-US" sz="1600" b="1" i="0" u="none" strike="noStrike" dirty="0">
                          <a:solidFill>
                            <a:srgbClr val="00B050"/>
                          </a:solidFill>
                          <a:effectLst/>
                          <a:latin typeface="Courier New" panose="02070309020205020404" pitchFamily="49" charset="0"/>
                          <a:cs typeface="Courier New" panose="02070309020205020404" pitchFamily="49" charset="0"/>
                        </a:rPr>
                        <a:t>AUA</a:t>
                      </a:r>
                      <a:r>
                        <a:rPr lang="en-US" sz="1600" b="1" i="0" u="none" strike="noStrike" dirty="0">
                          <a:solidFill>
                            <a:srgbClr val="FF0000"/>
                          </a:solidFill>
                          <a:effectLst/>
                          <a:latin typeface="Courier New" panose="02070309020205020404" pitchFamily="49" charset="0"/>
                          <a:cs typeface="Courier New" panose="02070309020205020404" pitchFamily="49" charset="0"/>
                        </a:rPr>
                        <a:t>AAGUGCUUUA</a:t>
                      </a:r>
                      <a:r>
                        <a:rPr lang="en-US" sz="1600" b="1" i="0" u="none" strike="noStrike" dirty="0">
                          <a:solidFill>
                            <a:schemeClr val="tx1"/>
                          </a:solidFill>
                          <a:effectLst/>
                          <a:latin typeface="Courier New" panose="02070309020205020404" pitchFamily="49" charset="0"/>
                          <a:cs typeface="Courier New" panose="02070309020205020404" pitchFamily="49" charset="0"/>
                        </a:rPr>
                        <a:t>-GN3</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algn="ctr" fontAlgn="ctr"/>
                      <a:r>
                        <a:rPr lang="en-US" sz="1400" b="0" i="0" u="none" strike="noStrike" dirty="0">
                          <a:solidFill>
                            <a:srgbClr val="000000"/>
                          </a:solidFill>
                          <a:effectLst/>
                          <a:latin typeface="Arial" panose="020B0604020202020204" pitchFamily="34" charset="0"/>
                          <a:cs typeface="Arial" panose="020B0604020202020204" pitchFamily="34" charset="0"/>
                        </a:rPr>
                        <a:t>ESC siRNA PO/PS backbone</a:t>
                      </a:r>
                    </a:p>
                  </a:txBody>
                  <a:tcPr marL="13758" marR="13758" marT="13758" marB="0" anchor="ctr">
                    <a:lnL w="6350" cap="flat" cmpd="sng" algn="ctr">
                      <a:solidFill>
                        <a:schemeClr val="tx1"/>
                      </a:solidFill>
                      <a:prstDash val="sysDot"/>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xmlns="" val="1581134413"/>
                  </a:ext>
                </a:extLst>
              </a:tr>
            </a:tbl>
          </a:graphicData>
        </a:graphic>
      </p:graphicFrame>
      <p:graphicFrame>
        <p:nvGraphicFramePr>
          <p:cNvPr id="8" name="Object 7">
            <a:extLst>
              <a:ext uri="{FF2B5EF4-FFF2-40B4-BE49-F238E27FC236}">
                <a16:creationId xmlns:a16="http://schemas.microsoft.com/office/drawing/2014/main" xmlns="" id="{E1AFC78A-1BD3-4294-A4D9-91A37304D93F}"/>
              </a:ext>
            </a:extLst>
          </p:cNvPr>
          <p:cNvGraphicFramePr>
            <a:graphicFrameLocks noChangeAspect="1"/>
          </p:cNvGraphicFramePr>
          <p:nvPr>
            <p:extLst>
              <p:ext uri="{D42A27DB-BD31-4B8C-83A1-F6EECF244321}">
                <p14:modId xmlns:p14="http://schemas.microsoft.com/office/powerpoint/2010/main" val="3538251670"/>
              </p:ext>
            </p:extLst>
          </p:nvPr>
        </p:nvGraphicFramePr>
        <p:xfrm>
          <a:off x="2176150" y="541338"/>
          <a:ext cx="4739000" cy="3436032"/>
        </p:xfrm>
        <a:graphic>
          <a:graphicData uri="http://schemas.openxmlformats.org/presentationml/2006/ole">
            <mc:AlternateContent xmlns:mc="http://schemas.openxmlformats.org/markup-compatibility/2006">
              <mc:Choice xmlns:v="urn:schemas-microsoft-com:vml" Requires="v">
                <p:oleObj spid="_x0000_s3075" name="Prism 7" r:id="rId3" imgW="4262566" imgH="3091922" progId="Prism7.Document">
                  <p:embed/>
                </p:oleObj>
              </mc:Choice>
              <mc:Fallback>
                <p:oleObj name="Prism 7" r:id="rId3" imgW="4262566" imgH="3091922" progId="Prism7.Document">
                  <p:embed/>
                  <p:pic>
                    <p:nvPicPr>
                      <p:cNvPr id="8" name="Object 7">
                        <a:extLst>
                          <a:ext uri="{FF2B5EF4-FFF2-40B4-BE49-F238E27FC236}">
                            <a16:creationId xmlns:a16="http://schemas.microsoft.com/office/drawing/2014/main" xmlns="" id="{E1AFC78A-1BD3-4294-A4D9-91A37304D93F}"/>
                          </a:ext>
                        </a:extLst>
                      </p:cNvPr>
                      <p:cNvPicPr/>
                      <p:nvPr/>
                    </p:nvPicPr>
                    <p:blipFill>
                      <a:blip r:embed="rId4"/>
                      <a:stretch>
                        <a:fillRect/>
                      </a:stretch>
                    </p:blipFill>
                    <p:spPr>
                      <a:xfrm>
                        <a:off x="2176150" y="541338"/>
                        <a:ext cx="4739000" cy="3436032"/>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xmlns="" id="{EA62FA7E-38BE-4DC7-894B-DF25524E8857}"/>
              </a:ext>
            </a:extLst>
          </p:cNvPr>
          <p:cNvSpPr txBox="1"/>
          <p:nvPr/>
        </p:nvSpPr>
        <p:spPr>
          <a:xfrm>
            <a:off x="278911" y="337695"/>
            <a:ext cx="377026" cy="492443"/>
          </a:xfrm>
          <a:prstGeom prst="rect">
            <a:avLst/>
          </a:prstGeom>
          <a:noFill/>
        </p:spPr>
        <p:txBody>
          <a:bodyPr wrap="none" rtlCol="0">
            <a:spAutoFit/>
          </a:bodyPr>
          <a:lstStyle/>
          <a:p>
            <a:r>
              <a:rPr lang="en-US" sz="2600" dirty="0"/>
              <a:t>A</a:t>
            </a:r>
          </a:p>
        </p:txBody>
      </p:sp>
      <p:sp>
        <p:nvSpPr>
          <p:cNvPr id="10" name="TextBox 9">
            <a:extLst>
              <a:ext uri="{FF2B5EF4-FFF2-40B4-BE49-F238E27FC236}">
                <a16:creationId xmlns:a16="http://schemas.microsoft.com/office/drawing/2014/main" xmlns="" id="{DFB5CA94-0DBA-4D31-9AB2-EBC305149805}"/>
              </a:ext>
            </a:extLst>
          </p:cNvPr>
          <p:cNvSpPr txBox="1"/>
          <p:nvPr/>
        </p:nvSpPr>
        <p:spPr>
          <a:xfrm>
            <a:off x="278911" y="3646816"/>
            <a:ext cx="365806" cy="492443"/>
          </a:xfrm>
          <a:prstGeom prst="rect">
            <a:avLst/>
          </a:prstGeom>
          <a:noFill/>
        </p:spPr>
        <p:txBody>
          <a:bodyPr wrap="none" rtlCol="0">
            <a:spAutoFit/>
          </a:bodyPr>
          <a:lstStyle/>
          <a:p>
            <a:r>
              <a:rPr lang="en-US" sz="2600" dirty="0"/>
              <a:t>B</a:t>
            </a:r>
          </a:p>
        </p:txBody>
      </p:sp>
    </p:spTree>
    <p:extLst>
      <p:ext uri="{BB962C8B-B14F-4D97-AF65-F5344CB8AC3E}">
        <p14:creationId xmlns:p14="http://schemas.microsoft.com/office/powerpoint/2010/main" val="2220297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26DEB162-FE20-4F00-B12C-FAD541AB826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813084" y="8875493"/>
            <a:ext cx="5055827" cy="3169920"/>
          </a:xfrm>
          <a:prstGeom prst="rect">
            <a:avLst/>
          </a:prstGeom>
          <a:noFill/>
          <a:ln>
            <a:noFill/>
          </a:ln>
        </p:spPr>
      </p:pic>
      <p:pic>
        <p:nvPicPr>
          <p:cNvPr id="5" name="Picture 4">
            <a:extLst>
              <a:ext uri="{FF2B5EF4-FFF2-40B4-BE49-F238E27FC236}">
                <a16:creationId xmlns:a16="http://schemas.microsoft.com/office/drawing/2014/main" xmlns="" id="{18CF5BAF-6A5A-4429-A27D-32AE264DB814}"/>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868912" y="8875494"/>
            <a:ext cx="3018730" cy="3169920"/>
          </a:xfrm>
          <a:prstGeom prst="rect">
            <a:avLst/>
          </a:prstGeom>
          <a:noFill/>
          <a:ln>
            <a:noFill/>
          </a:ln>
        </p:spPr>
      </p:pic>
      <p:sp>
        <p:nvSpPr>
          <p:cNvPr id="6" name="TextBox 5">
            <a:extLst>
              <a:ext uri="{FF2B5EF4-FFF2-40B4-BE49-F238E27FC236}">
                <a16:creationId xmlns:a16="http://schemas.microsoft.com/office/drawing/2014/main" xmlns="" id="{B81A73A4-E911-4BB9-A10E-E0506FE3B591}"/>
              </a:ext>
            </a:extLst>
          </p:cNvPr>
          <p:cNvSpPr txBox="1"/>
          <p:nvPr/>
        </p:nvSpPr>
        <p:spPr>
          <a:xfrm>
            <a:off x="763896" y="8071054"/>
            <a:ext cx="5543505" cy="759439"/>
          </a:xfrm>
          <a:prstGeom prst="rect">
            <a:avLst/>
          </a:prstGeom>
          <a:noFill/>
        </p:spPr>
        <p:txBody>
          <a:bodyPr wrap="none" rtlCol="0">
            <a:spAutoFit/>
          </a:bodyPr>
          <a:lstStyle/>
          <a:p>
            <a:r>
              <a:rPr lang="en-US" sz="1445" dirty="0"/>
              <a:t>1437598-crude: 5’-DMT-</a:t>
            </a:r>
            <a:r>
              <a:rPr lang="en-US" sz="1445" b="1" dirty="0">
                <a:solidFill>
                  <a:srgbClr val="00B0F0"/>
                </a:solidFill>
                <a:latin typeface="Courier New" panose="02070309020205020404" pitchFamily="49" charset="0"/>
                <a:cs typeface="Courier New" panose="02070309020205020404" pitchFamily="49" charset="0"/>
              </a:rPr>
              <a:t>G</a:t>
            </a:r>
            <a:r>
              <a:rPr lang="en-US" sz="1445" b="1" dirty="0">
                <a:solidFill>
                  <a:srgbClr val="000000"/>
                </a:solidFill>
                <a:latin typeface="Courier New" panose="02070309020205020404" pitchFamily="49" charset="0"/>
                <a:cs typeface="Courier New" panose="02070309020205020404" pitchFamily="49" charset="0"/>
              </a:rPr>
              <a:t>s</a:t>
            </a:r>
            <a:r>
              <a:rPr lang="en-US" sz="1445" b="1" baseline="30000" dirty="0">
                <a:solidFill>
                  <a:srgbClr val="00B0F0"/>
                </a:solidFill>
                <a:latin typeface="Courier New" panose="02070309020205020404" pitchFamily="49" charset="0"/>
                <a:cs typeface="Courier New" panose="02070309020205020404" pitchFamily="49" charset="0"/>
              </a:rPr>
              <a:t>m</a:t>
            </a:r>
            <a:r>
              <a:rPr lang="en-US" sz="1445" b="1" dirty="0">
                <a:solidFill>
                  <a:srgbClr val="00B0F0"/>
                </a:solidFill>
                <a:latin typeface="Courier New" panose="02070309020205020404" pitchFamily="49" charset="0"/>
                <a:cs typeface="Courier New" panose="02070309020205020404" pitchFamily="49" charset="0"/>
              </a:rPr>
              <a:t>C</a:t>
            </a:r>
            <a:r>
              <a:rPr lang="en-US" sz="1445" b="1" dirty="0">
                <a:solidFill>
                  <a:srgbClr val="000000"/>
                </a:solidFill>
                <a:latin typeface="Courier New" panose="02070309020205020404" pitchFamily="49" charset="0"/>
                <a:cs typeface="Courier New" panose="02070309020205020404" pitchFamily="49" charset="0"/>
              </a:rPr>
              <a:t>s</a:t>
            </a:r>
            <a:r>
              <a:rPr lang="en-US" sz="1445" b="1" dirty="0">
                <a:solidFill>
                  <a:srgbClr val="00B0F0"/>
                </a:solidFill>
                <a:latin typeface="Courier New" panose="02070309020205020404" pitchFamily="49" charset="0"/>
                <a:cs typeface="Courier New" panose="02070309020205020404" pitchFamily="49" charset="0"/>
              </a:rPr>
              <a:t>A</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solidFill>
                  <a:srgbClr val="000000"/>
                </a:solidFill>
                <a:latin typeface="Courier New" panose="02070309020205020404" pitchFamily="49" charset="0"/>
                <a:cs typeface="Courier New" panose="02070309020205020404" pitchFamily="49" charset="0"/>
              </a:rPr>
              <a:t>T</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solidFill>
                  <a:srgbClr val="000000"/>
                </a:solidFill>
                <a:latin typeface="Courier New" panose="02070309020205020404" pitchFamily="49" charset="0"/>
                <a:cs typeface="Courier New" panose="02070309020205020404" pitchFamily="49" charset="0"/>
              </a:rPr>
              <a:t>G</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solidFill>
                  <a:srgbClr val="000000"/>
                </a:solidFill>
                <a:latin typeface="Courier New" panose="02070309020205020404" pitchFamily="49" charset="0"/>
                <a:cs typeface="Courier New" panose="02070309020205020404" pitchFamily="49" charset="0"/>
              </a:rPr>
              <a:t>T</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solidFill>
                  <a:srgbClr val="000000"/>
                </a:solidFill>
                <a:latin typeface="Courier New" panose="02070309020205020404" pitchFamily="49" charset="0"/>
                <a:cs typeface="Courier New" panose="02070309020205020404" pitchFamily="49" charset="0"/>
              </a:rPr>
              <a:t>T</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baseline="30000" dirty="0">
                <a:solidFill>
                  <a:srgbClr val="000000"/>
                </a:solidFill>
                <a:latin typeface="Courier New" panose="02070309020205020404" pitchFamily="49" charset="0"/>
                <a:cs typeface="Courier New" panose="02070309020205020404" pitchFamily="49" charset="0"/>
              </a:rPr>
              <a:t>m</a:t>
            </a:r>
            <a:r>
              <a:rPr lang="en-US" sz="1445" b="1" dirty="0">
                <a:solidFill>
                  <a:srgbClr val="000000"/>
                </a:solidFill>
                <a:latin typeface="Courier New" panose="02070309020205020404" pitchFamily="49" charset="0"/>
                <a:cs typeface="Courier New" panose="02070309020205020404" pitchFamily="49" charset="0"/>
              </a:rPr>
              <a:t>C</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solidFill>
                  <a:srgbClr val="000000"/>
                </a:solidFill>
                <a:latin typeface="Courier New" panose="02070309020205020404" pitchFamily="49" charset="0"/>
                <a:cs typeface="Courier New" panose="02070309020205020404" pitchFamily="49" charset="0"/>
              </a:rPr>
              <a:t>T</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baseline="30000" dirty="0">
                <a:solidFill>
                  <a:srgbClr val="000000"/>
                </a:solidFill>
                <a:latin typeface="Courier New" panose="02070309020205020404" pitchFamily="49" charset="0"/>
                <a:cs typeface="Courier New" panose="02070309020205020404" pitchFamily="49" charset="0"/>
              </a:rPr>
              <a:t>m</a:t>
            </a:r>
            <a:r>
              <a:rPr lang="en-US" sz="1445" b="1" dirty="0">
                <a:solidFill>
                  <a:srgbClr val="000000"/>
                </a:solidFill>
                <a:latin typeface="Courier New" panose="02070309020205020404" pitchFamily="49" charset="0"/>
                <a:cs typeface="Courier New" panose="02070309020205020404" pitchFamily="49" charset="0"/>
              </a:rPr>
              <a:t>C</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solidFill>
                  <a:srgbClr val="000000"/>
                </a:solidFill>
                <a:latin typeface="Courier New" panose="02070309020205020404" pitchFamily="49" charset="0"/>
                <a:cs typeface="Courier New" panose="02070309020205020404" pitchFamily="49" charset="0"/>
              </a:rPr>
              <a:t>A</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baseline="30000" dirty="0">
                <a:solidFill>
                  <a:srgbClr val="000000"/>
                </a:solidFill>
                <a:latin typeface="Courier New" panose="02070309020205020404" pitchFamily="49" charset="0"/>
                <a:cs typeface="Courier New" panose="02070309020205020404" pitchFamily="49" charset="0"/>
              </a:rPr>
              <a:t>m</a:t>
            </a:r>
            <a:r>
              <a:rPr lang="en-US" sz="1445" b="1" dirty="0">
                <a:solidFill>
                  <a:srgbClr val="000000"/>
                </a:solidFill>
                <a:latin typeface="Courier New" panose="02070309020205020404" pitchFamily="49" charset="0"/>
                <a:cs typeface="Courier New" panose="02070309020205020404" pitchFamily="49" charset="0"/>
              </a:rPr>
              <a:t>C</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solidFill>
                  <a:srgbClr val="000000"/>
                </a:solidFill>
                <a:latin typeface="Courier New" panose="02070309020205020404" pitchFamily="49" charset="0"/>
                <a:cs typeface="Courier New" panose="02070309020205020404" pitchFamily="49" charset="0"/>
              </a:rPr>
              <a:t>A</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solidFill>
                  <a:srgbClr val="00B0F0"/>
                </a:solidFill>
                <a:latin typeface="Courier New" panose="02070309020205020404" pitchFamily="49" charset="0"/>
                <a:cs typeface="Courier New" panose="02070309020205020404" pitchFamily="49" charset="0"/>
              </a:rPr>
              <a:t>T</a:t>
            </a:r>
            <a:r>
              <a:rPr lang="en-US" sz="1445" b="1" dirty="0">
                <a:solidFill>
                  <a:srgbClr val="000000"/>
                </a:solidFill>
                <a:latin typeface="Courier New" panose="02070309020205020404" pitchFamily="49" charset="0"/>
                <a:cs typeface="Courier New" panose="02070309020205020404" pitchFamily="49" charset="0"/>
              </a:rPr>
              <a:t>s</a:t>
            </a:r>
            <a:r>
              <a:rPr lang="en-US" sz="1445" b="1" dirty="0">
                <a:solidFill>
                  <a:srgbClr val="00B0F0"/>
                </a:solidFill>
                <a:latin typeface="Courier New" panose="02070309020205020404" pitchFamily="49" charset="0"/>
                <a:cs typeface="Courier New" panose="02070309020205020404" pitchFamily="49" charset="0"/>
              </a:rPr>
              <a:t>T</a:t>
            </a:r>
            <a:r>
              <a:rPr lang="en-US" sz="1445" b="1" dirty="0">
                <a:solidFill>
                  <a:srgbClr val="000000"/>
                </a:solidFill>
                <a:latin typeface="Courier New" panose="02070309020205020404" pitchFamily="49" charset="0"/>
                <a:cs typeface="Courier New" panose="02070309020205020404" pitchFamily="49" charset="0"/>
              </a:rPr>
              <a:t>s</a:t>
            </a:r>
            <a:r>
              <a:rPr lang="en-US" sz="1445" b="1" dirty="0">
                <a:solidFill>
                  <a:srgbClr val="00B0F0"/>
                </a:solidFill>
                <a:latin typeface="Courier New" panose="02070309020205020404" pitchFamily="49" charset="0"/>
                <a:cs typeface="Courier New" panose="02070309020205020404" pitchFamily="49" charset="0"/>
              </a:rPr>
              <a:t>A</a:t>
            </a:r>
            <a:r>
              <a:rPr lang="en-US" sz="1445" dirty="0">
                <a:solidFill>
                  <a:srgbClr val="000000"/>
                </a:solidFill>
                <a:latin typeface="Courier New" panose="02070309020205020404" pitchFamily="49" charset="0"/>
                <a:cs typeface="Courier New" panose="02070309020205020404" pitchFamily="49" charset="0"/>
              </a:rPr>
              <a:t>​</a:t>
            </a:r>
          </a:p>
          <a:p>
            <a:r>
              <a:rPr lang="en-US" sz="1445" dirty="0"/>
              <a:t>[M+DMT]</a:t>
            </a:r>
            <a:r>
              <a:rPr lang="en-US" sz="1445" baseline="-25000" dirty="0"/>
              <a:t>calc</a:t>
            </a:r>
            <a:r>
              <a:rPr lang="en-US" sz="1445" dirty="0"/>
              <a:t> = 6232.2</a:t>
            </a:r>
            <a:br>
              <a:rPr lang="en-US" sz="1445" dirty="0"/>
            </a:br>
            <a:r>
              <a:rPr lang="en-US" sz="1445" dirty="0"/>
              <a:t>[M]</a:t>
            </a:r>
            <a:r>
              <a:rPr lang="en-US" sz="1445" baseline="30000" dirty="0"/>
              <a:t>4+</a:t>
            </a:r>
            <a:r>
              <a:rPr lang="en-US" sz="1445" baseline="-25000" dirty="0"/>
              <a:t>found</a:t>
            </a:r>
            <a:r>
              <a:rPr lang="en-US" sz="1445" dirty="0"/>
              <a:t> = 1556.7 (6230.8)</a:t>
            </a:r>
          </a:p>
        </p:txBody>
      </p:sp>
      <p:sp>
        <p:nvSpPr>
          <p:cNvPr id="7" name="TextBox 6">
            <a:extLst>
              <a:ext uri="{FF2B5EF4-FFF2-40B4-BE49-F238E27FC236}">
                <a16:creationId xmlns:a16="http://schemas.microsoft.com/office/drawing/2014/main" xmlns="" id="{5D5DD0BA-DECC-42DE-95AE-40B309A74248}"/>
              </a:ext>
            </a:extLst>
          </p:cNvPr>
          <p:cNvSpPr txBox="1"/>
          <p:nvPr/>
        </p:nvSpPr>
        <p:spPr>
          <a:xfrm>
            <a:off x="763896" y="175845"/>
            <a:ext cx="6362960" cy="800476"/>
          </a:xfrm>
          <a:prstGeom prst="rect">
            <a:avLst/>
          </a:prstGeom>
          <a:noFill/>
        </p:spPr>
        <p:txBody>
          <a:bodyPr wrap="none" lIns="132080" tIns="66040" rIns="132080" bIns="66040" rtlCol="0" anchor="t">
            <a:spAutoFit/>
          </a:bodyPr>
          <a:lstStyle/>
          <a:p>
            <a:r>
              <a:rPr lang="en-US" sz="1445" dirty="0"/>
              <a:t>1506053-crude: 5’-DMT-</a:t>
            </a:r>
            <a:r>
              <a:rPr lang="en-US" sz="1445" b="1" dirty="0">
                <a:solidFill>
                  <a:srgbClr val="00B0F0"/>
                </a:solidFill>
                <a:latin typeface="Courier New"/>
                <a:cs typeface="Courier New"/>
              </a:rPr>
              <a:t>A</a:t>
            </a:r>
            <a:r>
              <a:rPr lang="en-US" sz="1445" b="1" dirty="0">
                <a:latin typeface="Courier New"/>
                <a:cs typeface="Courier New"/>
              </a:rPr>
              <a:t>s</a:t>
            </a:r>
            <a:r>
              <a:rPr lang="en-US" sz="1445" b="1" dirty="0">
                <a:solidFill>
                  <a:srgbClr val="00B0F0"/>
                </a:solidFill>
                <a:latin typeface="Courier New"/>
                <a:cs typeface="Courier New"/>
              </a:rPr>
              <a:t>G</a:t>
            </a:r>
            <a:r>
              <a:rPr lang="en-US" sz="1445" b="1" dirty="0">
                <a:latin typeface="Courier New"/>
                <a:cs typeface="Courier New"/>
              </a:rPr>
              <a:t>s</a:t>
            </a:r>
            <a:r>
              <a:rPr lang="en-US" sz="1445" b="1" dirty="0">
                <a:solidFill>
                  <a:srgbClr val="00B0F0"/>
                </a:solidFill>
                <a:latin typeface="Courier New"/>
                <a:cs typeface="Courier New"/>
              </a:rPr>
              <a:t>A</a:t>
            </a:r>
            <a:r>
              <a:rPr lang="en-US" sz="1445" b="1" dirty="0">
                <a:latin typeface="Courier New"/>
                <a:cs typeface="Courier New"/>
              </a:rPr>
              <a:t>s</a:t>
            </a:r>
            <a:r>
              <a:rPr lang="en-US" sz="1445" b="1" baseline="30000" dirty="0">
                <a:solidFill>
                  <a:srgbClr val="000000"/>
                </a:solidFill>
                <a:latin typeface="Courier New"/>
                <a:cs typeface="Courier New"/>
              </a:rPr>
              <a:t>m</a:t>
            </a:r>
            <a:r>
              <a:rPr lang="en-US" sz="1445" b="1" dirty="0">
                <a:solidFill>
                  <a:schemeClr val="dk1"/>
                </a:solidFill>
                <a:latin typeface="Courier New"/>
                <a:cs typeface="Courier New"/>
              </a:rPr>
              <a:t>C</a:t>
            </a:r>
            <a:r>
              <a:rPr lang="en-US" sz="1445" b="1" dirty="0">
                <a:latin typeface="Courier New"/>
                <a:cs typeface="Courier New"/>
              </a:rPr>
              <a:t>s</a:t>
            </a:r>
            <a:r>
              <a:rPr lang="en-US" sz="1445" b="1" dirty="0">
                <a:solidFill>
                  <a:srgbClr val="FF0000"/>
                </a:solidFill>
                <a:latin typeface="Courier New"/>
                <a:cs typeface="Courier New"/>
              </a:rPr>
              <a:t>U</a:t>
            </a:r>
            <a:r>
              <a:rPr lang="en-US" sz="1445" b="1" dirty="0">
                <a:latin typeface="Courier New"/>
                <a:cs typeface="Courier New"/>
              </a:rPr>
              <a:t>s</a:t>
            </a:r>
            <a:r>
              <a:rPr lang="en-US" sz="1445" b="1" baseline="30000" dirty="0">
                <a:solidFill>
                  <a:srgbClr val="000000"/>
                </a:solidFill>
                <a:latin typeface="Courier New"/>
                <a:cs typeface="Courier New"/>
              </a:rPr>
              <a:t>m</a:t>
            </a:r>
            <a:r>
              <a:rPr lang="en-US" sz="1445" b="1" dirty="0">
                <a:solidFill>
                  <a:schemeClr val="dk1"/>
                </a:solidFill>
                <a:latin typeface="Courier New"/>
                <a:cs typeface="Courier New"/>
              </a:rPr>
              <a:t>C</a:t>
            </a:r>
            <a:r>
              <a:rPr lang="en-US" sz="1445" b="1" dirty="0">
                <a:latin typeface="Courier New"/>
                <a:cs typeface="Courier New"/>
              </a:rPr>
              <a:t>s</a:t>
            </a:r>
            <a:r>
              <a:rPr lang="en-US" sz="1445" b="1" dirty="0">
                <a:solidFill>
                  <a:schemeClr val="dk1"/>
                </a:solidFill>
                <a:latin typeface="Courier New"/>
                <a:cs typeface="Courier New"/>
              </a:rPr>
              <a:t>T</a:t>
            </a:r>
            <a:r>
              <a:rPr lang="en-US" sz="1445" b="1" dirty="0">
                <a:latin typeface="Courier New"/>
                <a:cs typeface="Courier New"/>
              </a:rPr>
              <a:t>s</a:t>
            </a:r>
            <a:r>
              <a:rPr lang="en-US" sz="1445" b="1" baseline="30000" dirty="0">
                <a:solidFill>
                  <a:srgbClr val="000000"/>
                </a:solidFill>
                <a:latin typeface="Courier New"/>
                <a:cs typeface="Courier New"/>
              </a:rPr>
              <a:t>m</a:t>
            </a:r>
            <a:r>
              <a:rPr lang="en-US" sz="1445" b="1" dirty="0">
                <a:solidFill>
                  <a:schemeClr val="dk1"/>
                </a:solidFill>
                <a:latin typeface="Courier New"/>
                <a:cs typeface="Courier New"/>
              </a:rPr>
              <a:t>C</a:t>
            </a:r>
            <a:r>
              <a:rPr lang="en-US" sz="1445" b="1" dirty="0">
                <a:latin typeface="Courier New"/>
                <a:cs typeface="Courier New"/>
              </a:rPr>
              <a:t>s</a:t>
            </a:r>
            <a:r>
              <a:rPr lang="en-US" sz="1445" b="1" dirty="0">
                <a:solidFill>
                  <a:schemeClr val="dk1"/>
                </a:solidFill>
                <a:latin typeface="Courier New"/>
                <a:cs typeface="Courier New"/>
              </a:rPr>
              <a:t>G</a:t>
            </a:r>
            <a:r>
              <a:rPr lang="en-US" sz="1445" b="1" dirty="0">
                <a:latin typeface="Courier New"/>
                <a:cs typeface="Courier New"/>
              </a:rPr>
              <a:t>s</a:t>
            </a:r>
            <a:r>
              <a:rPr lang="en-US" sz="1445" b="1" dirty="0">
                <a:solidFill>
                  <a:schemeClr val="dk1"/>
                </a:solidFill>
                <a:latin typeface="Courier New"/>
                <a:cs typeface="Courier New"/>
              </a:rPr>
              <a:t>G</a:t>
            </a:r>
            <a:r>
              <a:rPr lang="en-US" sz="1445" b="1" dirty="0">
                <a:latin typeface="Courier New"/>
                <a:cs typeface="Courier New"/>
              </a:rPr>
              <a:t>s</a:t>
            </a:r>
            <a:r>
              <a:rPr lang="en-US" sz="1445" b="1" dirty="0">
                <a:solidFill>
                  <a:schemeClr val="dk1"/>
                </a:solidFill>
                <a:latin typeface="Courier New"/>
                <a:cs typeface="Courier New"/>
              </a:rPr>
              <a:t>T</a:t>
            </a:r>
            <a:r>
              <a:rPr lang="en-US" sz="1445" b="1" dirty="0">
                <a:latin typeface="Courier New"/>
                <a:cs typeface="Courier New"/>
              </a:rPr>
              <a:t>s</a:t>
            </a:r>
            <a:r>
              <a:rPr lang="en-US" sz="1445" b="1" dirty="0">
                <a:solidFill>
                  <a:schemeClr val="dk1"/>
                </a:solidFill>
                <a:latin typeface="Courier New"/>
                <a:cs typeface="Courier New"/>
              </a:rPr>
              <a:t>T</a:t>
            </a:r>
            <a:r>
              <a:rPr lang="en-US" sz="1445" b="1" dirty="0">
                <a:latin typeface="Courier New"/>
                <a:cs typeface="Courier New"/>
              </a:rPr>
              <a:t>s</a:t>
            </a:r>
            <a:r>
              <a:rPr lang="en-US" sz="1445" b="1" baseline="30000" dirty="0">
                <a:solidFill>
                  <a:srgbClr val="000000"/>
                </a:solidFill>
                <a:latin typeface="Courier New"/>
                <a:cs typeface="Courier New"/>
              </a:rPr>
              <a:t>m</a:t>
            </a:r>
            <a:r>
              <a:rPr lang="en-US" sz="1445" b="1" dirty="0">
                <a:solidFill>
                  <a:schemeClr val="dk1"/>
                </a:solidFill>
                <a:latin typeface="Courier New"/>
                <a:cs typeface="Courier New"/>
              </a:rPr>
              <a:t>C</a:t>
            </a:r>
            <a:r>
              <a:rPr lang="en-US" sz="1445" b="1" dirty="0">
                <a:latin typeface="Courier New"/>
                <a:cs typeface="Courier New"/>
              </a:rPr>
              <a:t>s</a:t>
            </a:r>
            <a:r>
              <a:rPr lang="en-US" sz="1445" b="1" baseline="30000" dirty="0">
                <a:solidFill>
                  <a:srgbClr val="00B0F0"/>
                </a:solidFill>
                <a:latin typeface="Courier New"/>
                <a:cs typeface="Courier New"/>
              </a:rPr>
              <a:t>m</a:t>
            </a:r>
            <a:r>
              <a:rPr lang="en-US" sz="1445" b="1" dirty="0">
                <a:solidFill>
                  <a:srgbClr val="00B0F0"/>
                </a:solidFill>
                <a:latin typeface="Courier New"/>
                <a:cs typeface="Courier New"/>
              </a:rPr>
              <a:t>C</a:t>
            </a:r>
            <a:r>
              <a:rPr lang="en-US" sz="1445" b="1" dirty="0">
                <a:latin typeface="Courier New"/>
                <a:cs typeface="Courier New"/>
              </a:rPr>
              <a:t>s</a:t>
            </a:r>
            <a:r>
              <a:rPr lang="en-US" sz="1445" b="1" dirty="0">
                <a:solidFill>
                  <a:srgbClr val="00B0F0"/>
                </a:solidFill>
                <a:latin typeface="Courier New"/>
                <a:cs typeface="Courier New"/>
              </a:rPr>
              <a:t>G</a:t>
            </a:r>
            <a:r>
              <a:rPr lang="en-US" sz="1445" b="1" dirty="0">
                <a:latin typeface="Courier New"/>
                <a:cs typeface="Courier New"/>
              </a:rPr>
              <a:t>s</a:t>
            </a:r>
            <a:r>
              <a:rPr lang="en-US" sz="1445" b="1" dirty="0">
                <a:solidFill>
                  <a:srgbClr val="00B0F0"/>
                </a:solidFill>
                <a:latin typeface="Courier New"/>
                <a:cs typeface="Courier New"/>
              </a:rPr>
              <a:t>A</a:t>
            </a:r>
            <a:r>
              <a:rPr lang="en-US" sz="1445" b="1" dirty="0">
                <a:solidFill>
                  <a:srgbClr val="000000"/>
                </a:solidFill>
                <a:latin typeface="Courier New"/>
                <a:cs typeface="Courier New"/>
              </a:rPr>
              <a:t>-</a:t>
            </a:r>
            <a:r>
              <a:rPr lang="en-US" sz="1445" b="1" dirty="0">
                <a:latin typeface="Courier New"/>
                <a:cs typeface="Courier New"/>
              </a:rPr>
              <a:t>GN3</a:t>
            </a:r>
            <a:endParaRPr lang="en-US" sz="1445" dirty="0">
              <a:solidFill>
                <a:srgbClr val="000000"/>
              </a:solidFill>
              <a:latin typeface="Courier New"/>
              <a:cs typeface="Courier New"/>
            </a:endParaRPr>
          </a:p>
          <a:p>
            <a:r>
              <a:rPr lang="en-US" sz="1445" dirty="0"/>
              <a:t>[M+DMT]</a:t>
            </a:r>
            <a:r>
              <a:rPr lang="en-US" sz="1445" baseline="-25000" dirty="0"/>
              <a:t>calc</a:t>
            </a:r>
            <a:r>
              <a:rPr lang="en-US" sz="1445" dirty="0"/>
              <a:t> = 7258.5</a:t>
            </a:r>
            <a:br>
              <a:rPr lang="en-US" sz="1445" dirty="0"/>
            </a:br>
            <a:r>
              <a:rPr lang="en-US" sz="1445" dirty="0"/>
              <a:t>[M]</a:t>
            </a:r>
            <a:r>
              <a:rPr lang="en-US" sz="1445" baseline="30000" dirty="0"/>
              <a:t>4+</a:t>
            </a:r>
            <a:r>
              <a:rPr lang="en-US" sz="1445" baseline="-25000" dirty="0"/>
              <a:t>found</a:t>
            </a:r>
            <a:r>
              <a:rPr lang="en-US" sz="1445" dirty="0"/>
              <a:t> = 1813.3 (7257.2)</a:t>
            </a:r>
            <a:endParaRPr lang="en-US" sz="1445" dirty="0">
              <a:cs typeface="Calibri"/>
            </a:endParaRPr>
          </a:p>
        </p:txBody>
      </p:sp>
      <p:pic>
        <p:nvPicPr>
          <p:cNvPr id="8" name="Picture 7">
            <a:extLst>
              <a:ext uri="{FF2B5EF4-FFF2-40B4-BE49-F238E27FC236}">
                <a16:creationId xmlns:a16="http://schemas.microsoft.com/office/drawing/2014/main" xmlns="" id="{C0604172-55F0-4EBA-B49D-59420920604D}"/>
              </a:ext>
            </a:extLst>
          </p:cNvPr>
          <p:cNvPicPr>
            <a:picLocks noChangeAspect="1"/>
          </p:cNvPicPr>
          <p:nvPr/>
        </p:nvPicPr>
        <p:blipFill>
          <a:blip r:embed="rId4"/>
          <a:stretch>
            <a:fillRect/>
          </a:stretch>
        </p:blipFill>
        <p:spPr>
          <a:xfrm>
            <a:off x="5697512" y="908697"/>
            <a:ext cx="3190130" cy="3169920"/>
          </a:xfrm>
          <a:prstGeom prst="rect">
            <a:avLst/>
          </a:prstGeom>
        </p:spPr>
      </p:pic>
      <p:pic>
        <p:nvPicPr>
          <p:cNvPr id="9" name="Picture 8">
            <a:extLst>
              <a:ext uri="{FF2B5EF4-FFF2-40B4-BE49-F238E27FC236}">
                <a16:creationId xmlns:a16="http://schemas.microsoft.com/office/drawing/2014/main" xmlns="" id="{8FA695DC-8F38-4FCE-BBA6-8C0E2B77F397}"/>
              </a:ext>
            </a:extLst>
          </p:cNvPr>
          <p:cNvPicPr>
            <a:picLocks noChangeAspect="1"/>
          </p:cNvPicPr>
          <p:nvPr/>
        </p:nvPicPr>
        <p:blipFill>
          <a:blip r:embed="rId5"/>
          <a:stretch>
            <a:fillRect/>
          </a:stretch>
        </p:blipFill>
        <p:spPr>
          <a:xfrm>
            <a:off x="891470" y="908697"/>
            <a:ext cx="4806042" cy="3169920"/>
          </a:xfrm>
          <a:prstGeom prst="rect">
            <a:avLst/>
          </a:prstGeom>
        </p:spPr>
      </p:pic>
      <p:sp>
        <p:nvSpPr>
          <p:cNvPr id="10" name="TextBox 9">
            <a:extLst>
              <a:ext uri="{FF2B5EF4-FFF2-40B4-BE49-F238E27FC236}">
                <a16:creationId xmlns:a16="http://schemas.microsoft.com/office/drawing/2014/main" xmlns="" id="{8776080F-EA3A-426D-8D21-71A578FFF02E}"/>
              </a:ext>
            </a:extLst>
          </p:cNvPr>
          <p:cNvSpPr txBox="1"/>
          <p:nvPr/>
        </p:nvSpPr>
        <p:spPr>
          <a:xfrm>
            <a:off x="773971" y="4044698"/>
            <a:ext cx="5809925" cy="800476"/>
          </a:xfrm>
          <a:prstGeom prst="rect">
            <a:avLst/>
          </a:prstGeom>
          <a:noFill/>
        </p:spPr>
        <p:txBody>
          <a:bodyPr wrap="none" lIns="132080" tIns="66040" rIns="132080" bIns="66040" rtlCol="0" anchor="t">
            <a:spAutoFit/>
          </a:bodyPr>
          <a:lstStyle/>
          <a:p>
            <a:pPr lvl="0" fontAlgn="b">
              <a:defRPr/>
            </a:pPr>
            <a:r>
              <a:rPr lang="en-US" sz="1445" dirty="0"/>
              <a:t>1505722-crude: 5’-DMT-</a:t>
            </a:r>
            <a:r>
              <a:rPr lang="en-US" sz="1445" b="1" dirty="0">
                <a:solidFill>
                  <a:srgbClr val="00B0F0"/>
                </a:solidFill>
                <a:latin typeface="Courier New" panose="02070309020205020404" pitchFamily="49" charset="0"/>
                <a:cs typeface="Courier New" panose="02070309020205020404" pitchFamily="49" charset="0"/>
              </a:rPr>
              <a:t>A</a:t>
            </a:r>
            <a:r>
              <a:rPr lang="en-US" sz="1445" b="1" baseline="-25000" dirty="0">
                <a:latin typeface="Courier New" panose="02070309020205020404" pitchFamily="49" charset="0"/>
                <a:cs typeface="Courier New" panose="02070309020205020404" pitchFamily="49" charset="0"/>
              </a:rPr>
              <a:t>s</a:t>
            </a:r>
            <a:r>
              <a:rPr lang="en-US" sz="1445" b="1" dirty="0">
                <a:solidFill>
                  <a:srgbClr val="00B0F0"/>
                </a:solidFill>
                <a:latin typeface="Courier New" panose="02070309020205020404" pitchFamily="49" charset="0"/>
                <a:cs typeface="Courier New" panose="02070309020205020404" pitchFamily="49" charset="0"/>
              </a:rPr>
              <a:t>G</a:t>
            </a:r>
            <a:r>
              <a:rPr lang="en-US" sz="1445" b="1" baseline="-25000" dirty="0">
                <a:latin typeface="Courier New" panose="02070309020205020404" pitchFamily="49" charset="0"/>
                <a:cs typeface="Courier New" panose="02070309020205020404" pitchFamily="49" charset="0"/>
              </a:rPr>
              <a:t>s</a:t>
            </a:r>
            <a:r>
              <a:rPr lang="en-US" sz="1445" b="1" dirty="0">
                <a:solidFill>
                  <a:srgbClr val="00B0F0"/>
                </a:solidFill>
                <a:latin typeface="Courier New" panose="02070309020205020404" pitchFamily="49" charset="0"/>
                <a:cs typeface="Courier New" panose="02070309020205020404" pitchFamily="49" charset="0"/>
              </a:rPr>
              <a:t>A</a:t>
            </a:r>
            <a:r>
              <a:rPr lang="en-US" sz="1445" b="1" baseline="-25000" dirty="0">
                <a:latin typeface="Courier New" panose="02070309020205020404" pitchFamily="49" charset="0"/>
                <a:cs typeface="Courier New" panose="02070309020205020404" pitchFamily="49" charset="0"/>
              </a:rPr>
              <a:t>s</a:t>
            </a:r>
            <a:r>
              <a:rPr lang="en-US" sz="1445" b="1" baseline="30000" dirty="0">
                <a:solidFill>
                  <a:srgbClr val="000000"/>
                </a:solidFill>
                <a:latin typeface="Courier New" panose="02070309020205020404" pitchFamily="49" charset="0"/>
                <a:cs typeface="Courier New" panose="02070309020205020404" pitchFamily="49" charset="0"/>
              </a:rPr>
              <a:t>m</a:t>
            </a:r>
            <a:r>
              <a:rPr lang="en-US" sz="1445" b="1" dirty="0">
                <a:solidFill>
                  <a:schemeClr val="dk1"/>
                </a:solidFill>
                <a:latin typeface="Courier New" panose="02070309020205020404" pitchFamily="49" charset="0"/>
                <a:cs typeface="Courier New" panose="02070309020205020404" pitchFamily="49" charset="0"/>
              </a:rPr>
              <a:t>C</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latin typeface="Courier New" panose="02070309020205020404" pitchFamily="49" charset="0"/>
                <a:cs typeface="Courier New" panose="02070309020205020404" pitchFamily="49" charset="0"/>
              </a:rPr>
              <a:t>T</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baseline="30000" dirty="0">
                <a:solidFill>
                  <a:srgbClr val="000000"/>
                </a:solidFill>
                <a:latin typeface="Courier New" panose="02070309020205020404" pitchFamily="49" charset="0"/>
                <a:cs typeface="Courier New" panose="02070309020205020404" pitchFamily="49" charset="0"/>
              </a:rPr>
              <a:t>m</a:t>
            </a:r>
            <a:r>
              <a:rPr lang="en-US" sz="1445" b="1" dirty="0">
                <a:solidFill>
                  <a:schemeClr val="dk1"/>
                </a:solidFill>
                <a:latin typeface="Courier New" panose="02070309020205020404" pitchFamily="49" charset="0"/>
                <a:cs typeface="Courier New" panose="02070309020205020404" pitchFamily="49" charset="0"/>
              </a:rPr>
              <a:t>C</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dirty="0">
                <a:solidFill>
                  <a:schemeClr val="dk1"/>
                </a:solidFill>
                <a:latin typeface="Courier New" panose="02070309020205020404" pitchFamily="49" charset="0"/>
                <a:cs typeface="Courier New" panose="02070309020205020404" pitchFamily="49" charset="0"/>
              </a:rPr>
              <a:t>T</a:t>
            </a:r>
            <a:r>
              <a:rPr lang="en-US" sz="1445" b="1" baseline="-25000" dirty="0">
                <a:solidFill>
                  <a:srgbClr val="FF00FF"/>
                </a:solidFill>
                <a:latin typeface="Courier New" panose="02070309020205020404" pitchFamily="49" charset="0"/>
                <a:cs typeface="Courier New" panose="02070309020205020404" pitchFamily="49" charset="0"/>
              </a:rPr>
              <a:t>u</a:t>
            </a:r>
            <a:r>
              <a:rPr lang="en-US" sz="1445" b="1" baseline="30000" dirty="0">
                <a:solidFill>
                  <a:srgbClr val="000000"/>
                </a:solidFill>
                <a:latin typeface="Courier New" panose="02070309020205020404" pitchFamily="49" charset="0"/>
                <a:cs typeface="Courier New" panose="02070309020205020404" pitchFamily="49" charset="0"/>
              </a:rPr>
              <a:t>m</a:t>
            </a:r>
            <a:r>
              <a:rPr lang="en-US" sz="1445" b="1" dirty="0">
                <a:solidFill>
                  <a:schemeClr val="dk1"/>
                </a:solidFill>
                <a:latin typeface="Courier New" panose="02070309020205020404" pitchFamily="49" charset="0"/>
                <a:cs typeface="Courier New" panose="02070309020205020404" pitchFamily="49" charset="0"/>
              </a:rPr>
              <a:t>C</a:t>
            </a:r>
            <a:r>
              <a:rPr lang="en-US" sz="1445" b="1" baseline="-25000" dirty="0">
                <a:latin typeface="Courier New" panose="02070309020205020404" pitchFamily="49" charset="0"/>
                <a:cs typeface="Courier New" panose="02070309020205020404" pitchFamily="49" charset="0"/>
              </a:rPr>
              <a:t>s</a:t>
            </a:r>
            <a:r>
              <a:rPr lang="en-US" sz="1445" b="1" dirty="0">
                <a:solidFill>
                  <a:schemeClr val="dk1"/>
                </a:solidFill>
                <a:latin typeface="Courier New" panose="02070309020205020404" pitchFamily="49" charset="0"/>
                <a:cs typeface="Courier New" panose="02070309020205020404" pitchFamily="49" charset="0"/>
              </a:rPr>
              <a:t>G</a:t>
            </a:r>
            <a:r>
              <a:rPr lang="en-US" sz="1445" b="1" baseline="-25000" dirty="0">
                <a:latin typeface="Courier New" panose="02070309020205020404" pitchFamily="49" charset="0"/>
                <a:cs typeface="Courier New" panose="02070309020205020404" pitchFamily="49" charset="0"/>
              </a:rPr>
              <a:t>s</a:t>
            </a:r>
            <a:r>
              <a:rPr lang="en-US" sz="1445" b="1" dirty="0">
                <a:solidFill>
                  <a:schemeClr val="dk1"/>
                </a:solidFill>
                <a:latin typeface="Courier New" panose="02070309020205020404" pitchFamily="49" charset="0"/>
                <a:cs typeface="Courier New" panose="02070309020205020404" pitchFamily="49" charset="0"/>
              </a:rPr>
              <a:t>G</a:t>
            </a:r>
            <a:r>
              <a:rPr lang="en-US" sz="1445" b="1" baseline="-25000" dirty="0">
                <a:latin typeface="Courier New" panose="02070309020205020404" pitchFamily="49" charset="0"/>
                <a:cs typeface="Courier New" panose="02070309020205020404" pitchFamily="49" charset="0"/>
              </a:rPr>
              <a:t>s</a:t>
            </a:r>
            <a:r>
              <a:rPr lang="en-US" sz="1445" b="1" dirty="0">
                <a:solidFill>
                  <a:schemeClr val="dk1"/>
                </a:solidFill>
                <a:latin typeface="Courier New" panose="02070309020205020404" pitchFamily="49" charset="0"/>
                <a:cs typeface="Courier New" panose="02070309020205020404" pitchFamily="49" charset="0"/>
              </a:rPr>
              <a:t>T</a:t>
            </a:r>
            <a:r>
              <a:rPr lang="en-US" sz="1445" b="1" baseline="-25000" dirty="0">
                <a:latin typeface="Courier New" panose="02070309020205020404" pitchFamily="49" charset="0"/>
                <a:cs typeface="Courier New" panose="02070309020205020404" pitchFamily="49" charset="0"/>
              </a:rPr>
              <a:t>s</a:t>
            </a:r>
            <a:r>
              <a:rPr lang="en-US" sz="1445" b="1" dirty="0">
                <a:solidFill>
                  <a:schemeClr val="dk1"/>
                </a:solidFill>
                <a:latin typeface="Courier New" panose="02070309020205020404" pitchFamily="49" charset="0"/>
                <a:cs typeface="Courier New" panose="02070309020205020404" pitchFamily="49" charset="0"/>
              </a:rPr>
              <a:t>T</a:t>
            </a:r>
            <a:r>
              <a:rPr lang="en-US" sz="1445" b="1" baseline="-25000" dirty="0">
                <a:latin typeface="Courier New" panose="02070309020205020404" pitchFamily="49" charset="0"/>
                <a:cs typeface="Courier New" panose="02070309020205020404" pitchFamily="49" charset="0"/>
              </a:rPr>
              <a:t>s</a:t>
            </a:r>
            <a:r>
              <a:rPr lang="en-US" sz="1445" b="1" baseline="30000" dirty="0">
                <a:solidFill>
                  <a:srgbClr val="000000"/>
                </a:solidFill>
                <a:latin typeface="Courier New" panose="02070309020205020404" pitchFamily="49" charset="0"/>
                <a:cs typeface="Courier New" panose="02070309020205020404" pitchFamily="49" charset="0"/>
              </a:rPr>
              <a:t>m</a:t>
            </a:r>
            <a:r>
              <a:rPr lang="en-US" sz="1445" b="1" dirty="0">
                <a:solidFill>
                  <a:schemeClr val="dk1"/>
                </a:solidFill>
                <a:latin typeface="Courier New" panose="02070309020205020404" pitchFamily="49" charset="0"/>
                <a:cs typeface="Courier New" panose="02070309020205020404" pitchFamily="49" charset="0"/>
              </a:rPr>
              <a:t>C</a:t>
            </a:r>
            <a:r>
              <a:rPr lang="en-US" sz="1445" b="1" baseline="-25000" dirty="0">
                <a:latin typeface="Courier New" panose="02070309020205020404" pitchFamily="49" charset="0"/>
                <a:cs typeface="Courier New" panose="02070309020205020404" pitchFamily="49" charset="0"/>
              </a:rPr>
              <a:t>s</a:t>
            </a:r>
            <a:r>
              <a:rPr lang="en-US" sz="1445" b="1" baseline="30000" dirty="0">
                <a:solidFill>
                  <a:srgbClr val="00B0F0"/>
                </a:solidFill>
                <a:latin typeface="Courier New" panose="02070309020205020404" pitchFamily="49" charset="0"/>
                <a:cs typeface="Courier New" panose="02070309020205020404" pitchFamily="49" charset="0"/>
              </a:rPr>
              <a:t>m</a:t>
            </a:r>
            <a:r>
              <a:rPr lang="en-US" sz="1445" b="1" dirty="0">
                <a:solidFill>
                  <a:srgbClr val="00B0F0"/>
                </a:solidFill>
                <a:latin typeface="Courier New" panose="02070309020205020404" pitchFamily="49" charset="0"/>
                <a:cs typeface="Courier New" panose="02070309020205020404" pitchFamily="49" charset="0"/>
              </a:rPr>
              <a:t>C</a:t>
            </a:r>
            <a:r>
              <a:rPr lang="en-US" sz="1445" b="1" baseline="-25000" dirty="0">
                <a:latin typeface="Courier New" panose="02070309020205020404" pitchFamily="49" charset="0"/>
                <a:cs typeface="Courier New" panose="02070309020205020404" pitchFamily="49" charset="0"/>
              </a:rPr>
              <a:t>s</a:t>
            </a:r>
            <a:r>
              <a:rPr lang="en-US" sz="1445" b="1" dirty="0">
                <a:solidFill>
                  <a:srgbClr val="00B0F0"/>
                </a:solidFill>
                <a:latin typeface="Courier New" panose="02070309020205020404" pitchFamily="49" charset="0"/>
                <a:cs typeface="Courier New" panose="02070309020205020404" pitchFamily="49" charset="0"/>
              </a:rPr>
              <a:t>G</a:t>
            </a:r>
            <a:r>
              <a:rPr lang="en-US" sz="1445" b="1" baseline="-25000" dirty="0">
                <a:latin typeface="Courier New" panose="02070309020205020404" pitchFamily="49" charset="0"/>
                <a:cs typeface="Courier New" panose="02070309020205020404" pitchFamily="49" charset="0"/>
              </a:rPr>
              <a:t>s</a:t>
            </a:r>
            <a:r>
              <a:rPr lang="en-US" sz="1445" b="1" dirty="0">
                <a:solidFill>
                  <a:srgbClr val="00B0F0"/>
                </a:solidFill>
                <a:latin typeface="Courier New" panose="02070309020205020404" pitchFamily="49" charset="0"/>
                <a:cs typeface="Courier New" panose="02070309020205020404" pitchFamily="49" charset="0"/>
              </a:rPr>
              <a:t>A</a:t>
            </a:r>
            <a:r>
              <a:rPr lang="en-US" sz="1445" b="1" dirty="0">
                <a:solidFill>
                  <a:srgbClr val="000000"/>
                </a:solidFill>
                <a:latin typeface="Courier New" panose="02070309020205020404" pitchFamily="49" charset="0"/>
                <a:cs typeface="Courier New" panose="02070309020205020404" pitchFamily="49" charset="0"/>
              </a:rPr>
              <a:t>-</a:t>
            </a:r>
            <a:r>
              <a:rPr lang="en-US" sz="1445" b="1" dirty="0">
                <a:latin typeface="Courier New" panose="02070309020205020404" pitchFamily="49" charset="0"/>
                <a:cs typeface="Courier New" panose="02070309020205020404" pitchFamily="49" charset="0"/>
              </a:rPr>
              <a:t>GN3</a:t>
            </a:r>
            <a:endParaRPr lang="en-US" dirty="0"/>
          </a:p>
          <a:p>
            <a:r>
              <a:rPr lang="en-US" sz="1445" dirty="0"/>
              <a:t>[M+DMT]</a:t>
            </a:r>
            <a:r>
              <a:rPr lang="en-US" sz="1445" baseline="-25000" dirty="0"/>
              <a:t>calc</a:t>
            </a:r>
            <a:r>
              <a:rPr lang="en-US" sz="1445" dirty="0"/>
              <a:t> = 7486.6</a:t>
            </a:r>
            <a:br>
              <a:rPr lang="en-US" sz="1445" dirty="0"/>
            </a:br>
            <a:r>
              <a:rPr lang="en-US" sz="1445" dirty="0"/>
              <a:t>[M]</a:t>
            </a:r>
            <a:r>
              <a:rPr lang="en-US" sz="1445" baseline="30000" dirty="0"/>
              <a:t>4+</a:t>
            </a:r>
            <a:r>
              <a:rPr lang="en-US" sz="1445" baseline="-25000" dirty="0"/>
              <a:t>found</a:t>
            </a:r>
            <a:r>
              <a:rPr lang="en-US" sz="1445" dirty="0"/>
              <a:t> = 1870.4 (7485.6)</a:t>
            </a:r>
            <a:endParaRPr lang="en-US" sz="1445" dirty="0">
              <a:cs typeface="Calibri"/>
            </a:endParaRPr>
          </a:p>
        </p:txBody>
      </p:sp>
      <p:pic>
        <p:nvPicPr>
          <p:cNvPr id="11" name="Picture 10">
            <a:extLst>
              <a:ext uri="{FF2B5EF4-FFF2-40B4-BE49-F238E27FC236}">
                <a16:creationId xmlns:a16="http://schemas.microsoft.com/office/drawing/2014/main" xmlns="" id="{F277CCA3-3CA6-4708-9A6C-E932E54D46FF}"/>
              </a:ext>
            </a:extLst>
          </p:cNvPr>
          <p:cNvPicPr>
            <a:picLocks noChangeAspect="1"/>
          </p:cNvPicPr>
          <p:nvPr/>
        </p:nvPicPr>
        <p:blipFill>
          <a:blip r:embed="rId6"/>
          <a:stretch>
            <a:fillRect/>
          </a:stretch>
        </p:blipFill>
        <p:spPr>
          <a:xfrm>
            <a:off x="867926" y="4845174"/>
            <a:ext cx="4799499" cy="3169920"/>
          </a:xfrm>
          <a:prstGeom prst="rect">
            <a:avLst/>
          </a:prstGeom>
        </p:spPr>
      </p:pic>
      <p:pic>
        <p:nvPicPr>
          <p:cNvPr id="12" name="Picture 11">
            <a:extLst>
              <a:ext uri="{FF2B5EF4-FFF2-40B4-BE49-F238E27FC236}">
                <a16:creationId xmlns:a16="http://schemas.microsoft.com/office/drawing/2014/main" xmlns="" id="{D5749D39-1324-41DA-9FFB-AC8BFE459B3A}"/>
              </a:ext>
            </a:extLst>
          </p:cNvPr>
          <p:cNvPicPr>
            <a:picLocks noChangeAspect="1"/>
          </p:cNvPicPr>
          <p:nvPr/>
        </p:nvPicPr>
        <p:blipFill>
          <a:blip r:embed="rId7"/>
          <a:stretch>
            <a:fillRect/>
          </a:stretch>
        </p:blipFill>
        <p:spPr>
          <a:xfrm>
            <a:off x="5667425" y="4845173"/>
            <a:ext cx="3181104" cy="3169920"/>
          </a:xfrm>
          <a:prstGeom prst="rect">
            <a:avLst/>
          </a:prstGeom>
        </p:spPr>
      </p:pic>
      <p:sp>
        <p:nvSpPr>
          <p:cNvPr id="13" name="TextBox 12">
            <a:extLst>
              <a:ext uri="{FF2B5EF4-FFF2-40B4-BE49-F238E27FC236}">
                <a16:creationId xmlns:a16="http://schemas.microsoft.com/office/drawing/2014/main" xmlns="" id="{9886D4B0-6EB2-4548-A864-FD9DAF840BAC}"/>
              </a:ext>
            </a:extLst>
          </p:cNvPr>
          <p:cNvSpPr txBox="1"/>
          <p:nvPr/>
        </p:nvSpPr>
        <p:spPr>
          <a:xfrm>
            <a:off x="381000" y="12083792"/>
            <a:ext cx="9143999" cy="830997"/>
          </a:xfrm>
          <a:prstGeom prst="rect">
            <a:avLst/>
          </a:prstGeom>
          <a:noFill/>
        </p:spPr>
        <p:txBody>
          <a:bodyPr wrap="square" rtlCol="0">
            <a:spAutoFit/>
          </a:bodyPr>
          <a:lstStyle/>
          <a:p>
            <a:r>
              <a:rPr lang="en-US" sz="1600" b="1" dirty="0"/>
              <a:t>Supplementary Figure 1</a:t>
            </a:r>
            <a:r>
              <a:rPr lang="en-US" sz="1600" dirty="0"/>
              <a:t>. Representative HPLC traces of crude reactions mixtures following cleavage and deprotection using aqueous ammonia of </a:t>
            </a:r>
            <a:r>
              <a:rPr lang="en-US" sz="1600" dirty="0" err="1"/>
              <a:t>DMTr</a:t>
            </a:r>
            <a:r>
              <a:rPr lang="en-US" sz="1600" dirty="0"/>
              <a:t>-on (A) full PS (B) 4MsPA/PS (C) full gap </a:t>
            </a:r>
            <a:r>
              <a:rPr lang="en-US" sz="1600" dirty="0" err="1"/>
              <a:t>MsPA</a:t>
            </a:r>
            <a:r>
              <a:rPr lang="en-US" sz="1600" dirty="0"/>
              <a:t> ASOs showing similar chemical stability profile. </a:t>
            </a:r>
          </a:p>
        </p:txBody>
      </p:sp>
      <p:sp>
        <p:nvSpPr>
          <p:cNvPr id="14" name="TextBox 13">
            <a:extLst>
              <a:ext uri="{FF2B5EF4-FFF2-40B4-BE49-F238E27FC236}">
                <a16:creationId xmlns:a16="http://schemas.microsoft.com/office/drawing/2014/main" xmlns="" id="{6D94BD21-CF77-498C-BED2-7DDE1564D7AD}"/>
              </a:ext>
            </a:extLst>
          </p:cNvPr>
          <p:cNvSpPr txBox="1"/>
          <p:nvPr/>
        </p:nvSpPr>
        <p:spPr>
          <a:xfrm>
            <a:off x="192487" y="175845"/>
            <a:ext cx="377026" cy="492443"/>
          </a:xfrm>
          <a:prstGeom prst="rect">
            <a:avLst/>
          </a:prstGeom>
          <a:noFill/>
        </p:spPr>
        <p:txBody>
          <a:bodyPr wrap="none" rtlCol="0">
            <a:spAutoFit/>
          </a:bodyPr>
          <a:lstStyle/>
          <a:p>
            <a:r>
              <a:rPr lang="en-US" sz="2600" dirty="0"/>
              <a:t>A</a:t>
            </a:r>
          </a:p>
        </p:txBody>
      </p:sp>
      <p:sp>
        <p:nvSpPr>
          <p:cNvPr id="15" name="TextBox 14">
            <a:extLst>
              <a:ext uri="{FF2B5EF4-FFF2-40B4-BE49-F238E27FC236}">
                <a16:creationId xmlns:a16="http://schemas.microsoft.com/office/drawing/2014/main" xmlns="" id="{C933695A-9A50-4C3A-A613-D7C719D3756D}"/>
              </a:ext>
            </a:extLst>
          </p:cNvPr>
          <p:cNvSpPr txBox="1"/>
          <p:nvPr/>
        </p:nvSpPr>
        <p:spPr>
          <a:xfrm>
            <a:off x="203707" y="4039385"/>
            <a:ext cx="365806" cy="492443"/>
          </a:xfrm>
          <a:prstGeom prst="rect">
            <a:avLst/>
          </a:prstGeom>
          <a:noFill/>
        </p:spPr>
        <p:txBody>
          <a:bodyPr wrap="square" rtlCol="0">
            <a:spAutoFit/>
          </a:bodyPr>
          <a:lstStyle/>
          <a:p>
            <a:r>
              <a:rPr lang="en-US" sz="2600" dirty="0"/>
              <a:t>B</a:t>
            </a:r>
          </a:p>
        </p:txBody>
      </p:sp>
      <p:sp>
        <p:nvSpPr>
          <p:cNvPr id="16" name="TextBox 15">
            <a:extLst>
              <a:ext uri="{FF2B5EF4-FFF2-40B4-BE49-F238E27FC236}">
                <a16:creationId xmlns:a16="http://schemas.microsoft.com/office/drawing/2014/main" xmlns="" id="{155DDE06-9F62-473D-8279-C4B9C83AB6C4}"/>
              </a:ext>
            </a:extLst>
          </p:cNvPr>
          <p:cNvSpPr txBox="1"/>
          <p:nvPr/>
        </p:nvSpPr>
        <p:spPr>
          <a:xfrm>
            <a:off x="206913" y="7958330"/>
            <a:ext cx="362600" cy="492443"/>
          </a:xfrm>
          <a:prstGeom prst="rect">
            <a:avLst/>
          </a:prstGeom>
          <a:noFill/>
        </p:spPr>
        <p:txBody>
          <a:bodyPr wrap="none" rtlCol="0">
            <a:spAutoFit/>
          </a:bodyPr>
          <a:lstStyle/>
          <a:p>
            <a:r>
              <a:rPr lang="en-US" sz="2600" dirty="0"/>
              <a:t>C</a:t>
            </a:r>
          </a:p>
        </p:txBody>
      </p:sp>
    </p:spTree>
    <p:extLst>
      <p:ext uri="{BB962C8B-B14F-4D97-AF65-F5344CB8AC3E}">
        <p14:creationId xmlns:p14="http://schemas.microsoft.com/office/powerpoint/2010/main" val="2674790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xmlns="" id="{38985B55-3E41-42C7-B71C-3A6919D15AB0}"/>
              </a:ext>
            </a:extLst>
          </p:cNvPr>
          <p:cNvGraphicFramePr>
            <a:graphicFrameLocks noGrp="1"/>
          </p:cNvGraphicFramePr>
          <p:nvPr>
            <p:extLst>
              <p:ext uri="{D42A27DB-BD31-4B8C-83A1-F6EECF244321}">
                <p14:modId xmlns:p14="http://schemas.microsoft.com/office/powerpoint/2010/main" val="4008167907"/>
              </p:ext>
            </p:extLst>
          </p:nvPr>
        </p:nvGraphicFramePr>
        <p:xfrm>
          <a:off x="1240296" y="550962"/>
          <a:ext cx="7425408" cy="11626386"/>
        </p:xfrm>
        <a:graphic>
          <a:graphicData uri="http://schemas.openxmlformats.org/drawingml/2006/table">
            <a:tbl>
              <a:tblPr/>
              <a:tblGrid>
                <a:gridCol w="929701">
                  <a:extLst>
                    <a:ext uri="{9D8B030D-6E8A-4147-A177-3AD203B41FA5}">
                      <a16:colId xmlns:a16="http://schemas.microsoft.com/office/drawing/2014/main" xmlns="" val="538181120"/>
                    </a:ext>
                  </a:extLst>
                </a:gridCol>
                <a:gridCol w="3661388">
                  <a:extLst>
                    <a:ext uri="{9D8B030D-6E8A-4147-A177-3AD203B41FA5}">
                      <a16:colId xmlns:a16="http://schemas.microsoft.com/office/drawing/2014/main" xmlns="" val="2595691292"/>
                    </a:ext>
                  </a:extLst>
                </a:gridCol>
                <a:gridCol w="1041650">
                  <a:extLst>
                    <a:ext uri="{9D8B030D-6E8A-4147-A177-3AD203B41FA5}">
                      <a16:colId xmlns:a16="http://schemas.microsoft.com/office/drawing/2014/main" xmlns="" val="2056576192"/>
                    </a:ext>
                  </a:extLst>
                </a:gridCol>
                <a:gridCol w="840482">
                  <a:extLst>
                    <a:ext uri="{9D8B030D-6E8A-4147-A177-3AD203B41FA5}">
                      <a16:colId xmlns:a16="http://schemas.microsoft.com/office/drawing/2014/main" xmlns="" val="687721253"/>
                    </a:ext>
                  </a:extLst>
                </a:gridCol>
                <a:gridCol w="952187">
                  <a:extLst>
                    <a:ext uri="{9D8B030D-6E8A-4147-A177-3AD203B41FA5}">
                      <a16:colId xmlns:a16="http://schemas.microsoft.com/office/drawing/2014/main" xmlns="" val="4046172224"/>
                    </a:ext>
                  </a:extLst>
                </a:gridCol>
              </a:tblGrid>
              <a:tr h="312174">
                <a:tc>
                  <a:txBody>
                    <a:bodyPr/>
                    <a:lstStyle/>
                    <a:p>
                      <a:pPr algn="ctr" rtl="0" fontAlgn="base"/>
                      <a:r>
                        <a:rPr lang="en-US" sz="1100" b="1" i="0" u="none" strike="noStrike">
                          <a:solidFill>
                            <a:srgbClr val="000000"/>
                          </a:solidFill>
                          <a:effectLst/>
                          <a:latin typeface="Courier New"/>
                          <a:cs typeface="Courier New"/>
                        </a:rPr>
                        <a:t>ION #</a:t>
                      </a:r>
                      <a:r>
                        <a:rPr lang="en-US" sz="1100" b="0"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solidFill>
                      <a:srgbClr val="F2F2F2"/>
                    </a:solidFill>
                  </a:tcPr>
                </a:tc>
                <a:tc>
                  <a:txBody>
                    <a:bodyPr/>
                    <a:lstStyle/>
                    <a:p>
                      <a:pPr algn="ctr" rtl="0" fontAlgn="base"/>
                      <a:r>
                        <a:rPr lang="en-US" sz="1100" b="1" i="0" u="none" strike="noStrike">
                          <a:solidFill>
                            <a:srgbClr val="000000"/>
                          </a:solidFill>
                          <a:effectLst/>
                          <a:latin typeface="Courier New"/>
                          <a:cs typeface="Courier New"/>
                        </a:rPr>
                        <a:t>Oligo Sequence</a:t>
                      </a:r>
                      <a:r>
                        <a:rPr lang="en-US" sz="1100" b="0"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solidFill>
                      <a:srgbClr val="F2F2F2"/>
                    </a:solidFill>
                  </a:tcPr>
                </a:tc>
                <a:tc>
                  <a:txBody>
                    <a:bodyPr/>
                    <a:lstStyle/>
                    <a:p>
                      <a:pPr algn="ctr" rtl="0" fontAlgn="base"/>
                      <a:r>
                        <a:rPr lang="en-US" sz="1100" b="1" i="0">
                          <a:solidFill>
                            <a:srgbClr val="000000"/>
                          </a:solidFill>
                          <a:effectLst/>
                          <a:latin typeface="Courier New"/>
                          <a:cs typeface="Courier New"/>
                        </a:rPr>
                        <a:t>MW calculated</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solidFill>
                      <a:srgbClr val="F2F2F2"/>
                    </a:solidFill>
                  </a:tcPr>
                </a:tc>
                <a:tc>
                  <a:txBody>
                    <a:bodyPr/>
                    <a:lstStyle/>
                    <a:p>
                      <a:pPr algn="ctr" rtl="0" fontAlgn="base"/>
                      <a:r>
                        <a:rPr lang="en-US" sz="1100" b="1" i="0">
                          <a:solidFill>
                            <a:srgbClr val="000000"/>
                          </a:solidFill>
                          <a:effectLst/>
                          <a:latin typeface="Courier New"/>
                          <a:cs typeface="Courier New"/>
                        </a:rPr>
                        <a:t>MW found</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solidFill>
                      <a:srgbClr val="F2F2F2"/>
                    </a:solidFill>
                  </a:tcPr>
                </a:tc>
                <a:tc>
                  <a:txBody>
                    <a:bodyPr/>
                    <a:lstStyle/>
                    <a:p>
                      <a:pPr algn="ctr" rtl="0" fontAlgn="base"/>
                      <a:r>
                        <a:rPr lang="en-US" sz="1100" b="1" i="0">
                          <a:solidFill>
                            <a:srgbClr val="000000"/>
                          </a:solidFill>
                          <a:effectLst/>
                          <a:latin typeface="Courier New"/>
                          <a:cs typeface="Courier New"/>
                        </a:rPr>
                        <a:t>UV Purity</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solidFill>
                      <a:srgbClr val="F2F2F2"/>
                    </a:solidFill>
                  </a:tcPr>
                </a:tc>
                <a:extLst>
                  <a:ext uri="{0D108BD9-81ED-4DB2-BD59-A6C34878D82A}">
                    <a16:rowId xmlns:a16="http://schemas.microsoft.com/office/drawing/2014/main" xmlns="" val="1767102074"/>
                  </a:ext>
                </a:extLst>
              </a:tr>
              <a:tr h="179145">
                <a:tc>
                  <a:txBody>
                    <a:bodyPr/>
                    <a:lstStyle/>
                    <a:p>
                      <a:pPr algn="ctr" rtl="0" fontAlgn="base"/>
                      <a:r>
                        <a:rPr lang="en-US" sz="1100" b="1" i="0" u="none" strike="noStrike">
                          <a:solidFill>
                            <a:srgbClr val="000000"/>
                          </a:solidFill>
                          <a:effectLst/>
                          <a:latin typeface="Courier New"/>
                          <a:cs typeface="Courier New"/>
                        </a:rPr>
                        <a:t>558807</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panose="02070309020205020404" pitchFamily="49" charset="0"/>
                          <a:cs typeface="Courier New" panose="02070309020205020404" pitchFamily="49" charset="0"/>
                        </a:rPr>
                        <a:t>5380.5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panose="02070309020205020404" pitchFamily="49" charset="0"/>
                          <a:cs typeface="Courier New" panose="02070309020205020404" pitchFamily="49" charset="0"/>
                        </a:rPr>
                        <a:t>5379.4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panose="02070309020205020404" pitchFamily="49" charset="0"/>
                          <a:cs typeface="Courier New" panose="02070309020205020404" pitchFamily="49" charset="0"/>
                        </a:rPr>
                        <a:t>97.1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000849253"/>
                  </a:ext>
                </a:extLst>
              </a:tr>
              <a:tr h="179145">
                <a:tc>
                  <a:txBody>
                    <a:bodyPr/>
                    <a:lstStyle/>
                    <a:p>
                      <a:pPr algn="ctr" rtl="0" fontAlgn="base"/>
                      <a:r>
                        <a:rPr lang="en-US" sz="1100" b="1" i="0" u="none" strike="noStrike">
                          <a:solidFill>
                            <a:srgbClr val="000000"/>
                          </a:solidFill>
                          <a:effectLst/>
                          <a:latin typeface="Courier New"/>
                          <a:cs typeface="Courier New"/>
                        </a:rPr>
                        <a:t>1375418</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86.2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404980477"/>
                  </a:ext>
                </a:extLst>
              </a:tr>
              <a:tr h="179145">
                <a:tc>
                  <a:txBody>
                    <a:bodyPr/>
                    <a:lstStyle/>
                    <a:p>
                      <a:pPr algn="ctr" rtl="0" fontAlgn="base"/>
                      <a:r>
                        <a:rPr lang="en-US" sz="1100" b="1" i="0" u="none" strike="noStrike">
                          <a:solidFill>
                            <a:srgbClr val="000000"/>
                          </a:solidFill>
                          <a:effectLst/>
                          <a:latin typeface="Courier New"/>
                          <a:cs typeface="Courier New"/>
                        </a:rPr>
                        <a:t>1375419</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89.7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764271520"/>
                  </a:ext>
                </a:extLst>
              </a:tr>
              <a:tr h="179145">
                <a:tc>
                  <a:txBody>
                    <a:bodyPr/>
                    <a:lstStyle/>
                    <a:p>
                      <a:pPr algn="ctr" rtl="0" fontAlgn="base"/>
                      <a:r>
                        <a:rPr lang="en-US" sz="1100" b="1" i="0" u="none" strike="noStrike">
                          <a:solidFill>
                            <a:srgbClr val="000000"/>
                          </a:solidFill>
                          <a:effectLst/>
                          <a:latin typeface="Courier New"/>
                          <a:cs typeface="Courier New"/>
                        </a:rPr>
                        <a:t>1375420</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5500.9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89.2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335223839"/>
                  </a:ext>
                </a:extLst>
              </a:tr>
              <a:tr h="179145">
                <a:tc>
                  <a:txBody>
                    <a:bodyPr/>
                    <a:lstStyle/>
                    <a:p>
                      <a:pPr algn="ctr" rtl="0" fontAlgn="base"/>
                      <a:r>
                        <a:rPr lang="en-US" sz="1100" b="1" i="0" u="none" strike="noStrike">
                          <a:solidFill>
                            <a:srgbClr val="000000"/>
                          </a:solidFill>
                          <a:effectLst/>
                          <a:latin typeface="Courier New"/>
                          <a:cs typeface="Courier New"/>
                        </a:rPr>
                        <a:t>1375421</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87.6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238702231"/>
                  </a:ext>
                </a:extLst>
              </a:tr>
              <a:tr h="179145">
                <a:tc>
                  <a:txBody>
                    <a:bodyPr/>
                    <a:lstStyle/>
                    <a:p>
                      <a:pPr algn="ctr" rtl="0" fontAlgn="base"/>
                      <a:r>
                        <a:rPr lang="en-US" sz="1100" b="1" i="0" u="none" strike="noStrike">
                          <a:solidFill>
                            <a:srgbClr val="000000"/>
                          </a:solidFill>
                          <a:effectLst/>
                          <a:latin typeface="Courier New"/>
                          <a:cs typeface="Courier New"/>
                        </a:rPr>
                        <a:t>1375422</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91.3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103090955"/>
                  </a:ext>
                </a:extLst>
              </a:tr>
              <a:tr h="179145">
                <a:tc>
                  <a:txBody>
                    <a:bodyPr/>
                    <a:lstStyle/>
                    <a:p>
                      <a:pPr algn="ctr" rtl="0" fontAlgn="base"/>
                      <a:r>
                        <a:rPr lang="en-US" sz="1100" b="1" i="0" u="none" strike="noStrike">
                          <a:solidFill>
                            <a:srgbClr val="000000"/>
                          </a:solidFill>
                          <a:effectLst/>
                          <a:latin typeface="Courier New"/>
                          <a:cs typeface="Courier New"/>
                        </a:rPr>
                        <a:t>1375423</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95.1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292266458"/>
                  </a:ext>
                </a:extLst>
              </a:tr>
              <a:tr h="179145">
                <a:tc>
                  <a:txBody>
                    <a:bodyPr/>
                    <a:lstStyle/>
                    <a:p>
                      <a:pPr algn="ctr" rtl="0" fontAlgn="base"/>
                      <a:r>
                        <a:rPr lang="en-US" sz="1100" b="1" i="0" u="none" strike="noStrike">
                          <a:solidFill>
                            <a:srgbClr val="000000"/>
                          </a:solidFill>
                          <a:effectLst/>
                          <a:latin typeface="Courier New"/>
                          <a:cs typeface="Courier New"/>
                        </a:rPr>
                        <a:t>1375424</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91.1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695500974"/>
                  </a:ext>
                </a:extLst>
              </a:tr>
              <a:tr h="179145">
                <a:tc>
                  <a:txBody>
                    <a:bodyPr/>
                    <a:lstStyle/>
                    <a:p>
                      <a:pPr algn="ctr" rtl="0" fontAlgn="base"/>
                      <a:r>
                        <a:rPr lang="en-US" sz="1100" b="1" i="0" u="none" strike="noStrike">
                          <a:solidFill>
                            <a:srgbClr val="000000"/>
                          </a:solidFill>
                          <a:effectLst/>
                          <a:latin typeface="Courier New"/>
                          <a:cs typeface="Courier New"/>
                        </a:rPr>
                        <a:t>1375425</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95.4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4259634078"/>
                  </a:ext>
                </a:extLst>
              </a:tr>
              <a:tr h="179145">
                <a:tc>
                  <a:txBody>
                    <a:bodyPr/>
                    <a:lstStyle/>
                    <a:p>
                      <a:pPr algn="ctr" rtl="0" fontAlgn="base"/>
                      <a:r>
                        <a:rPr lang="en-US" sz="1100" b="1" i="0" u="none" strike="noStrike">
                          <a:solidFill>
                            <a:srgbClr val="000000"/>
                          </a:solidFill>
                          <a:effectLst/>
                          <a:latin typeface="Courier New"/>
                          <a:cs typeface="Courier New"/>
                        </a:rPr>
                        <a:t>1375426</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95.1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551013122"/>
                  </a:ext>
                </a:extLst>
              </a:tr>
              <a:tr h="179145">
                <a:tc>
                  <a:txBody>
                    <a:bodyPr/>
                    <a:lstStyle/>
                    <a:p>
                      <a:pPr algn="ctr" rtl="0" fontAlgn="base"/>
                      <a:r>
                        <a:rPr lang="en-US" sz="1100" b="1" i="0" u="none" strike="noStrike">
                          <a:solidFill>
                            <a:srgbClr val="000000"/>
                          </a:solidFill>
                          <a:effectLst/>
                          <a:latin typeface="Courier New"/>
                          <a:cs typeface="Courier New"/>
                        </a:rPr>
                        <a:t>1375427</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91.0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4275037136"/>
                  </a:ext>
                </a:extLst>
              </a:tr>
              <a:tr h="179145">
                <a:tc>
                  <a:txBody>
                    <a:bodyPr/>
                    <a:lstStyle/>
                    <a:p>
                      <a:pPr algn="ctr" rtl="0" fontAlgn="base"/>
                      <a:r>
                        <a:rPr lang="en-US" sz="1100" b="1" i="0" u="none" strike="noStrike">
                          <a:solidFill>
                            <a:srgbClr val="000000"/>
                          </a:solidFill>
                          <a:effectLst/>
                          <a:latin typeface="Courier New"/>
                          <a:cs typeface="Courier New"/>
                        </a:rPr>
                        <a:t>1375428</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94.8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185989679"/>
                  </a:ext>
                </a:extLst>
              </a:tr>
              <a:tr h="179145">
                <a:tc>
                  <a:txBody>
                    <a:bodyPr/>
                    <a:lstStyle/>
                    <a:p>
                      <a:pPr algn="ctr" rtl="0" fontAlgn="base"/>
                      <a:r>
                        <a:rPr lang="en-US" sz="1100" b="1" i="0" u="none" strike="noStrike">
                          <a:solidFill>
                            <a:srgbClr val="000000"/>
                          </a:solidFill>
                          <a:effectLst/>
                          <a:latin typeface="Courier New"/>
                          <a:cs typeface="Courier New"/>
                        </a:rPr>
                        <a:t>1375429</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88.4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215458583"/>
                  </a:ext>
                </a:extLst>
              </a:tr>
              <a:tr h="179145">
                <a:tc>
                  <a:txBody>
                    <a:bodyPr/>
                    <a:lstStyle/>
                    <a:p>
                      <a:pPr algn="ctr" rtl="0" fontAlgn="base"/>
                      <a:r>
                        <a:rPr lang="en-US" sz="1100" b="1" i="0" u="none" strike="noStrike">
                          <a:solidFill>
                            <a:srgbClr val="000000"/>
                          </a:solidFill>
                          <a:effectLst/>
                          <a:latin typeface="Courier New"/>
                          <a:cs typeface="Courier New"/>
                        </a:rPr>
                        <a:t>1375430</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5501.0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88.0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971376476"/>
                  </a:ext>
                </a:extLst>
              </a:tr>
              <a:tr h="179145">
                <a:tc>
                  <a:txBody>
                    <a:bodyPr/>
                    <a:lstStyle/>
                    <a:p>
                      <a:pPr algn="ctr" rtl="0" fontAlgn="base"/>
                      <a:r>
                        <a:rPr lang="en-US" sz="1100" b="1" i="0" u="none" strike="noStrike">
                          <a:solidFill>
                            <a:srgbClr val="000000"/>
                          </a:solidFill>
                          <a:effectLst/>
                          <a:latin typeface="Courier New"/>
                          <a:cs typeface="Courier New"/>
                        </a:rPr>
                        <a:t>1375431</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FF00FF"/>
                          </a:solidFill>
                          <a:effectLst/>
                          <a:latin typeface="Courier New"/>
                        </a:rPr>
                        <a:t>u</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5502.6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5500.9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88.9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399221428"/>
                  </a:ext>
                </a:extLst>
              </a:tr>
              <a:tr h="179145">
                <a:tc>
                  <a:txBody>
                    <a:bodyPr/>
                    <a:lstStyle/>
                    <a:p>
                      <a:pPr algn="ctr" rtl="0" fontAlgn="base"/>
                      <a:r>
                        <a:rPr lang="en-US" sz="1100" b="1" i="0" u="none" strike="noStrike" dirty="0">
                          <a:solidFill>
                            <a:srgbClr val="000000"/>
                          </a:solidFill>
                          <a:effectLst/>
                          <a:latin typeface="Courier New"/>
                          <a:cs typeface="Courier New"/>
                        </a:rPr>
                        <a:t>1375432</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a:rPr>
                        <a:t>G</a:t>
                      </a:r>
                      <a:r>
                        <a:rPr lang="en-US" sz="1100" b="1" i="0" u="none" strike="noStrike" baseline="-25000" err="1">
                          <a:solidFill>
                            <a:srgbClr val="FF00FF"/>
                          </a:solidFill>
                          <a:effectLst/>
                          <a:latin typeface="Courier New"/>
                        </a:rPr>
                        <a:t>u</a:t>
                      </a:r>
                      <a:r>
                        <a:rPr lang="en-US" sz="1100" b="1" i="0" u="none" strike="noStrike" baseline="30000" err="1">
                          <a:solidFill>
                            <a:srgbClr val="00B0F0"/>
                          </a:solidFill>
                          <a:effectLst/>
                          <a:latin typeface="Courier New"/>
                        </a:rPr>
                        <a:t>m</a:t>
                      </a:r>
                      <a:r>
                        <a:rPr lang="en-US" sz="1100" b="1" i="0" u="none" strike="noStrike" err="1">
                          <a:solidFill>
                            <a:srgbClr val="00B0F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a:rPr>
                        <a:t>A</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G</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A</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A</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6296.1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6294.4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78.5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4274953706"/>
                  </a:ext>
                </a:extLst>
              </a:tr>
              <a:tr h="179145">
                <a:tc>
                  <a:txBody>
                    <a:bodyPr/>
                    <a:lstStyle/>
                    <a:p>
                      <a:pPr algn="ctr" rtl="0" fontAlgn="base"/>
                      <a:r>
                        <a:rPr lang="en-US" sz="1100" b="1" i="0" u="none" strike="noStrike">
                          <a:solidFill>
                            <a:srgbClr val="000000"/>
                          </a:solidFill>
                          <a:effectLst/>
                          <a:latin typeface="Courier New"/>
                          <a:cs typeface="Courier New"/>
                        </a:rPr>
                        <a:t>1386094</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a:rPr>
                        <a:t>G</a:t>
                      </a:r>
                      <a:r>
                        <a:rPr lang="en-US" sz="1100" b="1" i="0" u="none" strike="noStrike" baseline="-25000" err="1">
                          <a:solidFill>
                            <a:srgbClr val="000000"/>
                          </a:solidFill>
                          <a:effectLst/>
                          <a:latin typeface="Courier New"/>
                        </a:rPr>
                        <a:t>s</a:t>
                      </a:r>
                      <a:r>
                        <a:rPr lang="en-US" sz="1100" b="1" i="0" u="none" strike="noStrike" baseline="30000" err="1">
                          <a:solidFill>
                            <a:srgbClr val="00B0F0"/>
                          </a:solidFill>
                          <a:effectLst/>
                          <a:latin typeface="Courier New"/>
                        </a:rPr>
                        <a:t>m</a:t>
                      </a:r>
                      <a:r>
                        <a:rPr lang="en-US" sz="1100" b="1" i="0" u="none" strike="noStrike" err="1">
                          <a:solidFill>
                            <a:srgbClr val="00B0F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A</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G</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A</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A</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6051.9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6050.4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77.9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405610562"/>
                  </a:ext>
                </a:extLst>
              </a:tr>
              <a:tr h="179145">
                <a:tc>
                  <a:txBody>
                    <a:bodyPr/>
                    <a:lstStyle/>
                    <a:p>
                      <a:pPr algn="ctr" rtl="0" fontAlgn="base"/>
                      <a:r>
                        <a:rPr lang="en-US" sz="1100" b="1" i="0" u="none" strike="noStrike">
                          <a:solidFill>
                            <a:srgbClr val="000000"/>
                          </a:solidFill>
                          <a:effectLst/>
                          <a:latin typeface="Courier New"/>
                          <a:cs typeface="Courier New"/>
                        </a:rPr>
                        <a:t>1378793</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a:rPr>
                        <a:t>G</a:t>
                      </a:r>
                      <a:r>
                        <a:rPr lang="en-US" sz="1100" b="1" i="0" u="none" strike="noStrike" baseline="-25000" err="1">
                          <a:solidFill>
                            <a:srgbClr val="000000"/>
                          </a:solidFill>
                          <a:effectLst/>
                          <a:latin typeface="Courier New"/>
                        </a:rPr>
                        <a:t>s</a:t>
                      </a:r>
                      <a:r>
                        <a:rPr lang="en-US" sz="1100" b="1" i="0" u="none" strike="noStrike" baseline="30000" err="1">
                          <a:solidFill>
                            <a:srgbClr val="00B0F0"/>
                          </a:solidFill>
                          <a:effectLst/>
                          <a:latin typeface="Courier New"/>
                        </a:rPr>
                        <a:t>m</a:t>
                      </a:r>
                      <a:r>
                        <a:rPr lang="en-US" sz="1100" b="1" i="0" u="none" strike="noStrike" err="1">
                          <a:solidFill>
                            <a:srgbClr val="00B0F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A</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G</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A</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A</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5990.9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5989.2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83.4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844359471"/>
                  </a:ext>
                </a:extLst>
              </a:tr>
              <a:tr h="179145">
                <a:tc>
                  <a:txBody>
                    <a:bodyPr/>
                    <a:lstStyle/>
                    <a:p>
                      <a:pPr algn="ctr" rtl="0" fontAlgn="base"/>
                      <a:r>
                        <a:rPr lang="en-US" sz="1100" b="1" i="0" u="none" strike="noStrike">
                          <a:solidFill>
                            <a:srgbClr val="000000"/>
                          </a:solidFill>
                          <a:effectLst/>
                          <a:latin typeface="Courier New"/>
                          <a:cs typeface="Courier New"/>
                        </a:rPr>
                        <a:t>1386355</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a:rPr>
                        <a:t>G</a:t>
                      </a:r>
                      <a:r>
                        <a:rPr lang="en-US" sz="1100" b="1" i="0" u="none" strike="noStrike" baseline="-25000" err="1">
                          <a:solidFill>
                            <a:srgbClr val="000000"/>
                          </a:solidFill>
                          <a:effectLst/>
                          <a:latin typeface="Courier New"/>
                        </a:rPr>
                        <a:t>s</a:t>
                      </a:r>
                      <a:r>
                        <a:rPr lang="en-US" sz="1100" b="1" i="0" u="none" strike="noStrike" baseline="30000" err="1">
                          <a:solidFill>
                            <a:srgbClr val="00B0F0"/>
                          </a:solidFill>
                          <a:effectLst/>
                          <a:latin typeface="Courier New"/>
                        </a:rPr>
                        <a:t>m</a:t>
                      </a:r>
                      <a:r>
                        <a:rPr lang="en-US" sz="1100" b="1" i="0" u="none" strike="noStrike" err="1">
                          <a:solidFill>
                            <a:srgbClr val="00B0F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A</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G</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A</a:t>
                      </a:r>
                      <a:r>
                        <a:rPr lang="en-US" sz="1100" b="1" i="0" u="none" strike="noStrike" baseline="-25000" err="1">
                          <a:solidFill>
                            <a:srgbClr val="FF00FF"/>
                          </a:solidFill>
                          <a:effectLst/>
                          <a:latin typeface="Courier New"/>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0000"/>
                          </a:solidFill>
                          <a:effectLst/>
                          <a:latin typeface="Courier New"/>
                        </a:rPr>
                        <a:t>A</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A</a:t>
                      </a:r>
                      <a:endParaRPr lang="en-US" sz="1100" b="1" i="0" u="none" strike="noStrike">
                        <a:solidFill>
                          <a:srgbClr val="00B0F0"/>
                        </a:solidFill>
                        <a:effectLst/>
                        <a:latin typeface="Courier New" panose="02070309020205020404" pitchFamily="49" charset="0"/>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5929.9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5928.2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85.1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385979545"/>
                  </a:ext>
                </a:extLst>
              </a:tr>
              <a:tr h="179145">
                <a:tc>
                  <a:txBody>
                    <a:bodyPr/>
                    <a:lstStyle/>
                    <a:p>
                      <a:pPr algn="ctr" rtl="0" fontAlgn="base"/>
                      <a:r>
                        <a:rPr lang="en-US" sz="1100" b="1" i="0" u="none" strike="noStrike" dirty="0">
                          <a:solidFill>
                            <a:srgbClr val="000000"/>
                          </a:solidFill>
                          <a:effectLst/>
                          <a:latin typeface="Courier New"/>
                          <a:cs typeface="Courier New"/>
                        </a:rPr>
                        <a:t>1378794</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a:rPr>
                        <a:t>G</a:t>
                      </a:r>
                      <a:r>
                        <a:rPr lang="en-US" sz="1100" b="1" i="0" u="none" strike="noStrike" baseline="-25000" err="1">
                          <a:solidFill>
                            <a:srgbClr val="FF00FF"/>
                          </a:solidFill>
                          <a:effectLst/>
                          <a:latin typeface="Courier New"/>
                        </a:rPr>
                        <a:t>u</a:t>
                      </a:r>
                      <a:r>
                        <a:rPr lang="en-US" sz="1100" b="1" i="0" u="none" strike="noStrike" baseline="30000" err="1">
                          <a:solidFill>
                            <a:srgbClr val="00B0F0"/>
                          </a:solidFill>
                          <a:effectLst/>
                          <a:latin typeface="Courier New"/>
                        </a:rPr>
                        <a:t>m</a:t>
                      </a:r>
                      <a:r>
                        <a:rPr lang="en-US" sz="1100" b="1" i="0" u="none" strike="noStrike" err="1">
                          <a:solidFill>
                            <a:srgbClr val="00B0F0"/>
                          </a:solidFill>
                          <a:effectLst/>
                          <a:latin typeface="Courier New"/>
                        </a:rPr>
                        <a:t>C</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a:rPr>
                        <a:t>A</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G</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T</a:t>
                      </a:r>
                      <a:r>
                        <a:rPr lang="en-US" sz="1100" b="1" i="0" u="none" strike="noStrike" baseline="-25000" err="1">
                          <a:solidFill>
                            <a:srgbClr val="000000"/>
                          </a:solidFill>
                          <a:effectLst/>
                          <a:latin typeface="Courier New"/>
                        </a:rPr>
                        <a:t>s</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T</a:t>
                      </a:r>
                      <a:r>
                        <a:rPr lang="en-US" sz="1100" b="1" i="0" u="none" strike="noStrike" baseline="-25000" err="1">
                          <a:solidFill>
                            <a:srgbClr val="000000"/>
                          </a:solidFill>
                          <a:effectLst/>
                          <a:latin typeface="Courier New"/>
                        </a:rPr>
                        <a:t>s</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A</a:t>
                      </a:r>
                      <a:r>
                        <a:rPr lang="en-US" sz="1100" b="1" i="0" u="none" strike="noStrike" baseline="-25000" err="1">
                          <a:solidFill>
                            <a:srgbClr val="000000"/>
                          </a:solidFill>
                          <a:effectLst/>
                          <a:latin typeface="Courier New"/>
                        </a:rPr>
                        <a:t>s</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A</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a:rPr>
                        <a:t>T</a:t>
                      </a:r>
                      <a:r>
                        <a:rPr lang="en-US" sz="1100" b="1" i="0" u="none" strike="noStrike" baseline="-25000" err="1">
                          <a:solidFill>
                            <a:srgbClr val="FF00FF"/>
                          </a:solidFill>
                          <a:effectLst/>
                          <a:latin typeface="Courier New"/>
                        </a:rPr>
                        <a:t>u</a:t>
                      </a:r>
                      <a:r>
                        <a:rPr lang="en-US" sz="1100" b="1" i="0" u="none" strike="noStrike" err="1">
                          <a:solidFill>
                            <a:srgbClr val="00B0F0"/>
                          </a:solidFill>
                          <a:effectLst/>
                          <a:latin typeface="Courier New"/>
                        </a:rPr>
                        <a:t>A</a:t>
                      </a:r>
                      <a:endParaRPr lang="en-US" sz="3600"/>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5685.7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5684.0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76.7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105045987"/>
                  </a:ext>
                </a:extLst>
              </a:tr>
              <a:tr h="170277">
                <a:tc>
                  <a:txBody>
                    <a:bodyPr/>
                    <a:lstStyle/>
                    <a:p>
                      <a:pPr algn="ctr" rtl="0" fontAlgn="base"/>
                      <a:r>
                        <a:rPr lang="en-US" sz="1100" b="1" i="0" u="none" strike="noStrike" dirty="0">
                          <a:solidFill>
                            <a:srgbClr val="000000"/>
                          </a:solidFill>
                          <a:effectLst/>
                          <a:latin typeface="Courier New"/>
                          <a:cs typeface="Courier New"/>
                        </a:rPr>
                        <a:t>1375415</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B0F0"/>
                          </a:solidFill>
                          <a:effectLst/>
                          <a:latin typeface="Courier New" panose="02070309020205020404" pitchFamily="49" charset="0"/>
                        </a:rPr>
                        <a:t>m</a:t>
                      </a:r>
                      <a:r>
                        <a:rPr lang="en-US" sz="1100" b="1" i="0" u="none" strike="noStrike" dirty="0" err="1">
                          <a:solidFill>
                            <a:srgbClr val="00B0F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endParaRPr lang="en-US" sz="1100" b="1" i="0" u="none" strike="noStrike" dirty="0">
                        <a:solidFill>
                          <a:srgbClr val="00B0F0"/>
                        </a:solidFill>
                        <a:effectLst/>
                        <a:latin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5441.5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5439.9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91.3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826859586"/>
                  </a:ext>
                </a:extLst>
              </a:tr>
              <a:tr h="170277">
                <a:tc>
                  <a:txBody>
                    <a:bodyPr/>
                    <a:lstStyle/>
                    <a:p>
                      <a:pPr algn="ctr" rtl="0" fontAlgn="base"/>
                      <a:r>
                        <a:rPr lang="en-US" sz="1100" b="1" i="0" u="none" strike="noStrike">
                          <a:solidFill>
                            <a:srgbClr val="000000"/>
                          </a:solidFill>
                          <a:effectLst/>
                          <a:latin typeface="Courier New"/>
                          <a:cs typeface="Courier New"/>
                        </a:rPr>
                        <a:t>1437592</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a:rPr>
                        <a:t>G</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dirty="0">
                          <a:effectLst/>
                          <a:latin typeface="Courier New"/>
                          <a:cs typeface="Courier New"/>
                        </a:rPr>
                        <a:t>5563.6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5564.1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95.5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021575520"/>
                  </a:ext>
                </a:extLst>
              </a:tr>
              <a:tr h="170277">
                <a:tc>
                  <a:txBody>
                    <a:bodyPr/>
                    <a:lstStyle/>
                    <a:p>
                      <a:pPr algn="ctr" rtl="0" fontAlgn="base"/>
                      <a:r>
                        <a:rPr lang="en-US" sz="1100" b="1" i="0" u="none" strike="noStrike">
                          <a:solidFill>
                            <a:srgbClr val="000000"/>
                          </a:solidFill>
                          <a:effectLst/>
                          <a:latin typeface="Courier New"/>
                          <a:cs typeface="Courier New"/>
                        </a:rPr>
                        <a:t>1437593</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B0F0"/>
                          </a:solidFill>
                          <a:effectLst/>
                          <a:latin typeface="Courier New" panose="02070309020205020404" pitchFamily="49" charset="0"/>
                        </a:rPr>
                        <a:t>m</a:t>
                      </a:r>
                      <a:r>
                        <a:rPr lang="en-US" sz="1100" b="1" i="0" u="none" strike="noStrike" dirty="0" err="1">
                          <a:solidFill>
                            <a:srgbClr val="00B0F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G</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endParaRPr lang="en-US" sz="1100" b="1" i="0" u="none" strike="noStrike" dirty="0">
                        <a:solidFill>
                          <a:srgbClr val="00B0F0"/>
                        </a:solidFill>
                        <a:effectLst/>
                        <a:latin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5624.6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5625.3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96.2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422395192"/>
                  </a:ext>
                </a:extLst>
              </a:tr>
              <a:tr h="170277">
                <a:tc>
                  <a:txBody>
                    <a:bodyPr/>
                    <a:lstStyle/>
                    <a:p>
                      <a:pPr algn="ctr" rtl="0" fontAlgn="base"/>
                      <a:r>
                        <a:rPr lang="en-US" sz="1100" b="1" i="0" u="none" strike="noStrike">
                          <a:solidFill>
                            <a:srgbClr val="000000"/>
                          </a:solidFill>
                          <a:effectLst/>
                          <a:latin typeface="Courier New"/>
                          <a:cs typeface="Courier New"/>
                        </a:rPr>
                        <a:t>1437594</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a:rPr>
                        <a:t>G</a:t>
                      </a:r>
                      <a:r>
                        <a:rPr lang="en-US" sz="1100" b="1" i="0" u="none" strike="noStrike" baseline="-25000" err="1">
                          <a:solidFill>
                            <a:srgbClr val="000000"/>
                          </a:solidFill>
                          <a:effectLst/>
                          <a:latin typeface="Courier New"/>
                        </a:rPr>
                        <a:t>s</a:t>
                      </a:r>
                      <a:r>
                        <a:rPr lang="en-US" sz="1100" b="1" i="0" u="none" strike="noStrike" baseline="30000" err="1">
                          <a:solidFill>
                            <a:srgbClr val="00B0F0"/>
                          </a:solidFill>
                          <a:effectLst/>
                          <a:latin typeface="Courier New"/>
                        </a:rPr>
                        <a:t>m</a:t>
                      </a:r>
                      <a:r>
                        <a:rPr lang="en-US" sz="1100" b="1" i="0" u="none" strike="noStrike" err="1">
                          <a:solidFill>
                            <a:srgbClr val="00B0F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A</a:t>
                      </a:r>
                      <a:r>
                        <a:rPr lang="en-US" sz="1100" b="1" i="0" u="none" strike="noStrike" baseline="-25000" err="1">
                          <a:solidFill>
                            <a:srgbClr val="FF00FF"/>
                          </a:solidFill>
                          <a:effectLst/>
                          <a:latin typeface="Courier New" panose="02070309020205020404" pitchFamily="49" charset="0"/>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panose="02070309020205020404" pitchFamily="49" charset="0"/>
                        </a:rPr>
                        <a:t>u</a:t>
                      </a:r>
                      <a:r>
                        <a:rPr lang="en-US" sz="1100" b="1" i="0" u="none" strike="noStrike" err="1">
                          <a:solidFill>
                            <a:srgbClr val="000000"/>
                          </a:solidFill>
                          <a:effectLst/>
                          <a:latin typeface="Courier New"/>
                        </a:rPr>
                        <a:t>G</a:t>
                      </a:r>
                      <a:r>
                        <a:rPr lang="en-US" sz="1100" b="1" i="0" u="none" strike="noStrike" baseline="-25000" err="1">
                          <a:solidFill>
                            <a:srgbClr val="FF00FF"/>
                          </a:solidFill>
                          <a:effectLst/>
                          <a:latin typeface="Courier New" panose="02070309020205020404" pitchFamily="49" charset="0"/>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panose="02070309020205020404" pitchFamily="49" charset="0"/>
                        </a:rPr>
                        <a:t>u</a:t>
                      </a:r>
                      <a:r>
                        <a:rPr lang="en-US" sz="1100" b="1" i="0" u="none" strike="noStrike" err="1">
                          <a:solidFill>
                            <a:srgbClr val="000000"/>
                          </a:solidFill>
                          <a:effectLst/>
                          <a:latin typeface="Courier New"/>
                        </a:rPr>
                        <a:t>T</a:t>
                      </a:r>
                      <a:r>
                        <a:rPr lang="en-US" sz="1100" b="1" i="0" u="none" strike="noStrike" baseline="-25000" err="1">
                          <a:solidFill>
                            <a:srgbClr val="FF00FF"/>
                          </a:solidFill>
                          <a:effectLst/>
                          <a:latin typeface="Courier New" panose="02070309020205020404" pitchFamily="49" charset="0"/>
                        </a:rPr>
                        <a:t>u</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T</a:t>
                      </a:r>
                      <a:r>
                        <a:rPr lang="en-US" sz="1100" b="1" i="0" u="none" strike="noStrike" baseline="-25000" err="1">
                          <a:solidFill>
                            <a:srgbClr val="000000"/>
                          </a:solidFill>
                          <a:effectLst/>
                          <a:latin typeface="Courier New"/>
                        </a:rPr>
                        <a:t>s</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A</a:t>
                      </a:r>
                      <a:r>
                        <a:rPr lang="en-US" sz="1100" b="1" i="0" u="none" strike="noStrike" baseline="-25000" err="1">
                          <a:solidFill>
                            <a:srgbClr val="000000"/>
                          </a:solidFill>
                          <a:effectLst/>
                          <a:latin typeface="Courier New"/>
                        </a:rPr>
                        <a:t>s</a:t>
                      </a:r>
                      <a:r>
                        <a:rPr lang="en-US" sz="1100" b="1" i="0" u="none" strike="noStrike" baseline="30000" err="1">
                          <a:solidFill>
                            <a:srgbClr val="000000"/>
                          </a:solidFill>
                          <a:effectLst/>
                          <a:latin typeface="Courier New"/>
                        </a:rPr>
                        <a:t>m</a:t>
                      </a:r>
                      <a:r>
                        <a:rPr lang="en-US" sz="1100" b="1" i="0" u="none" strike="noStrike" err="1">
                          <a:solidFill>
                            <a:srgbClr val="000000"/>
                          </a:solidFill>
                          <a:effectLst/>
                          <a:latin typeface="Courier New"/>
                        </a:rPr>
                        <a:t>C</a:t>
                      </a:r>
                      <a:r>
                        <a:rPr lang="en-US" sz="1100" b="1" i="0" u="none" strike="noStrike" baseline="-25000" err="1">
                          <a:solidFill>
                            <a:srgbClr val="000000"/>
                          </a:solidFill>
                          <a:effectLst/>
                          <a:latin typeface="Courier New"/>
                        </a:rPr>
                        <a:t>s</a:t>
                      </a:r>
                      <a:r>
                        <a:rPr lang="en-US" sz="1100" b="1" i="0" u="none" strike="noStrike" err="1">
                          <a:solidFill>
                            <a:srgbClr val="000000"/>
                          </a:solidFill>
                          <a:effectLst/>
                          <a:latin typeface="Courier New"/>
                        </a:rPr>
                        <a:t>A</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T</a:t>
                      </a:r>
                      <a:r>
                        <a:rPr lang="en-US" sz="1100" b="1" i="0" u="none" strike="noStrike" baseline="-25000" err="1">
                          <a:solidFill>
                            <a:srgbClr val="000000"/>
                          </a:solidFill>
                          <a:effectLst/>
                          <a:latin typeface="Courier New"/>
                        </a:rPr>
                        <a:t>s</a:t>
                      </a:r>
                      <a:r>
                        <a:rPr lang="en-US" sz="1100" b="1" i="0" u="none" strike="noStrike" err="1">
                          <a:solidFill>
                            <a:srgbClr val="00B0F0"/>
                          </a:solidFill>
                          <a:effectLst/>
                          <a:latin typeface="Courier New"/>
                        </a:rPr>
                        <a:t>A</a:t>
                      </a:r>
                      <a:endParaRPr lang="en-US" sz="1100" b="1" i="0" u="none" strike="noStrike">
                        <a:solidFill>
                          <a:srgbClr val="00B0F0"/>
                        </a:solidFill>
                        <a:effectLst/>
                        <a:latin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5685.7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5686.2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96.5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88888959"/>
                  </a:ext>
                </a:extLst>
              </a:tr>
              <a:tr h="170277">
                <a:tc>
                  <a:txBody>
                    <a:bodyPr/>
                    <a:lstStyle/>
                    <a:p>
                      <a:pPr algn="ctr" rtl="0" fontAlgn="base"/>
                      <a:r>
                        <a:rPr lang="en-US" sz="1100" b="1" i="0" u="none" strike="noStrike" dirty="0">
                          <a:solidFill>
                            <a:srgbClr val="000000"/>
                          </a:solidFill>
                          <a:effectLst/>
                          <a:latin typeface="Courier New"/>
                          <a:cs typeface="Courier New"/>
                        </a:rPr>
                        <a:t>1437595</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B0F0"/>
                          </a:solidFill>
                          <a:effectLst/>
                          <a:latin typeface="Courier New" panose="02070309020205020404" pitchFamily="49" charset="0"/>
                        </a:rPr>
                        <a:t>m</a:t>
                      </a:r>
                      <a:r>
                        <a:rPr lang="en-US" sz="1100" b="1" i="0" u="none" strike="noStrike" dirty="0" err="1">
                          <a:solidFill>
                            <a:srgbClr val="00B0F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G</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endParaRPr lang="en-US" sz="1100" b="1" i="0" u="none" strike="noStrike" dirty="0">
                        <a:solidFill>
                          <a:srgbClr val="00B0F0"/>
                        </a:solidFill>
                        <a:effectLst/>
                        <a:latin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5746.7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5746.8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97.0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374892411"/>
                  </a:ext>
                </a:extLst>
              </a:tr>
              <a:tr h="170277">
                <a:tc>
                  <a:txBody>
                    <a:bodyPr/>
                    <a:lstStyle/>
                    <a:p>
                      <a:pPr algn="ctr" rtl="0" fontAlgn="base"/>
                      <a:r>
                        <a:rPr lang="en-US" sz="1100" b="1" i="0" u="none" strike="noStrike">
                          <a:solidFill>
                            <a:srgbClr val="000000"/>
                          </a:solidFill>
                          <a:effectLst/>
                          <a:latin typeface="Courier New"/>
                          <a:cs typeface="Courier New"/>
                        </a:rPr>
                        <a:t>1437596</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err="1">
                          <a:solidFill>
                            <a:srgbClr val="00B0F0"/>
                          </a:solidFill>
                          <a:effectLst/>
                          <a:latin typeface="Courier New" panose="02070309020205020404" pitchFamily="49" charset="0"/>
                        </a:rPr>
                        <a:t>G</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B0F0"/>
                          </a:solidFill>
                          <a:effectLst/>
                          <a:latin typeface="Courier New" panose="02070309020205020404" pitchFamily="49" charset="0"/>
                        </a:rPr>
                        <a:t>m</a:t>
                      </a:r>
                      <a:r>
                        <a:rPr lang="en-US" sz="1100" b="1" i="0" u="none" strike="noStrike" err="1">
                          <a:solidFill>
                            <a:srgbClr val="00B0F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r>
                        <a:rPr lang="en-US" sz="1100" b="1" i="0" u="none" strike="noStrike" baseline="-25000" err="1">
                          <a:solidFill>
                            <a:srgbClr val="FF00FF"/>
                          </a:solidFill>
                          <a:effectLst/>
                          <a:latin typeface="Courier New" panose="02070309020205020404" pitchFamily="49" charset="0"/>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panose="02070309020205020404" pitchFamily="49" charset="0"/>
                        </a:rPr>
                        <a:t>u</a:t>
                      </a:r>
                      <a:r>
                        <a:rPr lang="en-US" sz="1100" b="1" i="0" u="none" strike="noStrike" err="1">
                          <a:solidFill>
                            <a:srgbClr val="000000"/>
                          </a:solidFill>
                          <a:effectLst/>
                          <a:latin typeface="Courier New" panose="02070309020205020404" pitchFamily="49" charset="0"/>
                        </a:rPr>
                        <a:t>G</a:t>
                      </a:r>
                      <a:r>
                        <a:rPr lang="en-US" sz="1100" b="1" i="0" u="none" strike="noStrike" baseline="-25000" err="1">
                          <a:solidFill>
                            <a:srgbClr val="FF00FF"/>
                          </a:solidFill>
                          <a:effectLst/>
                          <a:latin typeface="Courier New" panose="02070309020205020404" pitchFamily="49" charset="0"/>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panose="02070309020205020404" pitchFamily="49" charset="0"/>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panose="02070309020205020404" pitchFamily="49" charset="0"/>
                        </a:rPr>
                        <a:t>u</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FF00FF"/>
                          </a:solidFill>
                          <a:effectLst/>
                          <a:latin typeface="Courier New" panose="02070309020205020404" pitchFamily="49" charset="0"/>
                        </a:rPr>
                        <a:t>u</a:t>
                      </a:r>
                      <a:r>
                        <a:rPr lang="en-US" sz="1100" b="1" i="0" u="none" strike="noStrike" err="1">
                          <a:solidFill>
                            <a:srgbClr val="000000"/>
                          </a:solidFill>
                          <a:effectLst/>
                          <a:latin typeface="Courier New" panose="02070309020205020404" pitchFamily="49" charset="0"/>
                        </a:rPr>
                        <a:t>T</a:t>
                      </a:r>
                      <a:r>
                        <a:rPr lang="en-US" sz="1100" b="1" i="0" u="none" strike="noStrike" baseline="-25000" err="1">
                          <a:solidFill>
                            <a:srgbClr val="FF00FF"/>
                          </a:solidFill>
                          <a:effectLst/>
                          <a:latin typeface="Courier New" panose="02070309020205020404" pitchFamily="49" charset="0"/>
                        </a:rPr>
                        <a:t>u</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baseline="30000" err="1">
                          <a:solidFill>
                            <a:srgbClr val="000000"/>
                          </a:solidFill>
                          <a:effectLst/>
                          <a:latin typeface="Courier New" panose="02070309020205020404" pitchFamily="49" charset="0"/>
                        </a:rPr>
                        <a:t>m</a:t>
                      </a:r>
                      <a:r>
                        <a:rPr lang="en-US" sz="1100" b="1" i="0" u="none" strike="noStrike" err="1">
                          <a:solidFill>
                            <a:srgbClr val="000000"/>
                          </a:solidFill>
                          <a:effectLst/>
                          <a:latin typeface="Courier New" panose="02070309020205020404" pitchFamily="49" charset="0"/>
                        </a:rPr>
                        <a:t>C</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0000"/>
                          </a:solidFill>
                          <a:effectLst/>
                          <a:latin typeface="Courier New" panose="02070309020205020404" pitchFamily="49" charset="0"/>
                        </a:rPr>
                        <a:t>A</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T</a:t>
                      </a:r>
                      <a:r>
                        <a:rPr lang="en-US" sz="1100" b="1" i="0" u="none" strike="noStrike" baseline="-25000" err="1">
                          <a:solidFill>
                            <a:srgbClr val="000000"/>
                          </a:solidFill>
                          <a:effectLst/>
                          <a:latin typeface="Courier New" panose="02070309020205020404" pitchFamily="49" charset="0"/>
                        </a:rPr>
                        <a:t>s</a:t>
                      </a:r>
                      <a:r>
                        <a:rPr lang="en-US" sz="1100" b="1" i="0" u="none" strike="noStrike" err="1">
                          <a:solidFill>
                            <a:srgbClr val="00B0F0"/>
                          </a:solidFill>
                          <a:effectLst/>
                          <a:latin typeface="Courier New" panose="02070309020205020404" pitchFamily="49" charset="0"/>
                        </a:rPr>
                        <a:t>A</a:t>
                      </a:r>
                      <a:endParaRPr lang="en-US" sz="1100" b="1" i="0" u="none" strike="noStrike">
                        <a:solidFill>
                          <a:srgbClr val="00B0F0"/>
                        </a:solidFill>
                        <a:effectLst/>
                        <a:latin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5807.7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5808.0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96.9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082272627"/>
                  </a:ext>
                </a:extLst>
              </a:tr>
              <a:tr h="170277">
                <a:tc>
                  <a:txBody>
                    <a:bodyPr/>
                    <a:lstStyle/>
                    <a:p>
                      <a:pPr algn="ctr" rtl="0" fontAlgn="base"/>
                      <a:r>
                        <a:rPr lang="en-US" sz="1100" b="1" i="0" u="none" strike="noStrike">
                          <a:solidFill>
                            <a:srgbClr val="000000"/>
                          </a:solidFill>
                          <a:effectLst/>
                          <a:latin typeface="Courier New"/>
                          <a:cs typeface="Courier New"/>
                        </a:rPr>
                        <a:t>1437597</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B0F0"/>
                          </a:solidFill>
                          <a:effectLst/>
                          <a:latin typeface="Courier New" panose="02070309020205020404" pitchFamily="49" charset="0"/>
                        </a:rPr>
                        <a:t>m</a:t>
                      </a:r>
                      <a:r>
                        <a:rPr lang="en-US" sz="1100" b="1" i="0" u="none" strike="noStrike" dirty="0" err="1">
                          <a:solidFill>
                            <a:srgbClr val="00B0F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G</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endParaRPr lang="en-US" sz="1100" b="1" i="0" u="none" strike="noStrike" dirty="0">
                        <a:solidFill>
                          <a:srgbClr val="00B0F0"/>
                        </a:solidFill>
                        <a:effectLst/>
                        <a:latin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5868.8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5869.5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95.2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712845455"/>
                  </a:ext>
                </a:extLst>
              </a:tr>
              <a:tr h="170277">
                <a:tc>
                  <a:txBody>
                    <a:bodyPr/>
                    <a:lstStyle/>
                    <a:p>
                      <a:pPr algn="ctr" rtl="0" fontAlgn="base"/>
                      <a:r>
                        <a:rPr lang="en-US" sz="1100" b="1" i="0" u="none" strike="noStrike" dirty="0">
                          <a:solidFill>
                            <a:srgbClr val="000000"/>
                          </a:solidFill>
                          <a:effectLst/>
                          <a:latin typeface="Courier New"/>
                          <a:cs typeface="Courier New"/>
                        </a:rPr>
                        <a:t>1437598</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G</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panose="02070309020205020404" pitchFamily="49" charset="0"/>
                        </a:rPr>
                        <a:t>u</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dirty="0">
                          <a:effectLst/>
                          <a:latin typeface="Courier New"/>
                          <a:cs typeface="Courier New"/>
                        </a:rPr>
                        <a:t>5929.8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dirty="0">
                          <a:effectLst/>
                          <a:latin typeface="Courier New"/>
                          <a:cs typeface="Courier New"/>
                        </a:rPr>
                        <a:t>5928.0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dirty="0">
                          <a:effectLst/>
                          <a:latin typeface="Courier New"/>
                          <a:cs typeface="Courier New"/>
                        </a:rPr>
                        <a:t>95.2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845239156"/>
                  </a:ext>
                </a:extLst>
              </a:tr>
              <a:tr h="170277">
                <a:tc>
                  <a:txBody>
                    <a:bodyPr/>
                    <a:lstStyle/>
                    <a:p>
                      <a:pPr algn="ctr" rtl="0" fontAlgn="base"/>
                      <a:r>
                        <a:rPr lang="en-US" sz="1100" b="1" i="0" u="none" strike="noStrike" dirty="0">
                          <a:solidFill>
                            <a:srgbClr val="000000"/>
                          </a:solidFill>
                          <a:effectLst/>
                          <a:latin typeface="Courier New"/>
                          <a:cs typeface="Courier New"/>
                        </a:rPr>
                        <a:t>1375405</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907690" rtl="0" eaLnBrk="1" fontAlgn="ctr" latinLnBrk="0" hangingPunct="1">
                        <a:lnSpc>
                          <a:spcPct val="100000"/>
                        </a:lnSpc>
                        <a:spcBef>
                          <a:spcPts val="0"/>
                        </a:spcBef>
                        <a:spcAft>
                          <a:spcPts val="0"/>
                        </a:spcAft>
                        <a:buClrTx/>
                        <a:buSzTx/>
                        <a:buFontTx/>
                        <a:buNone/>
                        <a:tabLst/>
                        <a:defRPr/>
                      </a:pPr>
                      <a:r>
                        <a:rPr lang="en-US" sz="1100" b="1" i="0" u="none" strike="noStrike" dirty="0" err="1">
                          <a:solidFill>
                            <a:srgbClr val="00B0F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B0F0"/>
                          </a:solidFill>
                          <a:effectLst/>
                          <a:latin typeface="Courier New" panose="02070309020205020404" pitchFamily="49" charset="0"/>
                        </a:rPr>
                        <a:t>m</a:t>
                      </a:r>
                      <a:r>
                        <a:rPr lang="en-US" sz="1100" b="1" i="0" u="none" strike="noStrike" dirty="0" err="1">
                          <a:solidFill>
                            <a:srgbClr val="00B0F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endParaRPr lang="en-US" sz="1100" b="1" i="0" u="none" strike="noStrike" dirty="0">
                        <a:solidFill>
                          <a:srgbClr val="00B0F0"/>
                        </a:solidFill>
                        <a:effectLst/>
                        <a:latin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5441.5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5439.9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a:cs typeface="Courier New"/>
                        </a:rPr>
                        <a:t>95.4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760449892"/>
                  </a:ext>
                </a:extLst>
              </a:tr>
              <a:tr h="170277">
                <a:tc>
                  <a:txBody>
                    <a:bodyPr/>
                    <a:lstStyle/>
                    <a:p>
                      <a:pPr algn="ctr" rtl="0" fontAlgn="base"/>
                      <a:r>
                        <a:rPr lang="en-US" sz="1100" b="1" i="0" u="none" strike="noStrike" dirty="0">
                          <a:solidFill>
                            <a:srgbClr val="000000"/>
                          </a:solidFill>
                          <a:effectLst/>
                          <a:latin typeface="Courier New"/>
                          <a:cs typeface="Courier New"/>
                        </a:rPr>
                        <a:t>1437599</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5563.6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5563.8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dirty="0">
                          <a:effectLst/>
                          <a:latin typeface="Courier New"/>
                          <a:cs typeface="Courier New"/>
                        </a:rPr>
                        <a:t>90.3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41516453"/>
                  </a:ext>
                </a:extLst>
              </a:tr>
              <a:tr h="170277">
                <a:tc>
                  <a:txBody>
                    <a:bodyPr/>
                    <a:lstStyle/>
                    <a:p>
                      <a:pPr algn="ctr" rtl="0" fontAlgn="base"/>
                      <a:r>
                        <a:rPr lang="en-US" sz="1100" b="1" i="0" u="none" strike="noStrike">
                          <a:solidFill>
                            <a:srgbClr val="000000"/>
                          </a:solidFill>
                          <a:effectLst/>
                          <a:latin typeface="Courier New"/>
                          <a:cs typeface="Courier New"/>
                        </a:rPr>
                        <a:t>1437600</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B0F0"/>
                          </a:solidFill>
                          <a:effectLst/>
                          <a:latin typeface="Courier New" panose="02070309020205020404" pitchFamily="49" charset="0"/>
                        </a:rPr>
                        <a:t>m</a:t>
                      </a:r>
                      <a:r>
                        <a:rPr lang="en-US" sz="1100" b="1" i="0" u="none" strike="noStrike" dirty="0" err="1">
                          <a:solidFill>
                            <a:srgbClr val="00B0F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FF00FF"/>
                          </a:solidFill>
                          <a:effectLst/>
                          <a:latin typeface="Courier New" panose="02070309020205020404" pitchFamily="49" charset="0"/>
                        </a:rPr>
                        <a:t>u</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A</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endParaRPr lang="en-US" sz="1100" b="1" i="0" u="none" strike="noStrike" dirty="0">
                        <a:solidFill>
                          <a:srgbClr val="00B0F0"/>
                        </a:solidFill>
                        <a:effectLst/>
                        <a:latin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5624.6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5625.0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94.5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268232034"/>
                  </a:ext>
                </a:extLst>
              </a:tr>
              <a:tr h="170277">
                <a:tc>
                  <a:txBody>
                    <a:bodyPr/>
                    <a:lstStyle/>
                    <a:p>
                      <a:pPr algn="ctr" rtl="0" fontAlgn="base"/>
                      <a:r>
                        <a:rPr lang="en-US" sz="1100" b="1" i="0" u="none" strike="noStrike" dirty="0">
                          <a:solidFill>
                            <a:srgbClr val="000000"/>
                          </a:solidFill>
                          <a:effectLst/>
                          <a:latin typeface="Courier New"/>
                          <a:cs typeface="Courier New"/>
                        </a:rPr>
                        <a:t>1437601</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5685.7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5686.2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94.2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472016828"/>
                  </a:ext>
                </a:extLst>
              </a:tr>
              <a:tr h="170277">
                <a:tc>
                  <a:txBody>
                    <a:bodyPr/>
                    <a:lstStyle/>
                    <a:p>
                      <a:pPr algn="ctr" rtl="0" fontAlgn="base"/>
                      <a:r>
                        <a:rPr lang="en-US" sz="1100" b="1" i="0" u="none" strike="noStrike">
                          <a:solidFill>
                            <a:srgbClr val="000000"/>
                          </a:solidFill>
                          <a:effectLst/>
                          <a:latin typeface="Courier New"/>
                          <a:cs typeface="Courier New"/>
                        </a:rPr>
                        <a:t>1437602</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B0F0"/>
                          </a:solidFill>
                          <a:effectLst/>
                          <a:latin typeface="Courier New" panose="02070309020205020404" pitchFamily="49" charset="0"/>
                        </a:rPr>
                        <a:t>m</a:t>
                      </a:r>
                      <a:r>
                        <a:rPr lang="en-US" sz="1100" b="1" i="0" u="none" strike="noStrike" dirty="0" err="1">
                          <a:solidFill>
                            <a:srgbClr val="00B0F0"/>
                          </a:solidFill>
                          <a:effectLst/>
                          <a:latin typeface="Courier New" panose="02070309020205020404" pitchFamily="49" charset="0"/>
                        </a:rPr>
                        <a:t>C</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G</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baseline="30000" dirty="0" err="1">
                          <a:solidFill>
                            <a:srgbClr val="000000"/>
                          </a:solidFill>
                          <a:effectLst/>
                          <a:latin typeface="Courier New" panose="02070309020205020404" pitchFamily="49" charset="0"/>
                        </a:rPr>
                        <a:t>m</a:t>
                      </a:r>
                      <a:r>
                        <a:rPr lang="en-US" sz="1100" b="1" i="0" u="none" strike="noStrike" dirty="0" err="1">
                          <a:solidFill>
                            <a:srgbClr val="000000"/>
                          </a:solidFill>
                          <a:effectLst/>
                          <a:latin typeface="Courier New" panose="02070309020205020404" pitchFamily="49" charset="0"/>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T</a:t>
                      </a:r>
                      <a:r>
                        <a:rPr lang="en-US" sz="1100" b="1" i="0" u="none" strike="noStrike" baseline="-25000" dirty="0" err="1">
                          <a:solidFill>
                            <a:srgbClr val="000000"/>
                          </a:solidFill>
                          <a:effectLst/>
                          <a:latin typeface="Courier New" panose="02070309020205020404" pitchFamily="49" charset="0"/>
                        </a:rPr>
                        <a:t>s</a:t>
                      </a:r>
                      <a:r>
                        <a:rPr lang="en-US" sz="1100" b="1" i="0" u="none" strike="noStrike" dirty="0" err="1">
                          <a:solidFill>
                            <a:srgbClr val="00B0F0"/>
                          </a:solidFill>
                          <a:effectLst/>
                          <a:latin typeface="Courier New" panose="02070309020205020404" pitchFamily="49" charset="0"/>
                        </a:rPr>
                        <a:t>A</a:t>
                      </a:r>
                      <a:endParaRPr lang="en-US" sz="1100" b="1" i="0" u="none" strike="noStrike" dirty="0">
                        <a:solidFill>
                          <a:srgbClr val="00B0F0"/>
                        </a:solidFill>
                        <a:effectLst/>
                        <a:latin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5746.7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5747.1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94.1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093985761"/>
                  </a:ext>
                </a:extLst>
              </a:tr>
              <a:tr h="170277">
                <a:tc>
                  <a:txBody>
                    <a:bodyPr/>
                    <a:lstStyle/>
                    <a:p>
                      <a:pPr algn="ctr" rtl="0" fontAlgn="base"/>
                      <a:r>
                        <a:rPr lang="en-US" sz="1100" b="1" i="0" u="none" strike="noStrike">
                          <a:solidFill>
                            <a:srgbClr val="000000"/>
                          </a:solidFill>
                          <a:effectLst/>
                          <a:latin typeface="Courier New"/>
                          <a:cs typeface="Courier New"/>
                        </a:rPr>
                        <a:t>1437603</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5807.7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5808.3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89.9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925262039"/>
                  </a:ext>
                </a:extLst>
              </a:tr>
              <a:tr h="170277">
                <a:tc>
                  <a:txBody>
                    <a:bodyPr/>
                    <a:lstStyle/>
                    <a:p>
                      <a:pPr algn="ctr" rtl="0" fontAlgn="base"/>
                      <a:r>
                        <a:rPr lang="en-US" sz="1100" b="1" i="0" u="none" strike="noStrike" dirty="0">
                          <a:solidFill>
                            <a:srgbClr val="000000"/>
                          </a:solidFill>
                          <a:effectLst/>
                          <a:latin typeface="Courier New"/>
                          <a:cs typeface="Courier New"/>
                        </a:rPr>
                        <a:t>1437604</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5868.8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5869.2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89.3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036748088"/>
                  </a:ext>
                </a:extLst>
              </a:tr>
              <a:tr h="170277">
                <a:tc>
                  <a:txBody>
                    <a:bodyPr/>
                    <a:lstStyle/>
                    <a:p>
                      <a:pPr algn="ctr" rtl="0" fontAlgn="base"/>
                      <a:r>
                        <a:rPr lang="en-US" sz="1100" b="1" i="0" u="none" strike="noStrike" dirty="0">
                          <a:solidFill>
                            <a:srgbClr val="000000"/>
                          </a:solidFill>
                          <a:effectLst/>
                          <a:latin typeface="Courier New"/>
                          <a:cs typeface="Courier New"/>
                        </a:rPr>
                        <a:t>1437605</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G</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6350" marR="6350" marT="635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5929.8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5930.4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89.3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134374580"/>
                  </a:ext>
                </a:extLst>
              </a:tr>
              <a:tr h="170277">
                <a:tc>
                  <a:txBody>
                    <a:bodyPr/>
                    <a:lstStyle/>
                    <a:p>
                      <a:pPr algn="ctr" rtl="0" fontAlgn="base"/>
                      <a:r>
                        <a:rPr lang="en-US" sz="1100" b="1" i="0" u="none" strike="noStrike" dirty="0">
                          <a:solidFill>
                            <a:srgbClr val="000000"/>
                          </a:solidFill>
                          <a:effectLst/>
                          <a:latin typeface="Courier New"/>
                          <a:cs typeface="Courier New"/>
                        </a:rPr>
                        <a:t>1437606</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ct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G</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6350" marR="6350" marT="635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5990.9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5991.6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89.2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570415505"/>
                  </a:ext>
                </a:extLst>
              </a:tr>
              <a:tr h="170277">
                <a:tc>
                  <a:txBody>
                    <a:bodyPr/>
                    <a:lstStyle/>
                    <a:p>
                      <a:pPr algn="ctr" rtl="0" fontAlgn="base"/>
                      <a:r>
                        <a:rPr lang="en-US" sz="1100" b="1" i="0" u="none" strike="noStrike" dirty="0">
                          <a:solidFill>
                            <a:srgbClr val="000000"/>
                          </a:solidFill>
                          <a:effectLst/>
                          <a:latin typeface="Courier New"/>
                          <a:cs typeface="Courier New"/>
                        </a:rPr>
                        <a:t>1441068</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907690" rtl="0" eaLnBrk="1" fontAlgn="ctr" latinLnBrk="0" hangingPunct="1">
                        <a:lnSpc>
                          <a:spcPct val="100000"/>
                        </a:lnSpc>
                        <a:spcBef>
                          <a:spcPts val="0"/>
                        </a:spcBef>
                        <a:spcAft>
                          <a:spcPts val="0"/>
                        </a:spcAft>
                        <a:buClrTx/>
                        <a:buSzTx/>
                        <a:buFontTx/>
                        <a:buNone/>
                        <a:tabLst/>
                        <a:defRPr/>
                      </a:pP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G</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A</a:t>
                      </a:r>
                      <a:r>
                        <a:rPr lang="en-US" sz="1100" b="1" i="0" u="none" strike="noStrike" baseline="-25000" dirty="0" err="1">
                          <a:solidFill>
                            <a:srgbClr val="FF00FF"/>
                          </a:solidFill>
                          <a:effectLst/>
                          <a:latin typeface="Courier New"/>
                        </a:rPr>
                        <a:t>u</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6350" marR="6350" marT="635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5746.7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5745.6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a:effectLst/>
                          <a:latin typeface="Courier New"/>
                          <a:cs typeface="Courier New"/>
                        </a:rPr>
                        <a:t>95.8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4199670725"/>
                  </a:ext>
                </a:extLst>
              </a:tr>
              <a:tr h="170277">
                <a:tc>
                  <a:txBody>
                    <a:bodyPr/>
                    <a:lstStyle/>
                    <a:p>
                      <a:pPr algn="ctr" rtl="0" fontAlgn="base"/>
                      <a:r>
                        <a:rPr lang="en-US" sz="1100" b="1" i="0" u="none" strike="noStrike" dirty="0">
                          <a:solidFill>
                            <a:srgbClr val="000000"/>
                          </a:solidFill>
                          <a:effectLst/>
                          <a:latin typeface="Courier New"/>
                          <a:cs typeface="Courier New"/>
                        </a:rPr>
                        <a:t>1441069</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907690" rtl="0" eaLnBrk="1" fontAlgn="ctr" latinLnBrk="0" hangingPunct="1">
                        <a:lnSpc>
                          <a:spcPct val="100000"/>
                        </a:lnSpc>
                        <a:spcBef>
                          <a:spcPts val="0"/>
                        </a:spcBef>
                        <a:spcAft>
                          <a:spcPts val="0"/>
                        </a:spcAft>
                        <a:buClrTx/>
                        <a:buSzTx/>
                        <a:buFontTx/>
                        <a:buNone/>
                        <a:tabLst/>
                        <a:defRPr/>
                      </a:pPr>
                      <a:r>
                        <a:rPr lang="en-US" sz="1100" b="1" i="0" u="none" strike="noStrike" dirty="0" err="1">
                          <a:solidFill>
                            <a:srgbClr val="00B0F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baseline="30000" dirty="0" err="1">
                          <a:solidFill>
                            <a:srgbClr val="00B0F0"/>
                          </a:solidFill>
                          <a:effectLst/>
                          <a:latin typeface="Courier New"/>
                        </a:rPr>
                        <a:t>m</a:t>
                      </a:r>
                      <a:r>
                        <a:rPr lang="en-US" sz="1100" b="1" i="0" u="none" strike="noStrike" dirty="0" err="1">
                          <a:solidFill>
                            <a:srgbClr val="00B0F0"/>
                          </a:solidFill>
                          <a:effectLst/>
                          <a:latin typeface="Courier New"/>
                        </a:rPr>
                        <a:t>C</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G</a:t>
                      </a:r>
                      <a:r>
                        <a:rPr lang="en-US" sz="1100" b="1" i="0" u="none" strike="noStrike" baseline="-25000" dirty="0" err="1">
                          <a:solidFill>
                            <a:srgbClr val="000000"/>
                          </a:solidFill>
                          <a:effectLst/>
                          <a:latin typeface="Courier New"/>
                        </a:rPr>
                        <a:t>s</a:t>
                      </a:r>
                      <a:r>
                        <a:rPr lang="en-US" sz="1100" b="1" i="0" u="none" strike="noStrike" dirty="0" err="1">
                          <a:solidFill>
                            <a:srgbClr val="000000"/>
                          </a:solidFill>
                          <a:effectLst/>
                          <a:latin typeface="Courier New"/>
                        </a:rPr>
                        <a:t>T</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panose="02070309020205020404" pitchFamily="49" charset="0"/>
                        </a:rPr>
                        <a:t>u</a:t>
                      </a:r>
                      <a:r>
                        <a:rPr lang="en-US" sz="1100" b="1" i="0" u="none" strike="noStrike" dirty="0" err="1">
                          <a:solidFill>
                            <a:srgbClr val="000000"/>
                          </a:solidFill>
                          <a:effectLst/>
                          <a:latin typeface="Courier New" panose="02070309020205020404" pitchFamily="49" charset="0"/>
                        </a:rPr>
                        <a:t>T</a:t>
                      </a:r>
                      <a:r>
                        <a:rPr lang="en-US" sz="1100" b="1" i="0" u="none" strike="noStrike" baseline="-25000" dirty="0" err="1">
                          <a:solidFill>
                            <a:srgbClr val="000000"/>
                          </a:solidFill>
                          <a:effectLst/>
                          <a:latin typeface="Courier New"/>
                        </a:rPr>
                        <a:t>s</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baseline="30000" dirty="0" err="1">
                          <a:solidFill>
                            <a:srgbClr val="000000"/>
                          </a:solidFill>
                          <a:effectLst/>
                          <a:latin typeface="Courier New"/>
                        </a:rPr>
                        <a:t>m</a:t>
                      </a:r>
                      <a:r>
                        <a:rPr lang="en-US" sz="1100" b="1" i="0" u="none" strike="noStrike" dirty="0" err="1">
                          <a:solidFill>
                            <a:srgbClr val="000000"/>
                          </a:solidFill>
                          <a:effectLst/>
                          <a:latin typeface="Courier New"/>
                        </a:rPr>
                        <a:t>C</a:t>
                      </a:r>
                      <a:r>
                        <a:rPr lang="en-US" sz="1100" b="1" i="0" u="none" strike="noStrike" baseline="-25000" dirty="0" err="1">
                          <a:solidFill>
                            <a:srgbClr val="FF00FF"/>
                          </a:solidFill>
                          <a:effectLst/>
                          <a:latin typeface="Courier New"/>
                        </a:rPr>
                        <a:t>u</a:t>
                      </a:r>
                      <a:r>
                        <a:rPr lang="en-US" sz="1100" b="1" i="0" u="none" strike="noStrike" dirty="0" err="1">
                          <a:solidFill>
                            <a:srgbClr val="000000"/>
                          </a:solidFill>
                          <a:effectLst/>
                          <a:latin typeface="Courier New"/>
                        </a:rPr>
                        <a:t>A</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T</a:t>
                      </a:r>
                      <a:r>
                        <a:rPr lang="en-US" sz="1100" b="1" i="0" u="none" strike="noStrike" baseline="-25000" dirty="0" err="1">
                          <a:solidFill>
                            <a:srgbClr val="000000"/>
                          </a:solidFill>
                          <a:effectLst/>
                          <a:latin typeface="Courier New"/>
                        </a:rPr>
                        <a:t>s</a:t>
                      </a:r>
                      <a:r>
                        <a:rPr lang="en-US" sz="1100" b="1" i="0" u="none" strike="noStrike" dirty="0" err="1">
                          <a:solidFill>
                            <a:srgbClr val="00B0F0"/>
                          </a:solidFill>
                          <a:effectLst/>
                          <a:latin typeface="Courier New"/>
                        </a:rPr>
                        <a:t>A</a:t>
                      </a:r>
                      <a:endParaRPr lang="en-US" sz="1100" b="1" i="0" u="none" strike="noStrike" dirty="0">
                        <a:solidFill>
                          <a:srgbClr val="00B0F0"/>
                        </a:solidFill>
                        <a:effectLst/>
                        <a:latin typeface="Courier New"/>
                      </a:endParaRPr>
                    </a:p>
                  </a:txBody>
                  <a:tcPr marL="6350" marR="6350" marT="635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dirty="0">
                          <a:effectLst/>
                          <a:latin typeface="Courier New"/>
                          <a:cs typeface="Courier New"/>
                        </a:rPr>
                        <a:t>5685.7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dirty="0">
                          <a:effectLst/>
                          <a:latin typeface="Courier New"/>
                          <a:cs typeface="Courier New"/>
                        </a:rPr>
                        <a:t>5684.7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ctr"/>
                      <a:r>
                        <a:rPr lang="en-US" sz="1100" b="1" i="0" u="none" strike="noStrike" dirty="0">
                          <a:effectLst/>
                          <a:latin typeface="Courier New"/>
                          <a:cs typeface="Courier New"/>
                        </a:rPr>
                        <a:t>96.3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285746097"/>
                  </a:ext>
                </a:extLst>
              </a:tr>
              <a:tr h="179145">
                <a:tc>
                  <a:txBody>
                    <a:bodyPr/>
                    <a:lstStyle/>
                    <a:p>
                      <a:pPr algn="ctr" rtl="0" fontAlgn="base"/>
                      <a:r>
                        <a:rPr lang="en-US" sz="1100" b="1" i="0" u="none" strike="noStrike" dirty="0">
                          <a:solidFill>
                            <a:srgbClr val="000000"/>
                          </a:solidFill>
                          <a:effectLst/>
                          <a:latin typeface="Courier New"/>
                          <a:cs typeface="Courier New"/>
                        </a:rPr>
                        <a:t>1306456</a:t>
                      </a:r>
                      <a:r>
                        <a:rPr lang="en-US" sz="1100" b="1" i="0" dirty="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ctr" latinLnBrk="0" hangingPunct="1">
                        <a:lnSpc>
                          <a:spcPct val="100000"/>
                        </a:lnSpc>
                        <a:spcBef>
                          <a:spcPts val="0"/>
                        </a:spcBef>
                        <a:spcAft>
                          <a:spcPts val="0"/>
                        </a:spcAft>
                        <a:buClrTx/>
                        <a:buSzTx/>
                        <a:buFontTx/>
                        <a:buNone/>
                        <a:tabLst/>
                        <a:defRPr/>
                      </a:pPr>
                      <a:r>
                        <a:rPr lang="en-US" sz="1100" b="1" u="none" dirty="0">
                          <a:solidFill>
                            <a:srgbClr val="00B0F0"/>
                          </a:solidFill>
                          <a:latin typeface="Courier New"/>
                          <a:cs typeface="Courier New"/>
                        </a:rPr>
                        <a:t>G</a:t>
                      </a:r>
                      <a:r>
                        <a:rPr lang="en-US" sz="1100" b="1" u="none" baseline="-25000" dirty="0">
                          <a:solidFill>
                            <a:schemeClr val="tx1"/>
                          </a:solidFill>
                          <a:latin typeface="Courier New"/>
                          <a:cs typeface="Courier New"/>
                        </a:rPr>
                        <a:t>s</a:t>
                      </a:r>
                      <a:r>
                        <a:rPr lang="en-US" sz="1100" b="1" u="none" baseline="30000" dirty="0">
                          <a:solidFill>
                            <a:srgbClr val="00B0F0"/>
                          </a:solidFill>
                          <a:latin typeface="Courier New"/>
                          <a:cs typeface="Courier New"/>
                        </a:rPr>
                        <a:t>m</a:t>
                      </a:r>
                      <a:r>
                        <a:rPr lang="en-US" sz="1100" b="1" u="none" dirty="0">
                          <a:solidFill>
                            <a:srgbClr val="00B0F0"/>
                          </a:solidFill>
                          <a:latin typeface="Courier New"/>
                          <a:cs typeface="Courier New"/>
                        </a:rPr>
                        <a:t>C</a:t>
                      </a:r>
                      <a:r>
                        <a:rPr lang="en-US" sz="1100" b="1" u="none" baseline="-25000" dirty="0">
                          <a:solidFill>
                            <a:schemeClr val="tx1"/>
                          </a:solidFill>
                          <a:latin typeface="Courier New"/>
                          <a:cs typeface="Courier New"/>
                        </a:rPr>
                        <a:t>s</a:t>
                      </a:r>
                      <a:r>
                        <a:rPr lang="en-US" sz="1100" b="1" u="none" dirty="0">
                          <a:solidFill>
                            <a:srgbClr val="00B0F0"/>
                          </a:solidFill>
                          <a:latin typeface="Courier New"/>
                          <a:cs typeface="Courier New"/>
                        </a:rPr>
                        <a:t>A</a:t>
                      </a:r>
                      <a:r>
                        <a:rPr lang="en-US" sz="1100" b="1" u="none" baseline="-25000" dirty="0">
                          <a:solidFill>
                            <a:schemeClr val="tx1"/>
                          </a:solidFill>
                          <a:latin typeface="Courier New"/>
                          <a:cs typeface="Courier New"/>
                        </a:rPr>
                        <a:t>s</a:t>
                      </a:r>
                      <a:r>
                        <a:rPr lang="en-US" sz="1100" b="1" u="none" dirty="0">
                          <a:solidFill>
                            <a:srgbClr val="000000"/>
                          </a:solidFill>
                          <a:latin typeface="Courier New"/>
                          <a:cs typeface="Courier New"/>
                        </a:rPr>
                        <a:t>T</a:t>
                      </a:r>
                      <a:r>
                        <a:rPr lang="en-US" sz="1100" b="1" u="none" baseline="-25000" dirty="0">
                          <a:solidFill>
                            <a:schemeClr val="tx1"/>
                          </a:solidFill>
                          <a:latin typeface="Courier New"/>
                          <a:cs typeface="Courier New"/>
                        </a:rPr>
                        <a:t>s</a:t>
                      </a:r>
                      <a:r>
                        <a:rPr lang="en-US" sz="1100" b="1" u="none" dirty="0">
                          <a:solidFill>
                            <a:srgbClr val="FF0000"/>
                          </a:solidFill>
                          <a:latin typeface="Courier New"/>
                          <a:cs typeface="Courier New"/>
                        </a:rPr>
                        <a:t>G</a:t>
                      </a:r>
                      <a:r>
                        <a:rPr lang="en-US" sz="1100" b="1" u="none" baseline="-25000" dirty="0">
                          <a:solidFill>
                            <a:schemeClr val="tx1"/>
                          </a:solidFill>
                          <a:latin typeface="Courier New"/>
                          <a:cs typeface="Courier New"/>
                        </a:rPr>
                        <a:t>s</a:t>
                      </a:r>
                      <a:r>
                        <a:rPr lang="en-US" sz="1100" b="1" u="none" dirty="0">
                          <a:solidFill>
                            <a:srgbClr val="000000"/>
                          </a:solidFill>
                          <a:latin typeface="Courier New"/>
                          <a:cs typeface="Courier New"/>
                        </a:rPr>
                        <a:t>T</a:t>
                      </a:r>
                      <a:r>
                        <a:rPr lang="en-US" sz="1100" b="1" u="none" baseline="-25000" dirty="0">
                          <a:solidFill>
                            <a:schemeClr val="tx1"/>
                          </a:solidFill>
                          <a:latin typeface="Courier New"/>
                          <a:cs typeface="Courier New"/>
                        </a:rPr>
                        <a:t>s</a:t>
                      </a:r>
                      <a:r>
                        <a:rPr lang="en-US" sz="1100" b="1" u="none" dirty="0">
                          <a:solidFill>
                            <a:srgbClr val="000000"/>
                          </a:solidFill>
                          <a:latin typeface="Courier New"/>
                          <a:cs typeface="Courier New"/>
                        </a:rPr>
                        <a:t>T</a:t>
                      </a:r>
                      <a:r>
                        <a:rPr lang="en-US" sz="1100" b="1" u="none" baseline="-25000" dirty="0">
                          <a:solidFill>
                            <a:schemeClr val="tx1"/>
                          </a:solidFill>
                          <a:latin typeface="Courier New"/>
                          <a:cs typeface="Courier New"/>
                        </a:rPr>
                        <a:t>s</a:t>
                      </a:r>
                      <a:r>
                        <a:rPr lang="en-US" sz="1100" b="1" u="none" baseline="30000" dirty="0">
                          <a:solidFill>
                            <a:srgbClr val="000000"/>
                          </a:solidFill>
                          <a:latin typeface="Courier New"/>
                          <a:cs typeface="Courier New"/>
                        </a:rPr>
                        <a:t>m</a:t>
                      </a:r>
                      <a:r>
                        <a:rPr lang="en-US" sz="1100" b="1" u="none" dirty="0">
                          <a:solidFill>
                            <a:srgbClr val="000000"/>
                          </a:solidFill>
                          <a:latin typeface="Courier New"/>
                          <a:cs typeface="Courier New"/>
                        </a:rPr>
                        <a:t>C</a:t>
                      </a:r>
                      <a:r>
                        <a:rPr lang="en-US" sz="1100" b="1" u="none" baseline="-25000" dirty="0">
                          <a:solidFill>
                            <a:schemeClr val="tx1"/>
                          </a:solidFill>
                          <a:latin typeface="Courier New"/>
                          <a:cs typeface="Courier New"/>
                        </a:rPr>
                        <a:t>s</a:t>
                      </a:r>
                      <a:r>
                        <a:rPr lang="en-US" sz="1100" b="1" u="none" dirty="0">
                          <a:solidFill>
                            <a:srgbClr val="000000"/>
                          </a:solidFill>
                          <a:latin typeface="Courier New"/>
                          <a:cs typeface="Courier New"/>
                        </a:rPr>
                        <a:t>T</a:t>
                      </a:r>
                      <a:r>
                        <a:rPr lang="en-US" sz="1100" b="1" u="none" baseline="-25000" dirty="0">
                          <a:solidFill>
                            <a:schemeClr val="tx1"/>
                          </a:solidFill>
                          <a:latin typeface="Courier New"/>
                          <a:cs typeface="Courier New"/>
                        </a:rPr>
                        <a:t>s</a:t>
                      </a:r>
                      <a:r>
                        <a:rPr lang="en-US" sz="1100" b="1" u="none" baseline="30000" dirty="0">
                          <a:solidFill>
                            <a:srgbClr val="000000"/>
                          </a:solidFill>
                          <a:latin typeface="Courier New"/>
                          <a:cs typeface="Courier New"/>
                        </a:rPr>
                        <a:t>m</a:t>
                      </a:r>
                      <a:r>
                        <a:rPr lang="en-US" sz="1100" b="1" u="none" dirty="0">
                          <a:solidFill>
                            <a:srgbClr val="000000"/>
                          </a:solidFill>
                          <a:latin typeface="Courier New"/>
                          <a:cs typeface="Courier New"/>
                        </a:rPr>
                        <a:t>C</a:t>
                      </a:r>
                      <a:r>
                        <a:rPr lang="en-US" sz="1100" b="1" u="none" baseline="-25000" dirty="0">
                          <a:solidFill>
                            <a:schemeClr val="tx1"/>
                          </a:solidFill>
                          <a:latin typeface="Courier New"/>
                          <a:cs typeface="Courier New"/>
                        </a:rPr>
                        <a:t>s</a:t>
                      </a:r>
                      <a:r>
                        <a:rPr lang="en-US" sz="1100" b="1" u="none" dirty="0">
                          <a:solidFill>
                            <a:srgbClr val="000000"/>
                          </a:solidFill>
                          <a:latin typeface="Courier New"/>
                          <a:cs typeface="Courier New"/>
                        </a:rPr>
                        <a:t>A</a:t>
                      </a:r>
                      <a:r>
                        <a:rPr lang="en-US" sz="1100" b="1" u="none" baseline="-25000" dirty="0">
                          <a:solidFill>
                            <a:schemeClr val="tx1"/>
                          </a:solidFill>
                          <a:latin typeface="Courier New"/>
                          <a:cs typeface="Courier New"/>
                        </a:rPr>
                        <a:t>s</a:t>
                      </a:r>
                      <a:r>
                        <a:rPr lang="en-US" sz="1100" b="1" u="none" baseline="30000" dirty="0">
                          <a:solidFill>
                            <a:srgbClr val="000000"/>
                          </a:solidFill>
                          <a:latin typeface="Courier New"/>
                          <a:cs typeface="Courier New"/>
                        </a:rPr>
                        <a:t>m</a:t>
                      </a:r>
                      <a:r>
                        <a:rPr lang="en-US" sz="1100" b="1" u="none" dirty="0">
                          <a:solidFill>
                            <a:srgbClr val="000000"/>
                          </a:solidFill>
                          <a:latin typeface="Courier New"/>
                          <a:cs typeface="Courier New"/>
                        </a:rPr>
                        <a:t>C</a:t>
                      </a:r>
                      <a:r>
                        <a:rPr lang="en-US" sz="1100" b="1" u="none" baseline="-25000" dirty="0">
                          <a:solidFill>
                            <a:schemeClr val="tx1"/>
                          </a:solidFill>
                          <a:latin typeface="Courier New"/>
                          <a:cs typeface="Courier New"/>
                        </a:rPr>
                        <a:t>s</a:t>
                      </a:r>
                      <a:r>
                        <a:rPr lang="en-US" sz="1100" b="1" u="none" dirty="0">
                          <a:solidFill>
                            <a:srgbClr val="000000"/>
                          </a:solidFill>
                          <a:latin typeface="Courier New"/>
                          <a:cs typeface="Courier New"/>
                        </a:rPr>
                        <a:t>A</a:t>
                      </a:r>
                      <a:r>
                        <a:rPr lang="en-US" sz="1100" b="1" u="none" baseline="-25000" dirty="0">
                          <a:solidFill>
                            <a:schemeClr val="tx1"/>
                          </a:solidFill>
                          <a:latin typeface="Courier New"/>
                          <a:cs typeface="Courier New"/>
                        </a:rPr>
                        <a:t>s</a:t>
                      </a:r>
                      <a:r>
                        <a:rPr lang="en-US" sz="1100" b="1" u="none" dirty="0">
                          <a:solidFill>
                            <a:srgbClr val="00B0F0"/>
                          </a:solidFill>
                          <a:latin typeface="Courier New"/>
                          <a:cs typeface="Courier New"/>
                        </a:rPr>
                        <a:t>T</a:t>
                      </a:r>
                      <a:r>
                        <a:rPr lang="en-US" sz="1100" b="1" u="none" baseline="-25000" dirty="0">
                          <a:solidFill>
                            <a:schemeClr val="tx1"/>
                          </a:solidFill>
                          <a:latin typeface="Courier New"/>
                          <a:cs typeface="Courier New"/>
                        </a:rPr>
                        <a:t>s</a:t>
                      </a:r>
                      <a:r>
                        <a:rPr lang="en-US" sz="1100" b="1" u="none" baseline="0" dirty="0">
                          <a:solidFill>
                            <a:srgbClr val="00B0F0"/>
                          </a:solidFill>
                          <a:latin typeface="Courier New"/>
                          <a:cs typeface="Courier New"/>
                        </a:rPr>
                        <a:t>T</a:t>
                      </a:r>
                      <a:r>
                        <a:rPr lang="en-US" sz="1100" b="1" u="none" baseline="-25000" dirty="0">
                          <a:solidFill>
                            <a:schemeClr val="tx1"/>
                          </a:solidFill>
                          <a:latin typeface="Courier New"/>
                          <a:cs typeface="Courier New"/>
                        </a:rPr>
                        <a:t>s</a:t>
                      </a:r>
                      <a:r>
                        <a:rPr lang="en-US" sz="1100" b="1" u="none" dirty="0">
                          <a:solidFill>
                            <a:srgbClr val="00B0F0"/>
                          </a:solidFill>
                          <a:latin typeface="Courier New"/>
                          <a:cs typeface="Courier New"/>
                        </a:rPr>
                        <a:t>A</a:t>
                      </a:r>
                      <a:r>
                        <a:rPr lang="en-US" sz="1100" b="1" i="0" kern="1200" dirty="0">
                          <a:solidFill>
                            <a:schemeClr val="tx1"/>
                          </a:solidFill>
                          <a:effectLst/>
                          <a:latin typeface="Courier New"/>
                          <a:ea typeface="+mn-ea"/>
                          <a:cs typeface="Courier New"/>
                        </a:rPr>
                        <a:t>-GN3</a:t>
                      </a:r>
                      <a:endParaRPr lang="en-US" sz="1100" b="1" i="0" u="none" strike="noStrike" dirty="0">
                        <a:solidFill>
                          <a:srgbClr val="00B0F0"/>
                        </a:solidFill>
                        <a:effectLst/>
                        <a:latin typeface="Courier New"/>
                        <a:cs typeface="Courier New"/>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6930.2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6929.6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a:cs typeface="Courier New"/>
                        </a:rPr>
                        <a:t>91.5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217876905"/>
                  </a:ext>
                </a:extLst>
              </a:tr>
              <a:tr h="179145">
                <a:tc>
                  <a:txBody>
                    <a:bodyPr/>
                    <a:lstStyle/>
                    <a:p>
                      <a:pPr algn="ctr" rtl="0" fontAlgn="base"/>
                      <a:r>
                        <a:rPr lang="en-US" sz="1100" b="1" i="0" u="none" strike="noStrike">
                          <a:solidFill>
                            <a:srgbClr val="000000"/>
                          </a:solidFill>
                          <a:effectLst/>
                          <a:latin typeface="Courier New"/>
                          <a:cs typeface="Courier New"/>
                        </a:rPr>
                        <a:t>1462752</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ctr" latinLnBrk="0" hangingPunct="1">
                        <a:lnSpc>
                          <a:spcPct val="100000"/>
                        </a:lnSpc>
                        <a:spcBef>
                          <a:spcPts val="0"/>
                        </a:spcBef>
                        <a:spcAft>
                          <a:spcPts val="0"/>
                        </a:spcAft>
                        <a:buClrTx/>
                        <a:buSzTx/>
                        <a:buFontTx/>
                        <a:buNone/>
                        <a:tabLst/>
                        <a:defRPr/>
                      </a:pPr>
                      <a:r>
                        <a:rPr lang="en-US" sz="1100" b="1" u="none">
                          <a:solidFill>
                            <a:srgbClr val="00B0F0"/>
                          </a:solidFill>
                          <a:latin typeface="Courier New"/>
                          <a:cs typeface="Courier New"/>
                        </a:rPr>
                        <a:t>G</a:t>
                      </a:r>
                      <a:r>
                        <a:rPr lang="en-US" sz="1100" b="1" u="none" baseline="-25000">
                          <a:solidFill>
                            <a:schemeClr val="tx1"/>
                          </a:solidFill>
                          <a:latin typeface="Courier New"/>
                          <a:cs typeface="Courier New"/>
                        </a:rPr>
                        <a:t>s</a:t>
                      </a:r>
                      <a:r>
                        <a:rPr lang="en-US" sz="1100" b="1" u="none" baseline="30000">
                          <a:solidFill>
                            <a:srgbClr val="00B0F0"/>
                          </a:solidFill>
                          <a:latin typeface="Courier New"/>
                          <a:cs typeface="Courier New"/>
                        </a:rPr>
                        <a:t>m</a:t>
                      </a:r>
                      <a:r>
                        <a:rPr lang="en-US" sz="1100" b="1" u="none">
                          <a:solidFill>
                            <a:srgbClr val="00B0F0"/>
                          </a:solidFill>
                          <a:latin typeface="Courier New"/>
                          <a:cs typeface="Courier New"/>
                        </a:rPr>
                        <a:t>C</a:t>
                      </a:r>
                      <a:r>
                        <a:rPr lang="en-US" sz="1100" b="1" u="none" baseline="-25000">
                          <a:solidFill>
                            <a:schemeClr val="tx1"/>
                          </a:solidFill>
                          <a:latin typeface="Courier New"/>
                          <a:cs typeface="Courier New"/>
                        </a:rPr>
                        <a:t>s</a:t>
                      </a:r>
                      <a:r>
                        <a:rPr lang="en-US" sz="1100" b="1" u="none">
                          <a:solidFill>
                            <a:srgbClr val="00B0F0"/>
                          </a:solidFill>
                          <a:latin typeface="Courier New"/>
                          <a:cs typeface="Courier New"/>
                        </a:rPr>
                        <a:t>A</a:t>
                      </a:r>
                      <a:r>
                        <a:rPr lang="en-US" sz="1100" b="1" u="none" baseline="-25000">
                          <a:solidFill>
                            <a:schemeClr val="tx1"/>
                          </a:solidFill>
                          <a:latin typeface="Courier New"/>
                          <a:cs typeface="Courier New"/>
                        </a:rPr>
                        <a:t>s</a:t>
                      </a:r>
                      <a:r>
                        <a:rPr lang="en-US" sz="1100" b="1" u="none">
                          <a:solidFill>
                            <a:srgbClr val="000000"/>
                          </a:solidFill>
                          <a:latin typeface="Courier New"/>
                          <a:cs typeface="Courier New"/>
                        </a:rPr>
                        <a:t>T</a:t>
                      </a:r>
                      <a:r>
                        <a:rPr lang="en-US" sz="1100" b="1" i="0" u="none" strike="noStrike" baseline="-25000">
                          <a:solidFill>
                            <a:srgbClr val="FF33CC"/>
                          </a:solidFill>
                          <a:effectLst/>
                          <a:latin typeface="Courier New"/>
                          <a:cs typeface="Courier New"/>
                        </a:rPr>
                        <a:t>u</a:t>
                      </a:r>
                      <a:r>
                        <a:rPr lang="en-US" sz="1100" b="1" u="none">
                          <a:solidFill>
                            <a:schemeClr val="tx1"/>
                          </a:solidFill>
                          <a:latin typeface="Courier New"/>
                          <a:cs typeface="Courier New"/>
                        </a:rPr>
                        <a:t>G</a:t>
                      </a:r>
                      <a:r>
                        <a:rPr lang="en-US" sz="1100" b="1" i="0" u="none" strike="noStrike" baseline="-25000">
                          <a:solidFill>
                            <a:srgbClr val="FF33CC"/>
                          </a:solidFill>
                          <a:effectLst/>
                          <a:latin typeface="Courier New"/>
                          <a:cs typeface="Courier New"/>
                        </a:rPr>
                        <a:t>u</a:t>
                      </a:r>
                      <a:r>
                        <a:rPr lang="en-US" sz="1100" b="1" u="none">
                          <a:solidFill>
                            <a:srgbClr val="000000"/>
                          </a:solidFill>
                          <a:latin typeface="Courier New"/>
                          <a:cs typeface="Courier New"/>
                        </a:rPr>
                        <a:t>T</a:t>
                      </a:r>
                      <a:r>
                        <a:rPr lang="en-US" sz="1100" b="1" i="0" u="none" strike="noStrike" baseline="-25000">
                          <a:solidFill>
                            <a:srgbClr val="FF33CC"/>
                          </a:solidFill>
                          <a:effectLst/>
                          <a:latin typeface="Courier New"/>
                          <a:cs typeface="Courier New"/>
                        </a:rPr>
                        <a:t>u</a:t>
                      </a:r>
                      <a:r>
                        <a:rPr lang="en-US" sz="1100" b="1" u="none">
                          <a:solidFill>
                            <a:srgbClr val="000000"/>
                          </a:solidFill>
                          <a:latin typeface="Courier New"/>
                          <a:cs typeface="Courier New"/>
                        </a:rPr>
                        <a:t>T</a:t>
                      </a:r>
                      <a:r>
                        <a:rPr lang="en-US" sz="1100" b="1" u="none" baseline="-25000">
                          <a:solidFill>
                            <a:schemeClr val="tx1"/>
                          </a:solidFill>
                          <a:latin typeface="Courier New"/>
                          <a:cs typeface="Courier New"/>
                        </a:rPr>
                        <a:t>s</a:t>
                      </a:r>
                      <a:r>
                        <a:rPr lang="en-US" sz="1100" b="1" u="none" baseline="30000">
                          <a:solidFill>
                            <a:srgbClr val="000000"/>
                          </a:solidFill>
                          <a:latin typeface="Courier New"/>
                          <a:cs typeface="Courier New"/>
                        </a:rPr>
                        <a:t>m</a:t>
                      </a:r>
                      <a:r>
                        <a:rPr lang="en-US" sz="1100" b="1" u="none">
                          <a:solidFill>
                            <a:srgbClr val="000000"/>
                          </a:solidFill>
                          <a:latin typeface="Courier New"/>
                          <a:cs typeface="Courier New"/>
                        </a:rPr>
                        <a:t>C</a:t>
                      </a:r>
                      <a:r>
                        <a:rPr lang="en-US" sz="1100" b="1" u="none" baseline="-25000">
                          <a:solidFill>
                            <a:schemeClr val="tx1"/>
                          </a:solidFill>
                          <a:latin typeface="Courier New"/>
                          <a:cs typeface="Courier New"/>
                        </a:rPr>
                        <a:t>s</a:t>
                      </a:r>
                      <a:r>
                        <a:rPr lang="en-US" sz="1100" b="1" u="none">
                          <a:solidFill>
                            <a:srgbClr val="000000"/>
                          </a:solidFill>
                          <a:latin typeface="Courier New"/>
                          <a:cs typeface="Courier New"/>
                        </a:rPr>
                        <a:t>T</a:t>
                      </a:r>
                      <a:r>
                        <a:rPr lang="en-US" sz="1100" b="1" u="none" baseline="-25000">
                          <a:solidFill>
                            <a:schemeClr val="tx1"/>
                          </a:solidFill>
                          <a:latin typeface="Courier New"/>
                          <a:cs typeface="Courier New"/>
                        </a:rPr>
                        <a:t>s</a:t>
                      </a:r>
                      <a:r>
                        <a:rPr lang="en-US" sz="1100" b="1" u="none" baseline="30000">
                          <a:solidFill>
                            <a:srgbClr val="000000"/>
                          </a:solidFill>
                          <a:latin typeface="Courier New"/>
                          <a:cs typeface="Courier New"/>
                        </a:rPr>
                        <a:t>m</a:t>
                      </a:r>
                      <a:r>
                        <a:rPr lang="en-US" sz="1100" b="1" u="none">
                          <a:solidFill>
                            <a:srgbClr val="000000"/>
                          </a:solidFill>
                          <a:latin typeface="Courier New"/>
                          <a:cs typeface="Courier New"/>
                        </a:rPr>
                        <a:t>C</a:t>
                      </a:r>
                      <a:r>
                        <a:rPr lang="en-US" sz="1100" b="1" u="none" baseline="-25000">
                          <a:solidFill>
                            <a:schemeClr val="tx1"/>
                          </a:solidFill>
                          <a:latin typeface="Courier New"/>
                          <a:cs typeface="Courier New"/>
                        </a:rPr>
                        <a:t>s</a:t>
                      </a:r>
                      <a:r>
                        <a:rPr lang="en-US" sz="1100" b="1" u="none">
                          <a:solidFill>
                            <a:srgbClr val="000000"/>
                          </a:solidFill>
                          <a:latin typeface="Courier New"/>
                          <a:cs typeface="Courier New"/>
                        </a:rPr>
                        <a:t>A</a:t>
                      </a:r>
                      <a:r>
                        <a:rPr lang="en-US" sz="1100" b="1" u="none" baseline="-25000">
                          <a:solidFill>
                            <a:schemeClr val="tx1"/>
                          </a:solidFill>
                          <a:latin typeface="Courier New"/>
                          <a:cs typeface="Courier New"/>
                        </a:rPr>
                        <a:t>s</a:t>
                      </a:r>
                      <a:r>
                        <a:rPr lang="en-US" sz="1100" b="1" u="none" baseline="30000">
                          <a:solidFill>
                            <a:srgbClr val="000000"/>
                          </a:solidFill>
                          <a:latin typeface="Courier New"/>
                          <a:cs typeface="Courier New"/>
                        </a:rPr>
                        <a:t>m</a:t>
                      </a:r>
                      <a:r>
                        <a:rPr lang="en-US" sz="1100" b="1" u="none">
                          <a:solidFill>
                            <a:srgbClr val="000000"/>
                          </a:solidFill>
                          <a:latin typeface="Courier New"/>
                          <a:cs typeface="Courier New"/>
                        </a:rPr>
                        <a:t>C</a:t>
                      </a:r>
                      <a:r>
                        <a:rPr lang="en-US" sz="1100" b="1" u="none" baseline="-25000">
                          <a:solidFill>
                            <a:schemeClr val="tx1"/>
                          </a:solidFill>
                          <a:latin typeface="Courier New"/>
                          <a:cs typeface="Courier New"/>
                        </a:rPr>
                        <a:t>s</a:t>
                      </a:r>
                      <a:r>
                        <a:rPr lang="en-US" sz="1100" b="1" u="none">
                          <a:solidFill>
                            <a:srgbClr val="000000"/>
                          </a:solidFill>
                          <a:latin typeface="Courier New"/>
                          <a:cs typeface="Courier New"/>
                        </a:rPr>
                        <a:t>A</a:t>
                      </a:r>
                      <a:r>
                        <a:rPr lang="en-US" sz="1100" b="1" u="none" baseline="-25000">
                          <a:solidFill>
                            <a:schemeClr val="tx1"/>
                          </a:solidFill>
                          <a:latin typeface="Courier New"/>
                          <a:cs typeface="Courier New"/>
                        </a:rPr>
                        <a:t>s</a:t>
                      </a:r>
                      <a:r>
                        <a:rPr lang="en-US" sz="1100" b="1" u="none">
                          <a:solidFill>
                            <a:srgbClr val="00B0F0"/>
                          </a:solidFill>
                          <a:latin typeface="Courier New"/>
                          <a:cs typeface="Courier New"/>
                        </a:rPr>
                        <a:t>T</a:t>
                      </a:r>
                      <a:r>
                        <a:rPr lang="en-US" sz="1100" b="1" u="none" baseline="-25000">
                          <a:solidFill>
                            <a:schemeClr val="tx1"/>
                          </a:solidFill>
                          <a:latin typeface="Courier New"/>
                          <a:cs typeface="Courier New"/>
                        </a:rPr>
                        <a:t>s</a:t>
                      </a:r>
                      <a:r>
                        <a:rPr lang="en-US" sz="1100" b="1" u="none" baseline="0">
                          <a:solidFill>
                            <a:srgbClr val="00B0F0"/>
                          </a:solidFill>
                          <a:latin typeface="Courier New"/>
                          <a:cs typeface="Courier New"/>
                        </a:rPr>
                        <a:t>T</a:t>
                      </a:r>
                      <a:r>
                        <a:rPr lang="en-US" sz="1100" b="1" u="none" baseline="-25000">
                          <a:solidFill>
                            <a:schemeClr val="tx1"/>
                          </a:solidFill>
                          <a:latin typeface="Courier New"/>
                          <a:cs typeface="Courier New"/>
                        </a:rPr>
                        <a:t>s</a:t>
                      </a:r>
                      <a:r>
                        <a:rPr lang="en-US" sz="1100" b="1" u="none">
                          <a:solidFill>
                            <a:srgbClr val="00B0F0"/>
                          </a:solidFill>
                          <a:latin typeface="Courier New"/>
                          <a:cs typeface="Courier New"/>
                        </a:rPr>
                        <a:t>A</a:t>
                      </a:r>
                      <a:r>
                        <a:rPr lang="en-US" sz="1100" b="1" i="0" kern="1200">
                          <a:solidFill>
                            <a:schemeClr val="tx1"/>
                          </a:solidFill>
                          <a:effectLst/>
                          <a:latin typeface="Courier New"/>
                          <a:ea typeface="+mn-ea"/>
                          <a:cs typeface="Courier New"/>
                        </a:rPr>
                        <a:t>-GN3</a:t>
                      </a:r>
                      <a:endParaRPr lang="en-US" sz="1100" b="1" i="0" u="none" strike="noStrike">
                        <a:solidFill>
                          <a:srgbClr val="00B0F0"/>
                        </a:solidFill>
                        <a:effectLst/>
                        <a:latin typeface="Courier New"/>
                        <a:cs typeface="Courier New"/>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7083.3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7082.0</a:t>
                      </a:r>
                      <a:endParaRPr lang="en-US" sz="1100" b="1" i="0">
                        <a:solidFill>
                          <a:srgbClr val="000000"/>
                        </a:solidFill>
                        <a:effectLst/>
                        <a:latin typeface="Courier New" panose="02070309020205020404" pitchFamily="49" charset="0"/>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87.9</a:t>
                      </a:r>
                      <a:endParaRPr lang="en-US" sz="1100" b="1" i="0">
                        <a:solidFill>
                          <a:srgbClr val="000000"/>
                        </a:solidFill>
                        <a:effectLst/>
                        <a:latin typeface="Courier New" panose="02070309020205020404" pitchFamily="49" charset="0"/>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325006221"/>
                  </a:ext>
                </a:extLst>
              </a:tr>
              <a:tr h="179145">
                <a:tc>
                  <a:txBody>
                    <a:bodyPr/>
                    <a:lstStyle/>
                    <a:p>
                      <a:pPr algn="ctr" rtl="0" fontAlgn="base"/>
                      <a:r>
                        <a:rPr lang="en-US" sz="1100" b="1" i="0" u="none" strike="noStrike">
                          <a:solidFill>
                            <a:srgbClr val="000000"/>
                          </a:solidFill>
                          <a:effectLst/>
                          <a:latin typeface="Courier New"/>
                          <a:cs typeface="Courier New"/>
                        </a:rPr>
                        <a:t>1462753</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ctr"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G</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30000" noProof="0" err="1">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A</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err="1">
                          <a:ln>
                            <a:noFill/>
                          </a:ln>
                          <a:solidFill>
                            <a:srgbClr val="FF33CC"/>
                          </a:solidFill>
                          <a:effectLst/>
                          <a:uLnTx/>
                          <a:uFillTx/>
                          <a:latin typeface="Courier New"/>
                          <a:ea typeface="+mn-ea"/>
                          <a:cs typeface="Courier New"/>
                        </a:rPr>
                        <a:t>u</a:t>
                      </a:r>
                      <a:r>
                        <a:rPr kumimoji="0" lang="en-US" sz="1100" b="1" i="0" u="none" strike="noStrike" kern="1200" cap="none" spc="0" normalizeH="0" baseline="0" noProof="0" err="1">
                          <a:ln>
                            <a:noFill/>
                          </a:ln>
                          <a:effectLst/>
                          <a:uLnTx/>
                          <a:uFillTx/>
                          <a:latin typeface="Courier New"/>
                          <a:ea typeface="+mn-ea"/>
                          <a:cs typeface="Courier New"/>
                        </a:rPr>
                        <a:t>G</a:t>
                      </a:r>
                      <a:r>
                        <a:rPr kumimoji="0" lang="en-US" sz="1100" b="1" i="0" u="none" strike="noStrike" kern="1200" cap="none" spc="0" normalizeH="0" baseline="-25000" noProof="0" err="1">
                          <a:ln>
                            <a:noFill/>
                          </a:ln>
                          <a:solidFill>
                            <a:srgbClr val="FF33CC"/>
                          </a:solidFill>
                          <a:effectLst/>
                          <a:uLnTx/>
                          <a:uFillTx/>
                          <a:latin typeface="Courier New"/>
                          <a:ea typeface="+mn-ea"/>
                          <a:cs typeface="Courier New"/>
                        </a:rPr>
                        <a:t>u</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err="1">
                          <a:ln>
                            <a:noFill/>
                          </a:ln>
                          <a:solidFill>
                            <a:srgbClr val="FF33CC"/>
                          </a:solidFill>
                          <a:effectLst/>
                          <a:uLnTx/>
                          <a:uFillTx/>
                          <a:latin typeface="Courier New"/>
                          <a:ea typeface="+mn-ea"/>
                          <a:cs typeface="Courier New"/>
                        </a:rPr>
                        <a:t>u</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T</a:t>
                      </a:r>
                      <a:r>
                        <a:rPr lang="en-US" sz="1100" b="1" i="0" u="none" strike="noStrike" baseline="-25000">
                          <a:solidFill>
                            <a:srgbClr val="FF33CC"/>
                          </a:solidFill>
                          <a:effectLst/>
                          <a:latin typeface="Courier New"/>
                          <a:cs typeface="Courier New"/>
                        </a:rPr>
                        <a:t>u</a:t>
                      </a:r>
                      <a:r>
                        <a:rPr kumimoji="0" lang="en-US" sz="1100" b="1" i="0" u="none" strike="noStrike" kern="1200" cap="none" spc="0" normalizeH="0" baseline="30000" noProof="0" err="1">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30000" noProof="0" err="1">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A</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30000" noProof="0" err="1">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A</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A</a:t>
                      </a:r>
                      <a:r>
                        <a:rPr lang="en-US" sz="1100" b="1" i="0" kern="1200">
                          <a:solidFill>
                            <a:schemeClr val="tx1"/>
                          </a:solidFill>
                          <a:effectLst/>
                          <a:latin typeface="Courier New"/>
                          <a:ea typeface="+mn-ea"/>
                          <a:cs typeface="Courier New"/>
                        </a:rPr>
                        <a:t>-GN3</a:t>
                      </a:r>
                      <a:endParaRPr kumimoji="0" lang="en-US" sz="1100" b="1" i="0" u="none" strike="noStrike" kern="1200" cap="none" spc="0" normalizeH="0" baseline="0" noProof="0">
                        <a:ln>
                          <a:noFill/>
                        </a:ln>
                        <a:solidFill>
                          <a:srgbClr val="00B0F0"/>
                        </a:solidFill>
                        <a:effectLst/>
                        <a:uLnTx/>
                        <a:uFillTx/>
                        <a:latin typeface="Courier New"/>
                        <a:ea typeface="+mn-ea"/>
                        <a:cs typeface="Courier New"/>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7144.3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7142.8</a:t>
                      </a:r>
                      <a:endParaRPr lang="en-US" sz="1100" b="1" i="0">
                        <a:solidFill>
                          <a:srgbClr val="000000"/>
                        </a:solidFill>
                        <a:effectLst/>
                        <a:latin typeface="Courier New" panose="02070309020205020404" pitchFamily="49" charset="0"/>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88.7</a:t>
                      </a:r>
                      <a:endParaRPr lang="en-US" sz="1100" b="1" i="0">
                        <a:solidFill>
                          <a:srgbClr val="000000"/>
                        </a:solidFill>
                        <a:effectLst/>
                        <a:latin typeface="Courier New" panose="02070309020205020404" pitchFamily="49" charset="0"/>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97864958"/>
                  </a:ext>
                </a:extLst>
              </a:tr>
              <a:tr h="179145">
                <a:tc>
                  <a:txBody>
                    <a:bodyPr/>
                    <a:lstStyle/>
                    <a:p>
                      <a:pPr algn="ctr" rtl="0" fontAlgn="base"/>
                      <a:r>
                        <a:rPr lang="en-US" sz="1100" b="1" i="0" u="none" strike="noStrike">
                          <a:solidFill>
                            <a:srgbClr val="000000"/>
                          </a:solidFill>
                          <a:effectLst/>
                          <a:latin typeface="Courier New"/>
                          <a:cs typeface="Courier New"/>
                        </a:rPr>
                        <a:t>1462754</a:t>
                      </a:r>
                      <a:r>
                        <a:rPr lang="en-US" sz="1100" b="1" i="0">
                          <a:solidFill>
                            <a:srgbClr val="000000"/>
                          </a:solidFill>
                          <a:effectLst/>
                          <a:latin typeface="Courier New"/>
                          <a:cs typeface="Courier New"/>
                        </a:rPr>
                        <a:t>​</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ctr"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G</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30000" noProof="0" err="1">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A</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err="1">
                          <a:ln>
                            <a:noFill/>
                          </a:ln>
                          <a:solidFill>
                            <a:srgbClr val="FF33CC"/>
                          </a:solidFill>
                          <a:effectLst/>
                          <a:uLnTx/>
                          <a:uFillTx/>
                          <a:latin typeface="Courier New"/>
                          <a:ea typeface="+mn-ea"/>
                          <a:cs typeface="Courier New"/>
                        </a:rPr>
                        <a:t>u</a:t>
                      </a:r>
                      <a:r>
                        <a:rPr kumimoji="0" lang="en-US" sz="1100" b="1" i="0" u="none" strike="noStrike" kern="1200" cap="none" spc="0" normalizeH="0" baseline="0" noProof="0" err="1">
                          <a:ln>
                            <a:noFill/>
                          </a:ln>
                          <a:effectLst/>
                          <a:uLnTx/>
                          <a:uFillTx/>
                          <a:latin typeface="Courier New"/>
                          <a:ea typeface="+mn-ea"/>
                          <a:cs typeface="Courier New"/>
                        </a:rPr>
                        <a:t>G</a:t>
                      </a:r>
                      <a:r>
                        <a:rPr kumimoji="0" lang="en-US" sz="1100" b="1" i="0" u="none" strike="noStrike" kern="1200" cap="none" spc="0" normalizeH="0" baseline="-25000" noProof="0" err="1">
                          <a:ln>
                            <a:noFill/>
                          </a:ln>
                          <a:solidFill>
                            <a:srgbClr val="FF33CC"/>
                          </a:solidFill>
                          <a:effectLst/>
                          <a:uLnTx/>
                          <a:uFillTx/>
                          <a:latin typeface="Courier New"/>
                          <a:ea typeface="+mn-ea"/>
                          <a:cs typeface="Courier New"/>
                        </a:rPr>
                        <a:t>u</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err="1">
                          <a:ln>
                            <a:noFill/>
                          </a:ln>
                          <a:solidFill>
                            <a:srgbClr val="FF33CC"/>
                          </a:solidFill>
                          <a:effectLst/>
                          <a:uLnTx/>
                          <a:uFillTx/>
                          <a:latin typeface="Courier New"/>
                          <a:ea typeface="+mn-ea"/>
                          <a:cs typeface="Courier New"/>
                        </a:rPr>
                        <a:t>u</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T</a:t>
                      </a:r>
                      <a:r>
                        <a:rPr lang="en-US" sz="1100" b="1" i="0" u="none" strike="noStrike" baseline="-25000">
                          <a:solidFill>
                            <a:srgbClr val="FF33CC"/>
                          </a:solidFill>
                          <a:effectLst/>
                          <a:latin typeface="Courier New"/>
                          <a:cs typeface="Courier New"/>
                        </a:rPr>
                        <a:t>u</a:t>
                      </a:r>
                      <a:r>
                        <a:rPr kumimoji="0" lang="en-US" sz="1100" b="1" i="0" u="none" strike="noStrike" kern="1200" cap="none" spc="0" normalizeH="0" baseline="30000" noProof="0" err="1">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C</a:t>
                      </a:r>
                      <a:r>
                        <a:rPr lang="en-US" sz="1100" b="1" i="0" u="none" strike="noStrike" baseline="-25000">
                          <a:solidFill>
                            <a:srgbClr val="FF33CC"/>
                          </a:solidFill>
                          <a:effectLst/>
                          <a:latin typeface="Courier New"/>
                          <a:cs typeface="Courier New"/>
                        </a:rPr>
                        <a:t>u</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30000" noProof="0" err="1">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A</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30000" noProof="0" err="1">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0000"/>
                          </a:solidFill>
                          <a:effectLst/>
                          <a:uLnTx/>
                          <a:uFillTx/>
                          <a:latin typeface="Courier New"/>
                          <a:ea typeface="+mn-ea"/>
                          <a:cs typeface="Courier New"/>
                        </a:rPr>
                        <a:t>A</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A</a:t>
                      </a:r>
                      <a:r>
                        <a:rPr lang="en-US" sz="1100" b="1" i="0" kern="1200">
                          <a:solidFill>
                            <a:schemeClr val="tx1"/>
                          </a:solidFill>
                          <a:effectLst/>
                          <a:latin typeface="Courier New"/>
                          <a:ea typeface="+mn-ea"/>
                          <a:cs typeface="Courier New"/>
                        </a:rPr>
                        <a:t>-GN3</a:t>
                      </a:r>
                      <a:endParaRPr kumimoji="0" lang="en-US" sz="1100" b="1" i="0" u="none" strike="noStrike" kern="1200" cap="none" spc="0" normalizeH="0" baseline="0" noProof="0">
                        <a:ln>
                          <a:noFill/>
                        </a:ln>
                        <a:solidFill>
                          <a:srgbClr val="00B0F0"/>
                        </a:solidFill>
                        <a:effectLst/>
                        <a:uLnTx/>
                        <a:uFillTx/>
                        <a:latin typeface="Courier New"/>
                        <a:ea typeface="+mn-ea"/>
                        <a:cs typeface="Courier New"/>
                      </a:endParaRPr>
                    </a:p>
                  </a:txBody>
                  <a:tcPr marL="9525" marR="9525" marT="9525"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7205.4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a:solidFill>
                            <a:srgbClr val="000000"/>
                          </a:solidFill>
                          <a:effectLst/>
                          <a:latin typeface="Courier New"/>
                          <a:cs typeface="Courier New"/>
                        </a:rPr>
                        <a:t>7204.4</a:t>
                      </a:r>
                      <a:endParaRPr lang="en-US" sz="1100" b="1" i="0">
                        <a:solidFill>
                          <a:srgbClr val="000000"/>
                        </a:solidFill>
                        <a:effectLst/>
                        <a:latin typeface="Courier New" panose="02070309020205020404" pitchFamily="49" charset="0"/>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a:cs typeface="Courier New"/>
                        </a:rPr>
                        <a:t>97.7</a:t>
                      </a:r>
                      <a:endParaRPr lang="en-US" sz="1100" b="1" i="0" dirty="0">
                        <a:solidFill>
                          <a:srgbClr val="000000"/>
                        </a:solidFill>
                        <a:effectLst/>
                        <a:latin typeface="Courier New" panose="02070309020205020404" pitchFamily="49" charset="0"/>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498770422"/>
                  </a:ext>
                </a:extLst>
              </a:tr>
              <a:tr h="170277">
                <a:tc>
                  <a:txBody>
                    <a:bodyPr/>
                    <a:lstStyle/>
                    <a:p>
                      <a:pPr algn="ctr" fontAlgn="b"/>
                      <a:r>
                        <a:rPr lang="en-US" sz="1100" b="1" i="0" u="none" strike="noStrike">
                          <a:solidFill>
                            <a:srgbClr val="000000"/>
                          </a:solidFill>
                          <a:effectLst/>
                          <a:latin typeface="Courier New"/>
                          <a:cs typeface="Courier New"/>
                        </a:rPr>
                        <a:t>1506049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i="0" u="none" strike="noStrike" kern="1200" cap="none" spc="0" normalizeH="0" baseline="0" noProof="0" dirty="0" err="1">
                          <a:ln>
                            <a:noFill/>
                          </a:ln>
                          <a:solidFill>
                            <a:srgbClr val="00B0F0"/>
                          </a:solidFill>
                          <a:effectLst/>
                          <a:uLnTx/>
                          <a:uFillTx/>
                          <a:latin typeface="Courier New"/>
                          <a:ea typeface="+mn-ea"/>
                          <a:cs typeface="Courier New"/>
                        </a:rPr>
                        <a:t>T</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solidFill>
                            <a:srgbClr val="00B0F0"/>
                          </a:solidFill>
                          <a:effectLst/>
                          <a:uLnTx/>
                          <a:uFillTx/>
                          <a:latin typeface="Courier New"/>
                          <a:ea typeface="+mn-ea"/>
                          <a:cs typeface="Courier New"/>
                        </a:rPr>
                        <a:t>A</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solidFill>
                            <a:srgbClr val="00B0F0"/>
                          </a:solidFill>
                          <a:effectLst/>
                          <a:uLnTx/>
                          <a:uFillTx/>
                          <a:latin typeface="Courier New"/>
                          <a:ea typeface="+mn-ea"/>
                          <a:cs typeface="Courier New"/>
                        </a:rPr>
                        <a:t>G</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effectLst/>
                          <a:uLnTx/>
                          <a:uFillTx/>
                          <a:latin typeface="Courier New"/>
                          <a:ea typeface="+mn-ea"/>
                          <a:cs typeface="Courier New"/>
                        </a:rPr>
                        <a:t>T</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solidFill>
                            <a:srgbClr val="FF0000"/>
                          </a:solidFill>
                          <a:effectLst/>
                          <a:uLnTx/>
                          <a:uFillTx/>
                          <a:latin typeface="Courier New"/>
                          <a:ea typeface="+mn-ea"/>
                          <a:cs typeface="Courier New"/>
                        </a:rPr>
                        <a:t>C</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effectLst/>
                          <a:uLnTx/>
                          <a:uFillTx/>
                          <a:latin typeface="Courier New"/>
                          <a:ea typeface="+mn-ea"/>
                          <a:cs typeface="Courier New"/>
                        </a:rPr>
                        <a:t>T</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30000" noProof="0" dirty="0" err="1">
                          <a:ln>
                            <a:noFill/>
                          </a:ln>
                          <a:effectLst/>
                          <a:uLnTx/>
                          <a:uFillTx/>
                          <a:latin typeface="Courier New"/>
                          <a:ea typeface="+mn-ea"/>
                          <a:cs typeface="Courier New"/>
                        </a:rPr>
                        <a:t>m</a:t>
                      </a:r>
                      <a:r>
                        <a:rPr lang="en-US" sz="1100" b="1" i="0" u="none" strike="noStrike" kern="1200" cap="none" spc="0" normalizeH="0" baseline="0" noProof="0" dirty="0" err="1">
                          <a:ln>
                            <a:noFill/>
                          </a:ln>
                          <a:effectLst/>
                          <a:uLnTx/>
                          <a:uFillTx/>
                          <a:latin typeface="Courier New"/>
                          <a:ea typeface="+mn-ea"/>
                          <a:cs typeface="Courier New"/>
                        </a:rPr>
                        <a:t>C</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effectLst/>
                          <a:uLnTx/>
                          <a:uFillTx/>
                          <a:latin typeface="Courier New"/>
                          <a:ea typeface="+mn-ea"/>
                          <a:cs typeface="Courier New"/>
                        </a:rPr>
                        <a:t>T</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effectLst/>
                          <a:uLnTx/>
                          <a:uFillTx/>
                          <a:latin typeface="Courier New"/>
                          <a:ea typeface="+mn-ea"/>
                          <a:cs typeface="Courier New"/>
                        </a:rPr>
                        <a:t>G</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effectLst/>
                          <a:uLnTx/>
                          <a:uFillTx/>
                          <a:latin typeface="Courier New"/>
                          <a:ea typeface="+mn-ea"/>
                          <a:cs typeface="Courier New"/>
                        </a:rPr>
                        <a:t>T</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30000" noProof="0" dirty="0" err="1">
                          <a:ln>
                            <a:noFill/>
                          </a:ln>
                          <a:effectLst/>
                          <a:uLnTx/>
                          <a:uFillTx/>
                          <a:latin typeface="Courier New"/>
                          <a:ea typeface="+mn-ea"/>
                          <a:cs typeface="Courier New"/>
                        </a:rPr>
                        <a:t>m</a:t>
                      </a:r>
                      <a:r>
                        <a:rPr lang="en-US" sz="1100" b="1" i="0" u="none" strike="noStrike" kern="1200" cap="none" spc="0" normalizeH="0" baseline="0" noProof="0" dirty="0" err="1">
                          <a:ln>
                            <a:noFill/>
                          </a:ln>
                          <a:effectLst/>
                          <a:uLnTx/>
                          <a:uFillTx/>
                          <a:latin typeface="Courier New"/>
                          <a:ea typeface="+mn-ea"/>
                          <a:cs typeface="Courier New"/>
                        </a:rPr>
                        <a:t>C</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effectLst/>
                          <a:uLnTx/>
                          <a:uFillTx/>
                          <a:latin typeface="Courier New"/>
                          <a:ea typeface="+mn-ea"/>
                          <a:cs typeface="Courier New"/>
                        </a:rPr>
                        <a:t>A</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effectLst/>
                          <a:uLnTx/>
                          <a:uFillTx/>
                          <a:latin typeface="Courier New"/>
                          <a:ea typeface="+mn-ea"/>
                          <a:cs typeface="Courier New"/>
                        </a:rPr>
                        <a:t>G</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solidFill>
                            <a:srgbClr val="00B0F0"/>
                          </a:solidFill>
                          <a:effectLst/>
                          <a:uLnTx/>
                          <a:uFillTx/>
                          <a:latin typeface="Courier New"/>
                          <a:ea typeface="+mn-ea"/>
                          <a:cs typeface="Courier New"/>
                        </a:rPr>
                        <a:t>T</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solidFill>
                            <a:srgbClr val="00B0F0"/>
                          </a:solidFill>
                          <a:effectLst/>
                          <a:uLnTx/>
                          <a:uFillTx/>
                          <a:latin typeface="Courier New"/>
                          <a:ea typeface="+mn-ea"/>
                          <a:cs typeface="Courier New"/>
                        </a:rPr>
                        <a:t>T</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0" noProof="0" dirty="0" err="1">
                          <a:ln>
                            <a:noFill/>
                          </a:ln>
                          <a:solidFill>
                            <a:srgbClr val="00B0F0"/>
                          </a:solidFill>
                          <a:effectLst/>
                          <a:uLnTx/>
                          <a:uFillTx/>
                          <a:latin typeface="Courier New"/>
                          <a:ea typeface="+mn-ea"/>
                          <a:cs typeface="Courier New"/>
                        </a:rPr>
                        <a:t>A</a:t>
                      </a:r>
                      <a:r>
                        <a:rPr lang="en-US" sz="1100" b="1" i="0" kern="1200" dirty="0">
                          <a:solidFill>
                            <a:schemeClr val="tx1"/>
                          </a:solidFill>
                          <a:effectLst/>
                          <a:latin typeface="Courier New"/>
                          <a:ea typeface="+mn-ea"/>
                          <a:cs typeface="Courier New"/>
                        </a:rPr>
                        <a:t>-GN3</a:t>
                      </a:r>
                      <a:endParaRPr kumimoji="0" lang="en-US" sz="1100" b="1" i="0" u="none" strike="noStrike" kern="1200" cap="none" spc="0" normalizeH="0" baseline="0" noProof="0" dirty="0">
                        <a:ln>
                          <a:noFill/>
                        </a:ln>
                        <a:solidFill>
                          <a:srgbClr val="00B0F0"/>
                        </a:solidFill>
                        <a:effectLst/>
                        <a:uLnTx/>
                        <a:uFillTx/>
                        <a:latin typeface="Courier New" panose="02070309020205020404" pitchFamily="49" charset="0"/>
                        <a:ea typeface="+mn-ea"/>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6933.1</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6932.8</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92.4</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461037504"/>
                  </a:ext>
                </a:extLst>
              </a:tr>
              <a:tr h="170277">
                <a:tc>
                  <a:txBody>
                    <a:bodyPr/>
                    <a:lstStyle/>
                    <a:p>
                      <a:pPr algn="ctr" fontAlgn="b"/>
                      <a:r>
                        <a:rPr lang="en-US" sz="1100" b="1" i="0" u="none" strike="noStrike">
                          <a:solidFill>
                            <a:srgbClr val="000000"/>
                          </a:solidFill>
                          <a:effectLst/>
                          <a:latin typeface="Courier New"/>
                          <a:cs typeface="Courier New"/>
                        </a:rPr>
                        <a:t>1505713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A</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G</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effectLst/>
                          <a:uLnTx/>
                          <a:uFillTx/>
                          <a:latin typeface="Courier New"/>
                          <a:ea typeface="+mn-ea"/>
                          <a:cs typeface="Courier New"/>
                        </a:rPr>
                        <a:t>T</a:t>
                      </a:r>
                      <a:r>
                        <a:rPr kumimoji="0" lang="en-US" sz="1100" b="1" i="0" u="none" strike="noStrike" kern="1200" cap="none" spc="0" normalizeH="0" baseline="-25000" noProof="0" err="1">
                          <a:ln>
                            <a:noFill/>
                          </a:ln>
                          <a:solidFill>
                            <a:srgbClr val="FF00FF"/>
                          </a:solidFill>
                          <a:effectLst/>
                          <a:uLnTx/>
                          <a:uFillTx/>
                          <a:latin typeface="Courier New"/>
                          <a:ea typeface="+mn-ea"/>
                          <a:cs typeface="Courier New"/>
                        </a:rPr>
                        <a:t>u</a:t>
                      </a:r>
                      <a:r>
                        <a:rPr kumimoji="0" lang="en-US" sz="1100" b="1" i="0" u="none" strike="noStrike" kern="1200" cap="none" spc="0" normalizeH="0" baseline="30000" noProof="0" err="1">
                          <a:ln>
                            <a:noFill/>
                          </a:ln>
                          <a:effectLst/>
                          <a:uLnTx/>
                          <a:uFillTx/>
                          <a:latin typeface="Courier New"/>
                          <a:ea typeface="+mn-ea"/>
                          <a:cs typeface="Courier New"/>
                        </a:rPr>
                        <a:t>m</a:t>
                      </a:r>
                      <a:r>
                        <a:rPr kumimoji="0" lang="en-US" sz="1100" b="1" i="0" u="none" strike="noStrike" kern="1200" cap="none" spc="0" normalizeH="0" baseline="0" noProof="0" err="1">
                          <a:ln>
                            <a:noFill/>
                          </a:ln>
                          <a:effectLst/>
                          <a:uLnTx/>
                          <a:uFillTx/>
                          <a:latin typeface="Courier New"/>
                          <a:ea typeface="+mn-ea"/>
                          <a:cs typeface="Courier New"/>
                        </a:rPr>
                        <a:t>C</a:t>
                      </a:r>
                      <a:r>
                        <a:rPr kumimoji="0" lang="en-US" sz="1100" b="1" i="0" u="none" strike="noStrike" kern="1200" cap="none" spc="0" normalizeH="0" baseline="-25000" noProof="0" err="1">
                          <a:ln>
                            <a:noFill/>
                          </a:ln>
                          <a:solidFill>
                            <a:srgbClr val="FF00FF"/>
                          </a:solidFill>
                          <a:effectLst/>
                          <a:uLnTx/>
                          <a:uFillTx/>
                          <a:latin typeface="Courier New"/>
                          <a:ea typeface="+mn-ea"/>
                          <a:cs typeface="Courier New"/>
                        </a:rPr>
                        <a:t>u</a:t>
                      </a:r>
                      <a:r>
                        <a:rPr kumimoji="0" lang="en-US" sz="1100" b="1" i="0" u="none" strike="noStrike" kern="1200" cap="none" spc="0" normalizeH="0" baseline="0" noProof="0" err="1">
                          <a:ln>
                            <a:noFill/>
                          </a:ln>
                          <a:effectLst/>
                          <a:uLnTx/>
                          <a:uFillTx/>
                          <a:latin typeface="Courier New"/>
                          <a:ea typeface="+mn-ea"/>
                          <a:cs typeface="Courier New"/>
                        </a:rPr>
                        <a:t>T</a:t>
                      </a:r>
                      <a:r>
                        <a:rPr kumimoji="0" lang="en-US" sz="1100" b="1" i="0" u="none" strike="noStrike" kern="1200" cap="none" spc="0" normalizeH="0" baseline="-25000" noProof="0" err="1">
                          <a:ln>
                            <a:noFill/>
                          </a:ln>
                          <a:solidFill>
                            <a:srgbClr val="FF00FF"/>
                          </a:solidFill>
                          <a:effectLst/>
                          <a:uLnTx/>
                          <a:uFillTx/>
                          <a:latin typeface="Courier New"/>
                          <a:ea typeface="+mn-ea"/>
                          <a:cs typeface="Courier New"/>
                        </a:rPr>
                        <a:t>u</a:t>
                      </a:r>
                      <a:r>
                        <a:rPr kumimoji="0" lang="en-US" sz="1100" b="1" i="0" u="none" strike="noStrike" kern="1200" cap="none" spc="0" normalizeH="0" baseline="30000" noProof="0" err="1">
                          <a:ln>
                            <a:noFill/>
                          </a:ln>
                          <a:effectLst/>
                          <a:uLnTx/>
                          <a:uFillTx/>
                          <a:latin typeface="Courier New"/>
                          <a:ea typeface="+mn-ea"/>
                          <a:cs typeface="Courier New"/>
                        </a:rPr>
                        <a:t>m</a:t>
                      </a:r>
                      <a:r>
                        <a:rPr kumimoji="0" lang="en-US" sz="1100" b="1" i="0" u="none" strike="noStrike" kern="1200" cap="none" spc="0" normalizeH="0" baseline="0" noProof="0" err="1">
                          <a:ln>
                            <a:noFill/>
                          </a:ln>
                          <a:effectLst/>
                          <a:uLnTx/>
                          <a:uFillTx/>
                          <a:latin typeface="Courier New"/>
                          <a:ea typeface="+mn-ea"/>
                          <a:cs typeface="Courier New"/>
                        </a:rPr>
                        <a:t>C</a:t>
                      </a:r>
                      <a:r>
                        <a:rPr kumimoji="0" lang="en-US" sz="1100" b="1" i="0" u="none" strike="noStrike" kern="1200" cap="none" spc="0" normalizeH="0" baseline="-25000" noProof="0" err="1">
                          <a:ln>
                            <a:noFill/>
                          </a:ln>
                          <a:solidFill>
                            <a:srgbClr val="FF00FF"/>
                          </a:solidFill>
                          <a:effectLst/>
                          <a:uLnTx/>
                          <a:uFillTx/>
                          <a:latin typeface="Courier New"/>
                          <a:ea typeface="+mn-ea"/>
                          <a:cs typeface="Courier New"/>
                        </a:rPr>
                        <a:t>u</a:t>
                      </a:r>
                      <a:r>
                        <a:rPr kumimoji="0" lang="en-US" sz="1100" b="1" i="0" u="none" strike="noStrike" kern="1200" cap="none" spc="0" normalizeH="0" baseline="0" noProof="0" err="1">
                          <a:ln>
                            <a:noFill/>
                          </a:ln>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effectLst/>
                          <a:uLnTx/>
                          <a:uFillTx/>
                          <a:latin typeface="Courier New"/>
                          <a:ea typeface="+mn-ea"/>
                          <a:cs typeface="Courier New"/>
                        </a:rPr>
                        <a:t>G</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30000" noProof="0" err="1">
                          <a:ln>
                            <a:noFill/>
                          </a:ln>
                          <a:effectLst/>
                          <a:uLnTx/>
                          <a:uFillTx/>
                          <a:latin typeface="Courier New"/>
                          <a:ea typeface="+mn-ea"/>
                          <a:cs typeface="Courier New"/>
                        </a:rPr>
                        <a:t>m</a:t>
                      </a:r>
                      <a:r>
                        <a:rPr kumimoji="0" lang="en-US" sz="1100" b="1" i="0" u="none" strike="noStrike" kern="1200" cap="none" spc="0" normalizeH="0" baseline="0" noProof="0" err="1">
                          <a:ln>
                            <a:noFill/>
                          </a:ln>
                          <a:effectLst/>
                          <a:uLnTx/>
                          <a:uFillTx/>
                          <a:latin typeface="Courier New"/>
                          <a:ea typeface="+mn-ea"/>
                          <a:cs typeface="Courier New"/>
                        </a:rPr>
                        <a:t>C</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effectLst/>
                          <a:uLnTx/>
                          <a:uFillTx/>
                          <a:latin typeface="Courier New"/>
                          <a:ea typeface="+mn-ea"/>
                          <a:cs typeface="Courier New"/>
                        </a:rPr>
                        <a:t>A</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effectLst/>
                          <a:uLnTx/>
                          <a:uFillTx/>
                          <a:latin typeface="Courier New"/>
                          <a:ea typeface="+mn-ea"/>
                          <a:cs typeface="Courier New"/>
                        </a:rPr>
                        <a:t>G</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err="1">
                          <a:ln>
                            <a:noFill/>
                          </a:ln>
                          <a:effectLst/>
                          <a:uLnTx/>
                          <a:uFillTx/>
                          <a:latin typeface="Courier New"/>
                          <a:ea typeface="+mn-ea"/>
                          <a:cs typeface="Courier New"/>
                        </a:rPr>
                        <a:t>s</a:t>
                      </a:r>
                      <a:r>
                        <a:rPr kumimoji="0" lang="en-US" sz="1100" b="1" i="0" u="none" strike="noStrike" kern="1200" cap="none" spc="0" normalizeH="0" baseline="0" noProof="0" err="1">
                          <a:ln>
                            <a:noFill/>
                          </a:ln>
                          <a:solidFill>
                            <a:srgbClr val="00B0F0"/>
                          </a:solidFill>
                          <a:effectLst/>
                          <a:uLnTx/>
                          <a:uFillTx/>
                          <a:latin typeface="Courier New"/>
                          <a:ea typeface="+mn-ea"/>
                          <a:cs typeface="Courier New"/>
                        </a:rPr>
                        <a:t>A</a:t>
                      </a:r>
                      <a:r>
                        <a:rPr lang="en-US" sz="1100" b="1" i="0" kern="1200">
                          <a:solidFill>
                            <a:schemeClr val="tx1"/>
                          </a:solidFill>
                          <a:effectLst/>
                          <a:latin typeface="Courier New"/>
                          <a:ea typeface="+mn-ea"/>
                          <a:cs typeface="Courier New"/>
                        </a:rPr>
                        <a:t>-GN3</a:t>
                      </a:r>
                      <a:endParaRPr kumimoji="0" lang="en-US" sz="1100" b="1" i="0" u="none" strike="noStrike" kern="1200" cap="none" spc="0" normalizeH="0" baseline="0" noProof="0">
                        <a:ln>
                          <a:noFill/>
                        </a:ln>
                        <a:solidFill>
                          <a:srgbClr val="00B0F0"/>
                        </a:solidFill>
                        <a:effectLst/>
                        <a:uLnTx/>
                        <a:uFillTx/>
                        <a:latin typeface="Courier New"/>
                        <a:ea typeface="+mn-ea"/>
                        <a:cs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7161.3</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7161.2</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93.7</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803605987"/>
                  </a:ext>
                </a:extLst>
              </a:tr>
              <a:tr h="170277">
                <a:tc>
                  <a:txBody>
                    <a:bodyPr/>
                    <a:lstStyle/>
                    <a:p>
                      <a:pPr algn="ctr" rtl="0" fontAlgn="base"/>
                      <a:r>
                        <a:rPr lang="en-US" sz="1100" b="1" i="0">
                          <a:solidFill>
                            <a:srgbClr val="000000"/>
                          </a:solidFill>
                          <a:effectLst/>
                          <a:latin typeface="Courier New"/>
                          <a:cs typeface="Courier New"/>
                        </a:rPr>
                        <a:t>1506050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ctr"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B0F0"/>
                          </a:solidFill>
                          <a:effectLst/>
                          <a:uLnTx/>
                          <a:uFillTx/>
                          <a:latin typeface="Courier New"/>
                          <a:ea typeface="+mn-ea"/>
                          <a:cs typeface="Courier New"/>
                        </a:rPr>
                        <a:t>A</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FF0000"/>
                          </a:solidFill>
                          <a:effectLst/>
                          <a:uLnTx/>
                          <a:uFillTx/>
                          <a:latin typeface="Courier New"/>
                          <a:ea typeface="+mn-ea"/>
                          <a:cs typeface="Courier New"/>
                        </a:rPr>
                        <a:t>U</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0000"/>
                          </a:solidFill>
                          <a:effectLst/>
                          <a:uLnTx/>
                          <a:uFillTx/>
                          <a:latin typeface="Courier New"/>
                          <a:ea typeface="+mn-ea"/>
                          <a:cs typeface="Courier New"/>
                        </a:rPr>
                        <a:t>A</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0000"/>
                          </a:solidFill>
                          <a:effectLst/>
                          <a:uLnTx/>
                          <a:uFillTx/>
                          <a:latin typeface="Courier New"/>
                          <a:ea typeface="+mn-ea"/>
                          <a:cs typeface="Courier New"/>
                        </a:rPr>
                        <a:t>A</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0000"/>
                          </a:solidFill>
                          <a:effectLst/>
                          <a:uLnTx/>
                          <a:uFillTx/>
                          <a:latin typeface="Courier New"/>
                          <a:ea typeface="+mn-ea"/>
                          <a:cs typeface="Courier New"/>
                        </a:rPr>
                        <a:t>G</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G</a:t>
                      </a:r>
                      <a:r>
                        <a:rPr kumimoji="0" lang="en-US" sz="1100" b="1" i="0" u="none" strike="noStrike" kern="1200" cap="none" spc="0" normalizeH="0" baseline="0" noProof="0">
                          <a:ln>
                            <a:noFill/>
                          </a:ln>
                          <a:solidFill>
                            <a:srgbClr val="000000"/>
                          </a:solidFill>
                          <a:effectLst/>
                          <a:uLnTx/>
                          <a:uFillTx/>
                          <a:latin typeface="Courier New"/>
                          <a:ea typeface="+mn-ea"/>
                          <a:cs typeface="Courier New"/>
                        </a:rPr>
                        <a:t>-</a:t>
                      </a:r>
                      <a:r>
                        <a:rPr kumimoji="0" lang="en-US" sz="1100" b="1" i="0" u="none" strike="noStrike" kern="1200" cap="none" spc="0" normalizeH="0" baseline="0" noProof="0">
                          <a:ln>
                            <a:noFill/>
                          </a:ln>
                          <a:effectLst/>
                          <a:uLnTx/>
                          <a:uFillTx/>
                          <a:latin typeface="Courier New"/>
                          <a:ea typeface="+mn-ea"/>
                          <a:cs typeface="Courier New"/>
                        </a:rPr>
                        <a:t>GN3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6904.2</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6904.0</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93.9</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737009670"/>
                  </a:ext>
                </a:extLst>
              </a:tr>
              <a:tr h="170277">
                <a:tc>
                  <a:txBody>
                    <a:bodyPr/>
                    <a:lstStyle/>
                    <a:p>
                      <a:pPr algn="ctr" rtl="0" fontAlgn="base"/>
                      <a:r>
                        <a:rPr lang="en-US" sz="1100" b="1" i="0">
                          <a:solidFill>
                            <a:srgbClr val="000000"/>
                          </a:solidFill>
                          <a:effectLst/>
                          <a:latin typeface="Courier New"/>
                          <a:cs typeface="Courier New"/>
                        </a:rPr>
                        <a:t>1505715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ctr"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B0F0"/>
                          </a:solidFill>
                          <a:effectLst/>
                          <a:uLnTx/>
                          <a:uFillTx/>
                          <a:latin typeface="Courier New"/>
                          <a:ea typeface="+mn-ea"/>
                          <a:cs typeface="Courier New"/>
                        </a:rPr>
                        <a:t>A</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a:ln>
                            <a:noFill/>
                          </a:ln>
                          <a:solidFill>
                            <a:srgbClr val="FF00FF"/>
                          </a:solidFill>
                          <a:effectLst/>
                          <a:uLnTx/>
                          <a:uFillTx/>
                          <a:latin typeface="Courier New"/>
                          <a:ea typeface="+mn-ea"/>
                          <a:cs typeface="Courier New"/>
                        </a:rPr>
                        <a:t>u</a:t>
                      </a:r>
                      <a:r>
                        <a:rPr kumimoji="0" lang="en-US" sz="1100" b="1" i="0" u="none" strike="noStrike" kern="1200" cap="none" spc="0" normalizeH="0" baseline="0" noProof="0">
                          <a:ln>
                            <a:noFill/>
                          </a:ln>
                          <a:solidFill>
                            <a:schemeClr val="tx1"/>
                          </a:solidFill>
                          <a:effectLst/>
                          <a:uLnTx/>
                          <a:uFillTx/>
                          <a:latin typeface="Courier New"/>
                          <a:ea typeface="+mn-ea"/>
                          <a:cs typeface="Courier New"/>
                        </a:rPr>
                        <a:t>T</a:t>
                      </a:r>
                      <a:r>
                        <a:rPr kumimoji="0" lang="en-US" sz="1100" b="1" i="0" u="none" strike="noStrike" kern="1200" cap="none" spc="0" normalizeH="0" baseline="-25000" noProof="0">
                          <a:ln>
                            <a:noFill/>
                          </a:ln>
                          <a:solidFill>
                            <a:srgbClr val="FF00FF"/>
                          </a:solidFill>
                          <a:effectLst/>
                          <a:uLnTx/>
                          <a:uFillTx/>
                          <a:latin typeface="Courier New"/>
                          <a:ea typeface="+mn-ea"/>
                          <a:cs typeface="Courier New"/>
                        </a:rPr>
                        <a:t>u</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a:ln>
                            <a:noFill/>
                          </a:ln>
                          <a:solidFill>
                            <a:srgbClr val="FF00FF"/>
                          </a:solidFill>
                          <a:effectLst/>
                          <a:uLnTx/>
                          <a:uFillTx/>
                          <a:latin typeface="Courier New"/>
                          <a:ea typeface="+mn-ea"/>
                          <a:cs typeface="Courier New"/>
                        </a:rPr>
                        <a:t>u</a:t>
                      </a:r>
                      <a:r>
                        <a:rPr kumimoji="0" lang="en-US" sz="1100" b="1" i="0" u="none" strike="noStrike" kern="1200" cap="none" spc="0" normalizeH="0" baseline="0" noProof="0">
                          <a:ln>
                            <a:noFill/>
                          </a:ln>
                          <a:solidFill>
                            <a:srgbClr val="000000"/>
                          </a:solidFill>
                          <a:effectLst/>
                          <a:uLnTx/>
                          <a:uFillTx/>
                          <a:latin typeface="Courier New"/>
                          <a:ea typeface="+mn-ea"/>
                          <a:cs typeface="Courier New"/>
                        </a:rPr>
                        <a:t>A</a:t>
                      </a:r>
                      <a:r>
                        <a:rPr kumimoji="0" lang="en-US" sz="1100" b="1" i="0" u="none" strike="noStrike" kern="1200" cap="none" spc="0" normalizeH="0" baseline="-25000" noProof="0">
                          <a:ln>
                            <a:noFill/>
                          </a:ln>
                          <a:solidFill>
                            <a:srgbClr val="FF00FF"/>
                          </a:solidFill>
                          <a:effectLst/>
                          <a:uLnTx/>
                          <a:uFillTx/>
                          <a:latin typeface="Courier New"/>
                          <a:ea typeface="+mn-ea"/>
                          <a:cs typeface="Courier New"/>
                        </a:rPr>
                        <a:t>u</a:t>
                      </a:r>
                      <a:r>
                        <a:rPr kumimoji="0" lang="en-US" sz="1100" b="1" i="0" u="none" strike="noStrike" kern="1200" cap="none" spc="0" normalizeH="0" baseline="0" noProof="0">
                          <a:ln>
                            <a:noFill/>
                          </a:ln>
                          <a:solidFill>
                            <a:srgbClr val="000000"/>
                          </a:solidFill>
                          <a:effectLst/>
                          <a:uLnTx/>
                          <a:uFillTx/>
                          <a:latin typeface="Courier New"/>
                          <a:ea typeface="+mn-ea"/>
                          <a:cs typeface="Courier New"/>
                        </a:rPr>
                        <a:t>A</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0000"/>
                          </a:solidFill>
                          <a:effectLst/>
                          <a:uLnTx/>
                          <a:uFillTx/>
                          <a:latin typeface="Courier New"/>
                          <a:ea typeface="+mn-ea"/>
                          <a:cs typeface="Courier New"/>
                        </a:rPr>
                        <a:t>G</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000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solidFill>
                            <a:srgbClr val="00000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G</a:t>
                      </a:r>
                      <a:r>
                        <a:rPr kumimoji="0" lang="en-US" sz="1100" b="1" i="0" u="none" strike="noStrike" kern="1200" cap="none" spc="0" normalizeH="0" baseline="0" noProof="0">
                          <a:ln>
                            <a:noFill/>
                          </a:ln>
                          <a:solidFill>
                            <a:srgbClr val="000000"/>
                          </a:solidFill>
                          <a:effectLst/>
                          <a:uLnTx/>
                          <a:uFillTx/>
                          <a:latin typeface="Courier New"/>
                          <a:ea typeface="+mn-ea"/>
                          <a:cs typeface="Courier New"/>
                        </a:rPr>
                        <a:t>-</a:t>
                      </a:r>
                      <a:r>
                        <a:rPr kumimoji="0" lang="en-US" sz="1100" b="1" i="0" u="none" strike="noStrike" kern="1200" cap="none" spc="0" normalizeH="0" baseline="0" noProof="0">
                          <a:ln>
                            <a:noFill/>
                          </a:ln>
                          <a:effectLst/>
                          <a:uLnTx/>
                          <a:uFillTx/>
                          <a:latin typeface="Courier New"/>
                          <a:ea typeface="+mn-ea"/>
                          <a:cs typeface="Courier New"/>
                        </a:rPr>
                        <a:t>GN3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7132.3</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7132.0</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96.4</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493345518"/>
                  </a:ext>
                </a:extLst>
              </a:tr>
              <a:tr h="170277">
                <a:tc>
                  <a:txBody>
                    <a:bodyPr/>
                    <a:lstStyle/>
                    <a:p>
                      <a:pPr algn="ctr" fontAlgn="b"/>
                      <a:r>
                        <a:rPr lang="en-US" sz="1100" b="1" i="0" u="none" strike="noStrike">
                          <a:solidFill>
                            <a:srgbClr val="000000"/>
                          </a:solidFill>
                          <a:effectLst/>
                          <a:latin typeface="Courier New"/>
                          <a:cs typeface="Courier New"/>
                        </a:rPr>
                        <a:t>1468444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B0F0"/>
                          </a:solidFill>
                          <a:effectLst/>
                          <a:uLnTx/>
                          <a:uFillTx/>
                          <a:latin typeface="Courier New"/>
                          <a:ea typeface="+mn-ea"/>
                          <a:cs typeface="Courier New"/>
                        </a:rPr>
                        <a:t>G</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effectLst/>
                          <a:uLnTx/>
                          <a:uFillTx/>
                          <a:latin typeface="Courier New"/>
                          <a:ea typeface="+mn-ea"/>
                          <a:cs typeface="Courier New"/>
                        </a:rPr>
                        <a:t>A</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FF0000"/>
                          </a:solidFill>
                          <a:effectLst/>
                          <a:uLnTx/>
                          <a:uFillTx/>
                          <a:latin typeface="Courier New"/>
                          <a:ea typeface="+mn-ea"/>
                          <a:cs typeface="Courier New"/>
                        </a:rPr>
                        <a:t>G</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effectLst/>
                          <a:uLnTx/>
                          <a:uFillTx/>
                          <a:latin typeface="Courier New"/>
                          <a:ea typeface="+mn-ea"/>
                          <a:cs typeface="Courier New"/>
                        </a:rPr>
                        <a:t>A</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effectLst/>
                          <a:uLnTx/>
                          <a:uFillTx/>
                          <a:latin typeface="Courier New"/>
                          <a:ea typeface="+mn-ea"/>
                          <a:cs typeface="Courier New"/>
                        </a:rPr>
                        <a:t>A</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effectLst/>
                          <a:uLnTx/>
                          <a:uFillTx/>
                          <a:latin typeface="Courier New"/>
                          <a:ea typeface="+mn-ea"/>
                          <a:cs typeface="Courier New"/>
                        </a:rPr>
                        <a:t>G</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G</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T</a:t>
                      </a:r>
                      <a:r>
                        <a:rPr kumimoji="0" lang="en-US" sz="1100" b="1" i="0" u="none" strike="noStrike" kern="1200" cap="none" spc="0" normalizeH="0" baseline="0" noProof="0">
                          <a:ln>
                            <a:noFill/>
                          </a:ln>
                          <a:solidFill>
                            <a:srgbClr val="000000"/>
                          </a:solidFill>
                          <a:effectLst/>
                          <a:uLnTx/>
                          <a:uFillTx/>
                          <a:latin typeface="Courier New"/>
                          <a:ea typeface="+mn-ea"/>
                          <a:cs typeface="Courier New"/>
                        </a:rPr>
                        <a:t>-</a:t>
                      </a:r>
                      <a:r>
                        <a:rPr kumimoji="0" lang="en-US" sz="1100" b="1" i="0" u="none" strike="noStrike" kern="1200" cap="none" spc="0" normalizeH="0" baseline="0" noProof="0">
                          <a:ln>
                            <a:noFill/>
                          </a:ln>
                          <a:effectLst/>
                          <a:uLnTx/>
                          <a:uFillTx/>
                          <a:latin typeface="Courier New"/>
                          <a:ea typeface="+mn-ea"/>
                          <a:cs typeface="Courier New"/>
                        </a:rPr>
                        <a:t>GN3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6971.2</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6970.8</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92.4</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699576805"/>
                  </a:ext>
                </a:extLst>
              </a:tr>
              <a:tr h="170277">
                <a:tc>
                  <a:txBody>
                    <a:bodyPr/>
                    <a:lstStyle/>
                    <a:p>
                      <a:pPr algn="ctr" fontAlgn="b"/>
                      <a:r>
                        <a:rPr lang="en-US" sz="1100" b="1" i="0" u="none" strike="noStrike" dirty="0">
                          <a:solidFill>
                            <a:srgbClr val="000000"/>
                          </a:solidFill>
                          <a:effectLst/>
                          <a:latin typeface="Courier New"/>
                          <a:cs typeface="Courier New"/>
                        </a:rPr>
                        <a:t>1505718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B0F0"/>
                          </a:solidFill>
                          <a:effectLst/>
                          <a:uLnTx/>
                          <a:uFillTx/>
                          <a:latin typeface="Courier New"/>
                          <a:ea typeface="+mn-ea"/>
                          <a:cs typeface="Courier New"/>
                        </a:rPr>
                        <a:t>G</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B0F0"/>
                          </a:solidFill>
                          <a:effectLst/>
                          <a:uLnTx/>
                          <a:uFillTx/>
                          <a:latin typeface="Courier New"/>
                          <a:ea typeface="+mn-ea"/>
                          <a:cs typeface="Courier New"/>
                        </a:rPr>
                        <a:t>m</a:t>
                      </a:r>
                      <a:r>
                        <a:rPr kumimoji="0" lang="en-US" sz="1100" b="1" i="0" u="none" strike="noStrike" kern="1200" cap="none" spc="0" normalizeH="0" baseline="0" noProof="0">
                          <a:ln>
                            <a:noFill/>
                          </a:ln>
                          <a:solidFill>
                            <a:srgbClr val="00B0F0"/>
                          </a:solidFill>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effectLst/>
                          <a:uLnTx/>
                          <a:uFillTx/>
                          <a:latin typeface="Courier New"/>
                          <a:ea typeface="+mn-ea"/>
                          <a:cs typeface="Courier New"/>
                        </a:rPr>
                        <a:t>A</a:t>
                      </a:r>
                      <a:r>
                        <a:rPr kumimoji="0" lang="en-US" sz="1100" b="1" i="0" u="none" strike="noStrike" kern="1200" cap="none" spc="0" normalizeH="0" baseline="-25000" noProof="0">
                          <a:ln>
                            <a:noFill/>
                          </a:ln>
                          <a:solidFill>
                            <a:srgbClr val="FF00FF"/>
                          </a:solidFill>
                          <a:effectLst/>
                          <a:uLnTx/>
                          <a:uFillTx/>
                          <a:latin typeface="Courier New"/>
                          <a:ea typeface="+mn-ea"/>
                          <a:cs typeface="Courier New"/>
                        </a:rPr>
                        <a:t>u</a:t>
                      </a:r>
                      <a:r>
                        <a:rPr kumimoji="0" lang="en-US" sz="1100" b="1" i="0" u="none" strike="noStrike" kern="1200" cap="none" spc="0" normalizeH="0" baseline="0" noProof="0">
                          <a:ln>
                            <a:noFill/>
                          </a:ln>
                          <a:effectLst/>
                          <a:uLnTx/>
                          <a:uFillTx/>
                          <a:latin typeface="Courier New"/>
                          <a:ea typeface="+mn-ea"/>
                          <a:cs typeface="Courier New"/>
                        </a:rPr>
                        <a:t>G</a:t>
                      </a:r>
                      <a:r>
                        <a:rPr kumimoji="0" lang="en-US" sz="1100" b="1" i="0" u="none" strike="noStrike" kern="1200" cap="none" spc="0" normalizeH="0" baseline="-25000" noProof="0">
                          <a:ln>
                            <a:noFill/>
                          </a:ln>
                          <a:solidFill>
                            <a:srgbClr val="FF00FF"/>
                          </a:solidFill>
                          <a:effectLst/>
                          <a:uLnTx/>
                          <a:uFillTx/>
                          <a:latin typeface="Courier New"/>
                          <a:ea typeface="+mn-ea"/>
                          <a:cs typeface="Courier New"/>
                        </a:rPr>
                        <a:t>u</a:t>
                      </a:r>
                      <a:r>
                        <a:rPr kumimoji="0" lang="en-US" sz="1100" b="1" i="0" u="none" strike="noStrike" kern="1200" cap="none" spc="0" normalizeH="0" baseline="0" noProof="0">
                          <a:ln>
                            <a:noFill/>
                          </a:ln>
                          <a:effectLst/>
                          <a:uLnTx/>
                          <a:uFillTx/>
                          <a:latin typeface="Courier New"/>
                          <a:ea typeface="+mn-ea"/>
                          <a:cs typeface="Courier New"/>
                        </a:rPr>
                        <a:t>T</a:t>
                      </a:r>
                      <a:r>
                        <a:rPr kumimoji="0" lang="en-US" sz="1100" b="1" i="0" u="none" strike="noStrike" kern="1200" cap="none" spc="0" normalizeH="0" baseline="-25000" noProof="0">
                          <a:ln>
                            <a:noFill/>
                          </a:ln>
                          <a:solidFill>
                            <a:srgbClr val="FF00FF"/>
                          </a:solidFill>
                          <a:effectLst/>
                          <a:uLnTx/>
                          <a:uFillTx/>
                          <a:latin typeface="Courier New"/>
                          <a:ea typeface="+mn-ea"/>
                          <a:cs typeface="Courier New"/>
                        </a:rPr>
                        <a:t>u</a:t>
                      </a:r>
                      <a:r>
                        <a:rPr kumimoji="0" lang="en-US" sz="1100" b="1" i="0" u="none" strike="noStrike" kern="1200" cap="none" spc="0" normalizeH="0" baseline="0" noProof="0">
                          <a:ln>
                            <a:noFill/>
                          </a:ln>
                          <a:effectLst/>
                          <a:uLnTx/>
                          <a:uFillTx/>
                          <a:latin typeface="Courier New"/>
                          <a:ea typeface="+mn-ea"/>
                          <a:cs typeface="Courier New"/>
                        </a:rPr>
                        <a:t>A</a:t>
                      </a:r>
                      <a:r>
                        <a:rPr kumimoji="0" lang="en-US" sz="1100" b="1" i="0" u="none" strike="noStrike" kern="1200" cap="none" spc="0" normalizeH="0" baseline="-25000" noProof="0">
                          <a:ln>
                            <a:noFill/>
                          </a:ln>
                          <a:solidFill>
                            <a:srgbClr val="FF00FF"/>
                          </a:solidFill>
                          <a:effectLst/>
                          <a:uLnTx/>
                          <a:uFillTx/>
                          <a:latin typeface="Courier New"/>
                          <a:ea typeface="+mn-ea"/>
                          <a:cs typeface="Courier New"/>
                        </a:rPr>
                        <a:t>u</a:t>
                      </a:r>
                      <a:r>
                        <a:rPr kumimoji="0" lang="en-US" sz="1100" b="1" i="0" u="none" strike="noStrike" kern="1200" cap="none" spc="0" normalizeH="0" baseline="0" noProof="0">
                          <a:ln>
                            <a:noFill/>
                          </a:ln>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30000" noProof="0">
                          <a:ln>
                            <a:noFill/>
                          </a:ln>
                          <a:solidFill>
                            <a:srgbClr val="000000"/>
                          </a:solidFill>
                          <a:effectLst/>
                          <a:uLnTx/>
                          <a:uFillTx/>
                          <a:latin typeface="Courier New"/>
                          <a:ea typeface="+mn-ea"/>
                          <a:cs typeface="Courier New"/>
                        </a:rPr>
                        <a:t>m</a:t>
                      </a:r>
                      <a:r>
                        <a:rPr kumimoji="0" lang="en-US" sz="1100" b="1" i="0" u="none" strike="noStrike" kern="1200" cap="none" spc="0" normalizeH="0" baseline="0" noProof="0">
                          <a:ln>
                            <a:noFill/>
                          </a:ln>
                          <a:effectLst/>
                          <a:uLnTx/>
                          <a:uFillTx/>
                          <a:latin typeface="Courier New"/>
                          <a:ea typeface="+mn-ea"/>
                          <a:cs typeface="Courier New"/>
                        </a:rPr>
                        <a:t>C</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effectLst/>
                          <a:uLnTx/>
                          <a:uFillTx/>
                          <a:latin typeface="Courier New"/>
                          <a:ea typeface="+mn-ea"/>
                          <a:cs typeface="Courier New"/>
                        </a:rPr>
                        <a:t>A</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effectLst/>
                          <a:uLnTx/>
                          <a:uFillTx/>
                          <a:latin typeface="Courier New"/>
                          <a:ea typeface="+mn-ea"/>
                          <a:cs typeface="Courier New"/>
                        </a:rPr>
                        <a:t>G</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T</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G</a:t>
                      </a:r>
                      <a:r>
                        <a:rPr kumimoji="0" lang="en-US" sz="1100" b="1" i="0" u="none" strike="noStrike" kern="1200" cap="none" spc="0" normalizeH="0" baseline="-25000" noProof="0">
                          <a:ln>
                            <a:noFill/>
                          </a:ln>
                          <a:effectLst/>
                          <a:uLnTx/>
                          <a:uFillTx/>
                          <a:latin typeface="Courier New"/>
                          <a:ea typeface="+mn-ea"/>
                          <a:cs typeface="Courier New"/>
                        </a:rPr>
                        <a:t>s</a:t>
                      </a:r>
                      <a:r>
                        <a:rPr kumimoji="0" lang="en-US" sz="1100" b="1" i="0" u="none" strike="noStrike" kern="1200" cap="none" spc="0" normalizeH="0" baseline="0" noProof="0">
                          <a:ln>
                            <a:noFill/>
                          </a:ln>
                          <a:solidFill>
                            <a:srgbClr val="00B0F0"/>
                          </a:solidFill>
                          <a:effectLst/>
                          <a:uLnTx/>
                          <a:uFillTx/>
                          <a:latin typeface="Courier New"/>
                          <a:ea typeface="+mn-ea"/>
                          <a:cs typeface="Courier New"/>
                        </a:rPr>
                        <a:t>T</a:t>
                      </a:r>
                      <a:r>
                        <a:rPr kumimoji="0" lang="en-US" sz="1100" b="1" i="0" u="none" strike="noStrike" kern="1200" cap="none" spc="0" normalizeH="0" baseline="0" noProof="0">
                          <a:ln>
                            <a:noFill/>
                          </a:ln>
                          <a:solidFill>
                            <a:srgbClr val="000000"/>
                          </a:solidFill>
                          <a:effectLst/>
                          <a:uLnTx/>
                          <a:uFillTx/>
                          <a:latin typeface="Courier New"/>
                          <a:ea typeface="+mn-ea"/>
                          <a:cs typeface="Courier New"/>
                        </a:rPr>
                        <a:t>-</a:t>
                      </a:r>
                      <a:r>
                        <a:rPr kumimoji="0" lang="en-US" sz="1100" b="1" i="0" u="none" strike="noStrike" kern="1200" cap="none" spc="0" normalizeH="0" baseline="0" noProof="0">
                          <a:ln>
                            <a:noFill/>
                          </a:ln>
                          <a:effectLst/>
                          <a:uLnTx/>
                          <a:uFillTx/>
                          <a:latin typeface="Courier New"/>
                          <a:ea typeface="+mn-ea"/>
                          <a:cs typeface="Courier New"/>
                        </a:rPr>
                        <a:t>GN3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7185.3</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7184.8</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94.4</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4192977413"/>
                  </a:ext>
                </a:extLst>
              </a:tr>
              <a:tr h="170277">
                <a:tc>
                  <a:txBody>
                    <a:bodyPr/>
                    <a:lstStyle/>
                    <a:p>
                      <a:pPr algn="ctr" rtl="0" fontAlgn="base"/>
                      <a:r>
                        <a:rPr lang="en-US" sz="1100" b="1" i="0" dirty="0">
                          <a:solidFill>
                            <a:srgbClr val="000000"/>
                          </a:solidFill>
                          <a:effectLst/>
                          <a:latin typeface="Courier New"/>
                          <a:cs typeface="Courier New"/>
                        </a:rPr>
                        <a:t>1506053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i="0" kern="1200" dirty="0">
                          <a:solidFill>
                            <a:srgbClr val="00B0F0"/>
                          </a:solidFill>
                          <a:effectLst/>
                          <a:latin typeface="Courier New"/>
                          <a:ea typeface="+mn-ea"/>
                          <a:cs typeface="Courier New"/>
                        </a:rPr>
                        <a:t>A</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rgbClr val="00B0F0"/>
                          </a:solidFill>
                          <a:effectLst/>
                          <a:latin typeface="Courier New"/>
                          <a:ea typeface="+mn-ea"/>
                          <a:cs typeface="Courier New"/>
                        </a:rPr>
                        <a:t>G</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rgbClr val="00B0F0"/>
                          </a:solidFill>
                          <a:effectLst/>
                          <a:latin typeface="Courier New"/>
                          <a:ea typeface="+mn-ea"/>
                          <a:cs typeface="Courier New"/>
                        </a:rPr>
                        <a:t>A</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30000" noProof="0" dirty="0" err="1">
                          <a:ln>
                            <a:noFill/>
                          </a:ln>
                          <a:solidFill>
                            <a:srgbClr val="000000"/>
                          </a:solidFill>
                          <a:effectLst/>
                          <a:uLnTx/>
                          <a:uFillTx/>
                          <a:latin typeface="Courier New"/>
                          <a:ea typeface="+mn-ea"/>
                          <a:cs typeface="Courier New"/>
                        </a:rPr>
                        <a:t>m</a:t>
                      </a:r>
                      <a:r>
                        <a:rPr lang="en-US" sz="1100" b="1" i="0" kern="1200" dirty="0">
                          <a:solidFill>
                            <a:schemeClr val="dk1"/>
                          </a:solidFill>
                          <a:effectLst/>
                          <a:latin typeface="Courier New"/>
                          <a:ea typeface="+mn-ea"/>
                          <a:cs typeface="Courier New"/>
                        </a:rPr>
                        <a:t>C</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rgbClr val="FF0000"/>
                          </a:solidFill>
                          <a:effectLst/>
                          <a:latin typeface="Courier New"/>
                          <a:ea typeface="+mn-ea"/>
                          <a:cs typeface="Courier New"/>
                        </a:rPr>
                        <a:t>U</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30000" noProof="0" dirty="0" err="1">
                          <a:ln>
                            <a:noFill/>
                          </a:ln>
                          <a:solidFill>
                            <a:srgbClr val="000000"/>
                          </a:solidFill>
                          <a:effectLst/>
                          <a:uLnTx/>
                          <a:uFillTx/>
                          <a:latin typeface="Courier New"/>
                          <a:ea typeface="+mn-ea"/>
                          <a:cs typeface="Courier New"/>
                        </a:rPr>
                        <a:t>m</a:t>
                      </a:r>
                      <a:r>
                        <a:rPr lang="en-US" sz="1100" b="1" i="0" kern="1200" dirty="0">
                          <a:solidFill>
                            <a:schemeClr val="dk1"/>
                          </a:solidFill>
                          <a:effectLst/>
                          <a:latin typeface="Courier New"/>
                          <a:ea typeface="+mn-ea"/>
                          <a:cs typeface="Courier New"/>
                        </a:rPr>
                        <a:t>C</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chemeClr val="dk1"/>
                          </a:solidFill>
                          <a:effectLst/>
                          <a:latin typeface="Courier New"/>
                          <a:ea typeface="+mn-ea"/>
                          <a:cs typeface="Courier New"/>
                        </a:rPr>
                        <a:t>T</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30000" noProof="0" dirty="0" err="1">
                          <a:ln>
                            <a:noFill/>
                          </a:ln>
                          <a:solidFill>
                            <a:srgbClr val="000000"/>
                          </a:solidFill>
                          <a:effectLst/>
                          <a:uLnTx/>
                          <a:uFillTx/>
                          <a:latin typeface="Courier New"/>
                          <a:ea typeface="+mn-ea"/>
                          <a:cs typeface="Courier New"/>
                        </a:rPr>
                        <a:t>m</a:t>
                      </a:r>
                      <a:r>
                        <a:rPr lang="en-US" sz="1100" b="1" i="0" kern="1200" dirty="0">
                          <a:solidFill>
                            <a:schemeClr val="dk1"/>
                          </a:solidFill>
                          <a:effectLst/>
                          <a:latin typeface="Courier New"/>
                          <a:ea typeface="+mn-ea"/>
                          <a:cs typeface="Courier New"/>
                        </a:rPr>
                        <a:t>C</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chemeClr val="dk1"/>
                          </a:solidFill>
                          <a:effectLst/>
                          <a:latin typeface="Courier New"/>
                          <a:ea typeface="+mn-ea"/>
                          <a:cs typeface="Courier New"/>
                        </a:rPr>
                        <a:t>G</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chemeClr val="dk1"/>
                          </a:solidFill>
                          <a:effectLst/>
                          <a:latin typeface="Courier New"/>
                          <a:ea typeface="+mn-ea"/>
                          <a:cs typeface="Courier New"/>
                        </a:rPr>
                        <a:t>G</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chemeClr val="dk1"/>
                          </a:solidFill>
                          <a:effectLst/>
                          <a:latin typeface="Courier New"/>
                          <a:ea typeface="+mn-ea"/>
                          <a:cs typeface="Courier New"/>
                        </a:rPr>
                        <a:t>T</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chemeClr val="dk1"/>
                          </a:solidFill>
                          <a:effectLst/>
                          <a:latin typeface="Courier New"/>
                          <a:ea typeface="+mn-ea"/>
                          <a:cs typeface="Courier New"/>
                        </a:rPr>
                        <a:t>T</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30000" noProof="0" dirty="0" err="1">
                          <a:ln>
                            <a:noFill/>
                          </a:ln>
                          <a:solidFill>
                            <a:srgbClr val="000000"/>
                          </a:solidFill>
                          <a:effectLst/>
                          <a:uLnTx/>
                          <a:uFillTx/>
                          <a:latin typeface="Courier New"/>
                          <a:ea typeface="+mn-ea"/>
                          <a:cs typeface="Courier New"/>
                        </a:rPr>
                        <a:t>m</a:t>
                      </a:r>
                      <a:r>
                        <a:rPr lang="en-US" sz="1100" b="1" i="0" kern="1200" dirty="0">
                          <a:solidFill>
                            <a:schemeClr val="dk1"/>
                          </a:solidFill>
                          <a:effectLst/>
                          <a:latin typeface="Courier New"/>
                          <a:ea typeface="+mn-ea"/>
                          <a:cs typeface="Courier New"/>
                        </a:rPr>
                        <a:t>C</a:t>
                      </a:r>
                      <a:r>
                        <a:rPr lang="en-US" sz="1100" b="1" i="0" u="none" strike="noStrike" kern="1200" cap="none" spc="0" normalizeH="0" baseline="-25000" noProof="0" dirty="0" err="1">
                          <a:ln>
                            <a:noFill/>
                          </a:ln>
                          <a:effectLst/>
                          <a:uLnTx/>
                          <a:uFillTx/>
                          <a:latin typeface="Courier New"/>
                          <a:ea typeface="+mn-ea"/>
                          <a:cs typeface="Courier New"/>
                        </a:rPr>
                        <a:t>s</a:t>
                      </a:r>
                      <a:r>
                        <a:rPr lang="en-US" sz="1100" b="1" i="0" u="none" strike="noStrike" kern="1200" cap="none" spc="0" normalizeH="0" baseline="30000" noProof="0" dirty="0" err="1">
                          <a:ln>
                            <a:noFill/>
                          </a:ln>
                          <a:solidFill>
                            <a:srgbClr val="00B0F0"/>
                          </a:solidFill>
                          <a:effectLst/>
                          <a:uLnTx/>
                          <a:uFillTx/>
                          <a:latin typeface="Courier New"/>
                          <a:ea typeface="+mn-ea"/>
                          <a:cs typeface="Courier New"/>
                        </a:rPr>
                        <a:t>m</a:t>
                      </a:r>
                      <a:r>
                        <a:rPr lang="en-US" sz="1100" b="1" i="0" kern="1200" dirty="0">
                          <a:solidFill>
                            <a:srgbClr val="00B0F0"/>
                          </a:solidFill>
                          <a:effectLst/>
                          <a:latin typeface="Courier New"/>
                          <a:ea typeface="+mn-ea"/>
                          <a:cs typeface="Courier New"/>
                        </a:rPr>
                        <a:t>C</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rgbClr val="00B0F0"/>
                          </a:solidFill>
                          <a:effectLst/>
                          <a:latin typeface="Courier New"/>
                          <a:ea typeface="+mn-ea"/>
                          <a:cs typeface="Courier New"/>
                        </a:rPr>
                        <a:t>G</a:t>
                      </a:r>
                      <a:r>
                        <a:rPr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rgbClr val="00B0F0"/>
                          </a:solidFill>
                          <a:effectLst/>
                          <a:latin typeface="Courier New"/>
                          <a:ea typeface="+mn-ea"/>
                          <a:cs typeface="Courier New"/>
                        </a:rPr>
                        <a:t>A</a:t>
                      </a:r>
                      <a:r>
                        <a:rPr lang="en-US" sz="1100" b="1" i="0" u="none" strike="noStrike" kern="1200" cap="none" spc="0" normalizeH="0" baseline="0" noProof="0" dirty="0">
                          <a:ln>
                            <a:noFill/>
                          </a:ln>
                          <a:solidFill>
                            <a:srgbClr val="000000"/>
                          </a:solidFill>
                          <a:effectLst/>
                          <a:uLnTx/>
                          <a:uFillTx/>
                          <a:latin typeface="Courier New"/>
                          <a:ea typeface="+mn-ea"/>
                          <a:cs typeface="Courier New"/>
                        </a:rPr>
                        <a:t>-</a:t>
                      </a:r>
                      <a:r>
                        <a:rPr lang="en-US" sz="1100" b="1" i="0" u="none" strike="noStrike" kern="1200" cap="none" spc="0" normalizeH="0" baseline="0" noProof="0" dirty="0">
                          <a:ln>
                            <a:noFill/>
                          </a:ln>
                          <a:effectLst/>
                          <a:uLnTx/>
                          <a:uFillTx/>
                          <a:latin typeface="Courier New"/>
                          <a:ea typeface="+mn-ea"/>
                          <a:cs typeface="Courier New"/>
                        </a:rPr>
                        <a:t>GN3</a:t>
                      </a:r>
                      <a:endParaRPr kumimoji="0" lang="en-US" sz="1100" b="1" i="0" u="none" strike="noStrike" kern="1200" cap="none" spc="0" normalizeH="0" baseline="0" noProof="0" dirty="0">
                        <a:ln>
                          <a:noFill/>
                        </a:ln>
                        <a:solidFill>
                          <a:srgbClr val="00B0F0"/>
                        </a:solidFill>
                        <a:effectLst/>
                        <a:uLnTx/>
                        <a:uFillTx/>
                        <a:latin typeface="Courier New" panose="02070309020205020404" pitchFamily="49" charset="0"/>
                        <a:ea typeface="+mn-ea"/>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6956.1</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6956.0</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95.1</a:t>
                      </a:r>
                    </a:p>
                  </a:txBody>
                  <a:tcPr marL="0" marR="0" marT="0"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97398322"/>
                  </a:ext>
                </a:extLst>
              </a:tr>
              <a:tr h="170277">
                <a:tc>
                  <a:txBody>
                    <a:bodyPr/>
                    <a:lstStyle/>
                    <a:p>
                      <a:pPr algn="ctr" rtl="0" fontAlgn="base"/>
                      <a:r>
                        <a:rPr lang="en-US" sz="1100" b="1" i="0" dirty="0">
                          <a:solidFill>
                            <a:srgbClr val="000000"/>
                          </a:solidFill>
                          <a:effectLst/>
                          <a:latin typeface="Courier New"/>
                          <a:cs typeface="Courier New"/>
                        </a:rPr>
                        <a:t>1505722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i="0" kern="1200" dirty="0">
                          <a:solidFill>
                            <a:srgbClr val="00B0F0"/>
                          </a:solidFill>
                          <a:effectLst/>
                          <a:latin typeface="Courier New"/>
                          <a:ea typeface="+mn-ea"/>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rgbClr val="00B0F0"/>
                          </a:solidFill>
                          <a:effectLst/>
                          <a:latin typeface="Courier New"/>
                          <a:ea typeface="+mn-ea"/>
                          <a:cs typeface="Courier New"/>
                        </a:rPr>
                        <a:t>G</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rgbClr val="00B0F0"/>
                          </a:solidFill>
                          <a:effectLst/>
                          <a:latin typeface="Courier New"/>
                          <a:ea typeface="+mn-ea"/>
                          <a:cs typeface="Courier New"/>
                        </a:rPr>
                        <a:t>A</a:t>
                      </a:r>
                      <a:r>
                        <a:rPr kumimoji="0" lang="en-US" sz="1100" b="1" i="0" u="none" strike="noStrike" kern="1200" cap="none" spc="0" normalizeH="0" baseline="-25000" noProof="0" dirty="0" err="1">
                          <a:ln>
                            <a:noFill/>
                          </a:ln>
                          <a:effectLst/>
                          <a:uLnTx/>
                          <a:uFillTx/>
                          <a:latin typeface="Courier New"/>
                          <a:ea typeface="+mn-ea"/>
                          <a:cs typeface="Courier New"/>
                        </a:rPr>
                        <a:t>s</a:t>
                      </a:r>
                      <a:r>
                        <a:rPr kumimoji="0" lang="en-US" sz="1100" b="1" i="0" u="none" strike="noStrike" kern="1200" cap="none" spc="0" normalizeH="0" baseline="30000" noProof="0" dirty="0" err="1">
                          <a:ln>
                            <a:noFill/>
                          </a:ln>
                          <a:solidFill>
                            <a:srgbClr val="000000"/>
                          </a:solidFill>
                          <a:effectLst/>
                          <a:uLnTx/>
                          <a:uFillTx/>
                          <a:latin typeface="Courier New"/>
                          <a:ea typeface="+mn-ea"/>
                          <a:cs typeface="Courier New"/>
                        </a:rPr>
                        <a:t>m</a:t>
                      </a:r>
                      <a:r>
                        <a:rPr lang="en-US" sz="1100" b="1" i="0" kern="1200" dirty="0">
                          <a:solidFill>
                            <a:schemeClr val="dk1"/>
                          </a:solidFill>
                          <a:effectLst/>
                          <a:latin typeface="Courier New"/>
                          <a:ea typeface="+mn-ea"/>
                          <a:cs typeface="Courier New"/>
                        </a:rPr>
                        <a:t>C</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i="0" kern="1200" dirty="0">
                          <a:solidFill>
                            <a:schemeClr val="tx1"/>
                          </a:solidFill>
                          <a:effectLst/>
                          <a:latin typeface="Courier New"/>
                          <a:ea typeface="+mn-ea"/>
                          <a:cs typeface="Courier New"/>
                        </a:rPr>
                        <a:t>T</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kumimoji="0" lang="en-US" sz="1100" b="1" i="0" u="none" strike="noStrike" kern="1200" cap="none" spc="0" normalizeH="0" baseline="30000" noProof="0" dirty="0">
                          <a:ln>
                            <a:noFill/>
                          </a:ln>
                          <a:solidFill>
                            <a:srgbClr val="000000"/>
                          </a:solidFill>
                          <a:effectLst/>
                          <a:uLnTx/>
                          <a:uFillTx/>
                          <a:latin typeface="Courier New"/>
                          <a:ea typeface="+mn-ea"/>
                          <a:cs typeface="Courier New"/>
                        </a:rPr>
                        <a:t>m</a:t>
                      </a:r>
                      <a:r>
                        <a:rPr lang="en-US" sz="1100" b="1" i="0" kern="1200" dirty="0">
                          <a:solidFill>
                            <a:schemeClr val="dk1"/>
                          </a:solidFill>
                          <a:effectLst/>
                          <a:latin typeface="Courier New"/>
                          <a:ea typeface="+mn-ea"/>
                          <a:cs typeface="Courier New"/>
                        </a:rPr>
                        <a:t>C</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i="0" kern="1200" dirty="0">
                          <a:solidFill>
                            <a:schemeClr val="dk1"/>
                          </a:solidFill>
                          <a:effectLst/>
                          <a:latin typeface="Courier New"/>
                          <a:ea typeface="+mn-ea"/>
                          <a:cs typeface="Courier New"/>
                        </a:rPr>
                        <a:t>T</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kumimoji="0" lang="en-US" sz="1100" b="1" i="0" u="none" strike="noStrike" kern="1200" cap="none" spc="0" normalizeH="0" baseline="30000" noProof="0" dirty="0">
                          <a:ln>
                            <a:noFill/>
                          </a:ln>
                          <a:solidFill>
                            <a:srgbClr val="000000"/>
                          </a:solidFill>
                          <a:effectLst/>
                          <a:uLnTx/>
                          <a:uFillTx/>
                          <a:latin typeface="Courier New"/>
                          <a:ea typeface="+mn-ea"/>
                          <a:cs typeface="Courier New"/>
                        </a:rPr>
                        <a:t>m</a:t>
                      </a:r>
                      <a:r>
                        <a:rPr lang="en-US" sz="1100" b="1" i="0" kern="1200" dirty="0">
                          <a:solidFill>
                            <a:schemeClr val="dk1"/>
                          </a:solidFill>
                          <a:effectLst/>
                          <a:latin typeface="Courier New"/>
                          <a:ea typeface="+mn-ea"/>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chemeClr val="dk1"/>
                          </a:solidFill>
                          <a:effectLst/>
                          <a:latin typeface="Courier New"/>
                          <a:ea typeface="+mn-ea"/>
                          <a:cs typeface="Courier New"/>
                        </a:rPr>
                        <a:t>G</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chemeClr val="dk1"/>
                          </a:solidFill>
                          <a:effectLst/>
                          <a:latin typeface="Courier New"/>
                          <a:ea typeface="+mn-ea"/>
                          <a:cs typeface="Courier New"/>
                        </a:rPr>
                        <a:t>G</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chemeClr val="dk1"/>
                          </a:solidFill>
                          <a:effectLst/>
                          <a:latin typeface="Courier New"/>
                          <a:ea typeface="+mn-ea"/>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chemeClr val="dk1"/>
                          </a:solidFill>
                          <a:effectLst/>
                          <a:latin typeface="Courier New"/>
                          <a:ea typeface="+mn-ea"/>
                          <a:cs typeface="Courier New"/>
                        </a:rPr>
                        <a:t>T</a:t>
                      </a:r>
                      <a:r>
                        <a:rPr kumimoji="0" lang="en-US" sz="1100" b="1" i="0" u="none" strike="noStrike" kern="1200" cap="none" spc="0" normalizeH="0" baseline="-25000" noProof="0" dirty="0" err="1">
                          <a:ln>
                            <a:noFill/>
                          </a:ln>
                          <a:effectLst/>
                          <a:uLnTx/>
                          <a:uFillTx/>
                          <a:latin typeface="Courier New"/>
                          <a:ea typeface="+mn-ea"/>
                          <a:cs typeface="Courier New"/>
                        </a:rPr>
                        <a:t>s</a:t>
                      </a:r>
                      <a:r>
                        <a:rPr kumimoji="0" lang="en-US" sz="1100" b="1" i="0" u="none" strike="noStrike" kern="1200" cap="none" spc="0" normalizeH="0" baseline="30000" noProof="0" dirty="0" err="1">
                          <a:ln>
                            <a:noFill/>
                          </a:ln>
                          <a:solidFill>
                            <a:srgbClr val="000000"/>
                          </a:solidFill>
                          <a:effectLst/>
                          <a:uLnTx/>
                          <a:uFillTx/>
                          <a:latin typeface="Courier New"/>
                          <a:ea typeface="+mn-ea"/>
                          <a:cs typeface="Courier New"/>
                        </a:rPr>
                        <a:t>m</a:t>
                      </a:r>
                      <a:r>
                        <a:rPr lang="en-US" sz="1100" b="1" i="0" kern="1200" dirty="0">
                          <a:solidFill>
                            <a:schemeClr val="dk1"/>
                          </a:solidFill>
                          <a:effectLst/>
                          <a:latin typeface="Courier New"/>
                          <a:ea typeface="+mn-ea"/>
                          <a:cs typeface="Courier New"/>
                        </a:rPr>
                        <a:t>C</a:t>
                      </a:r>
                      <a:r>
                        <a:rPr kumimoji="0" lang="en-US" sz="1100" b="1" i="0" u="none" strike="noStrike" kern="1200" cap="none" spc="0" normalizeH="0" baseline="-25000" noProof="0" dirty="0" err="1">
                          <a:ln>
                            <a:noFill/>
                          </a:ln>
                          <a:effectLst/>
                          <a:uLnTx/>
                          <a:uFillTx/>
                          <a:latin typeface="Courier New"/>
                          <a:ea typeface="+mn-ea"/>
                          <a:cs typeface="Courier New"/>
                        </a:rPr>
                        <a:t>s</a:t>
                      </a:r>
                      <a:r>
                        <a:rPr kumimoji="0" lang="en-US" sz="1100" b="1" i="0" u="none" strike="noStrike" kern="1200" cap="none" spc="0" normalizeH="0" baseline="30000" noProof="0" dirty="0" err="1">
                          <a:ln>
                            <a:noFill/>
                          </a:ln>
                          <a:solidFill>
                            <a:srgbClr val="00B0F0"/>
                          </a:solidFill>
                          <a:effectLst/>
                          <a:uLnTx/>
                          <a:uFillTx/>
                          <a:latin typeface="Courier New"/>
                          <a:ea typeface="+mn-ea"/>
                          <a:cs typeface="Courier New"/>
                        </a:rPr>
                        <a:t>m</a:t>
                      </a:r>
                      <a:r>
                        <a:rPr lang="en-US" sz="1100" b="1" i="0" kern="1200" dirty="0">
                          <a:solidFill>
                            <a:srgbClr val="00B0F0"/>
                          </a:solidFill>
                          <a:effectLst/>
                          <a:latin typeface="Courier New"/>
                          <a:ea typeface="+mn-ea"/>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rgbClr val="00B0F0"/>
                          </a:solidFill>
                          <a:effectLst/>
                          <a:latin typeface="Courier New"/>
                          <a:ea typeface="+mn-ea"/>
                          <a:cs typeface="Courier New"/>
                        </a:rPr>
                        <a:t>G</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kern="1200" dirty="0">
                          <a:solidFill>
                            <a:srgbClr val="00B0F0"/>
                          </a:solidFill>
                          <a:effectLst/>
                          <a:latin typeface="Courier New"/>
                          <a:ea typeface="+mn-ea"/>
                          <a:cs typeface="Courier New"/>
                        </a:rPr>
                        <a:t>A</a:t>
                      </a:r>
                      <a:r>
                        <a:rPr kumimoji="0" lang="en-US" sz="1100" b="1" i="0" u="none" strike="noStrike" kern="1200" cap="none" spc="0" normalizeH="0" baseline="0" noProof="0" dirty="0">
                          <a:ln>
                            <a:noFill/>
                          </a:ln>
                          <a:solidFill>
                            <a:srgbClr val="000000"/>
                          </a:solidFill>
                          <a:effectLst/>
                          <a:uLnTx/>
                          <a:uFillTx/>
                          <a:latin typeface="Courier New"/>
                          <a:ea typeface="+mn-ea"/>
                          <a:cs typeface="Courier New"/>
                        </a:rPr>
                        <a:t>-</a:t>
                      </a:r>
                      <a:r>
                        <a:rPr kumimoji="0" lang="en-US" sz="1100" b="1" i="0" u="none" strike="noStrike" kern="1200" cap="none" spc="0" normalizeH="0" baseline="0" noProof="0" dirty="0">
                          <a:ln>
                            <a:noFill/>
                          </a:ln>
                          <a:effectLst/>
                          <a:uLnTx/>
                          <a:uFillTx/>
                          <a:latin typeface="Courier New"/>
                          <a:ea typeface="+mn-ea"/>
                          <a:cs typeface="Courier New"/>
                        </a:rPr>
                        <a:t>GN3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7184.3</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7184.0</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95.9</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914243175"/>
                  </a:ext>
                </a:extLst>
              </a:tr>
              <a:tr h="170277">
                <a:tc>
                  <a:txBody>
                    <a:bodyPr/>
                    <a:lstStyle/>
                    <a:p>
                      <a:pPr algn="ctr" fontAlgn="b"/>
                      <a:r>
                        <a:rPr lang="en-US" sz="1100" b="1" i="0" u="none" strike="noStrike" dirty="0">
                          <a:solidFill>
                            <a:srgbClr val="000000"/>
                          </a:solidFill>
                          <a:effectLst/>
                          <a:latin typeface="Courier New"/>
                          <a:cs typeface="Courier New"/>
                        </a:rPr>
                        <a:t>1506052</a:t>
                      </a:r>
                    </a:p>
                  </a:txBody>
                  <a:tcPr marL="13758" marR="13758" marT="13758"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i="0" u="none" strike="noStrike" baseline="30000" dirty="0" err="1">
                          <a:solidFill>
                            <a:srgbClr val="00B0F0"/>
                          </a:solidFill>
                          <a:effectLst/>
                          <a:latin typeface="Courier New"/>
                          <a:cs typeface="Courier New"/>
                        </a:rPr>
                        <a:t>m</a:t>
                      </a:r>
                      <a:r>
                        <a:rPr lang="en-US" sz="1100" b="1" i="0" u="none" strike="noStrike" dirty="0" err="1">
                          <a:solidFill>
                            <a:srgbClr val="00B0F0"/>
                          </a:solidFill>
                          <a:effectLst/>
                          <a:latin typeface="Courier New"/>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B0F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B0F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baseline="30000" dirty="0" err="1">
                          <a:solidFill>
                            <a:srgbClr val="000000"/>
                          </a:solidFill>
                          <a:effectLst/>
                          <a:latin typeface="Courier New"/>
                          <a:cs typeface="Courier New"/>
                        </a:rPr>
                        <a:t>m</a:t>
                      </a:r>
                      <a:r>
                        <a:rPr lang="en-US" sz="1100" b="1" i="0" u="none" strike="noStrike" dirty="0" err="1">
                          <a:solidFill>
                            <a:srgbClr val="000000"/>
                          </a:solidFill>
                          <a:effectLst/>
                          <a:latin typeface="Courier New"/>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FF0000"/>
                          </a:solidFill>
                          <a:effectLst/>
                          <a:latin typeface="Courier New"/>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baseline="30000" dirty="0" err="1">
                          <a:solidFill>
                            <a:srgbClr val="000000"/>
                          </a:solidFill>
                          <a:effectLst/>
                          <a:latin typeface="Courier New"/>
                          <a:cs typeface="Courier New"/>
                        </a:rPr>
                        <a:t>m</a:t>
                      </a:r>
                      <a:r>
                        <a:rPr lang="en-US" sz="1100" b="1" i="0" u="none" strike="noStrike" dirty="0" err="1">
                          <a:solidFill>
                            <a:srgbClr val="000000"/>
                          </a:solidFill>
                          <a:effectLst/>
                          <a:latin typeface="Courier New"/>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G</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B0F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baseline="30000" dirty="0" err="1">
                          <a:solidFill>
                            <a:srgbClr val="00B0F0"/>
                          </a:solidFill>
                          <a:effectLst/>
                          <a:latin typeface="Courier New"/>
                          <a:cs typeface="Courier New"/>
                        </a:rPr>
                        <a:t>m</a:t>
                      </a:r>
                      <a:r>
                        <a:rPr lang="en-US" sz="1100" b="1" i="0" u="none" strike="noStrike" dirty="0" err="1">
                          <a:solidFill>
                            <a:srgbClr val="00B0F0"/>
                          </a:solidFill>
                          <a:effectLst/>
                          <a:latin typeface="Courier New"/>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B0F0"/>
                          </a:solidFill>
                          <a:effectLst/>
                          <a:latin typeface="Courier New"/>
                          <a:cs typeface="Courier New"/>
                        </a:rPr>
                        <a:t>T</a:t>
                      </a:r>
                      <a:r>
                        <a:rPr kumimoji="0" lang="en-US" sz="1100" b="1" i="0" u="none" strike="noStrike" kern="1200" cap="none" spc="0" normalizeH="0" baseline="0" noProof="0" dirty="0">
                          <a:ln>
                            <a:noFill/>
                          </a:ln>
                          <a:solidFill>
                            <a:srgbClr val="000000"/>
                          </a:solidFill>
                          <a:effectLst/>
                          <a:uLnTx/>
                          <a:uFillTx/>
                          <a:latin typeface="Courier New"/>
                          <a:ea typeface="+mn-ea"/>
                          <a:cs typeface="Courier New"/>
                        </a:rPr>
                        <a:t>-</a:t>
                      </a:r>
                      <a:r>
                        <a:rPr kumimoji="0" lang="en-US" sz="1100" b="1" i="0" u="none" strike="noStrike" kern="1200" cap="none" spc="0" normalizeH="0" baseline="0" noProof="0" dirty="0">
                          <a:ln>
                            <a:noFill/>
                          </a:ln>
                          <a:effectLst/>
                          <a:uLnTx/>
                          <a:uFillTx/>
                          <a:latin typeface="Courier New"/>
                          <a:ea typeface="+mn-ea"/>
                          <a:cs typeface="Courier New"/>
                        </a:rPr>
                        <a:t>GN3</a:t>
                      </a:r>
                      <a:endParaRPr lang="en-US" sz="1100" b="1" i="0" u="none" strike="noStrike" dirty="0">
                        <a:effectLst/>
                        <a:latin typeface="Courier New"/>
                        <a:cs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6890.1</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6889.6</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89.5</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69520800"/>
                  </a:ext>
                </a:extLst>
              </a:tr>
              <a:tr h="170277">
                <a:tc>
                  <a:txBody>
                    <a:bodyPr/>
                    <a:lstStyle/>
                    <a:p>
                      <a:pPr algn="ctr" fontAlgn="b"/>
                      <a:r>
                        <a:rPr lang="en-US" sz="1100" b="1" i="0" u="none" strike="noStrike" dirty="0">
                          <a:solidFill>
                            <a:srgbClr val="000000"/>
                          </a:solidFill>
                          <a:effectLst/>
                          <a:latin typeface="Courier New"/>
                          <a:cs typeface="Courier New"/>
                        </a:rPr>
                        <a:t>1505720</a:t>
                      </a:r>
                    </a:p>
                  </a:txBody>
                  <a:tcPr marL="13758" marR="13758" marT="13758"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i="0" u="none" strike="noStrike" baseline="30000" dirty="0" err="1">
                          <a:solidFill>
                            <a:srgbClr val="00B0F0"/>
                          </a:solidFill>
                          <a:effectLst/>
                          <a:latin typeface="Courier New"/>
                          <a:cs typeface="Courier New"/>
                        </a:rPr>
                        <a:t>m</a:t>
                      </a:r>
                      <a:r>
                        <a:rPr lang="en-US" sz="1100" b="1" i="0" u="none" strike="noStrike" dirty="0" err="1">
                          <a:solidFill>
                            <a:srgbClr val="00B0F0"/>
                          </a:solidFill>
                          <a:effectLst/>
                          <a:latin typeface="Courier New"/>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B0F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B0F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baseline="30000" dirty="0" err="1">
                          <a:solidFill>
                            <a:srgbClr val="000000"/>
                          </a:solidFill>
                          <a:effectLst/>
                          <a:latin typeface="Courier New"/>
                          <a:cs typeface="Courier New"/>
                        </a:rPr>
                        <a:t>m</a:t>
                      </a:r>
                      <a:r>
                        <a:rPr lang="en-US" sz="1100" b="1" i="0" u="none" strike="noStrike" dirty="0" err="1">
                          <a:solidFill>
                            <a:srgbClr val="000000"/>
                          </a:solidFill>
                          <a:effectLst/>
                          <a:latin typeface="Courier New"/>
                          <a:cs typeface="Courier New"/>
                        </a:rPr>
                        <a:t>C</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i="0" u="none" strike="noStrike" dirty="0">
                          <a:solidFill>
                            <a:schemeClr val="tx1"/>
                          </a:solidFill>
                          <a:effectLst/>
                          <a:latin typeface="Courier New"/>
                          <a:cs typeface="Courier New"/>
                        </a:rPr>
                        <a:t>C</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i="0" u="none" strike="noStrike" dirty="0">
                          <a:solidFill>
                            <a:srgbClr val="000000"/>
                          </a:solidFill>
                          <a:effectLst/>
                          <a:latin typeface="Courier New"/>
                          <a:cs typeface="Courier New"/>
                        </a:rPr>
                        <a:t>A</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i="0" u="none" strike="noStrike" baseline="30000" dirty="0" err="1">
                          <a:solidFill>
                            <a:srgbClr val="000000"/>
                          </a:solidFill>
                          <a:effectLst/>
                          <a:latin typeface="Courier New"/>
                          <a:cs typeface="Courier New"/>
                        </a:rPr>
                        <a:t>m</a:t>
                      </a:r>
                      <a:r>
                        <a:rPr lang="en-US" sz="1100" b="1" i="0" u="none" strike="noStrike" dirty="0" err="1">
                          <a:solidFill>
                            <a:srgbClr val="000000"/>
                          </a:solidFill>
                          <a:effectLst/>
                          <a:latin typeface="Courier New"/>
                          <a:cs typeface="Courier New"/>
                        </a:rPr>
                        <a:t>C</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i="0" u="none" strike="noStrike" dirty="0">
                          <a:solidFill>
                            <a:srgbClr val="000000"/>
                          </a:solidFill>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G</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0000"/>
                          </a:solidFill>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B0F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baseline="30000" dirty="0" err="1">
                          <a:solidFill>
                            <a:srgbClr val="00B0F0"/>
                          </a:solidFill>
                          <a:effectLst/>
                          <a:latin typeface="Courier New"/>
                          <a:cs typeface="Courier New"/>
                        </a:rPr>
                        <a:t>m</a:t>
                      </a:r>
                      <a:r>
                        <a:rPr lang="en-US" sz="1100" b="1" i="0" u="none" strike="noStrike" dirty="0" err="1">
                          <a:solidFill>
                            <a:srgbClr val="00B0F0"/>
                          </a:solidFill>
                          <a:effectLst/>
                          <a:latin typeface="Courier New"/>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dirty="0">
                          <a:solidFill>
                            <a:srgbClr val="00B0F0"/>
                          </a:solidFill>
                          <a:effectLst/>
                          <a:latin typeface="Courier New"/>
                          <a:cs typeface="Courier New"/>
                        </a:rPr>
                        <a:t>T</a:t>
                      </a:r>
                      <a:r>
                        <a:rPr kumimoji="0" lang="en-US" sz="1100" b="1" i="0" u="none" strike="noStrike" kern="1200" cap="none" spc="0" normalizeH="0" baseline="0" noProof="0" dirty="0">
                          <a:ln>
                            <a:noFill/>
                          </a:ln>
                          <a:solidFill>
                            <a:srgbClr val="000000"/>
                          </a:solidFill>
                          <a:effectLst/>
                          <a:uLnTx/>
                          <a:uFillTx/>
                          <a:latin typeface="Courier New"/>
                          <a:ea typeface="+mn-ea"/>
                          <a:cs typeface="Courier New"/>
                        </a:rPr>
                        <a:t>-</a:t>
                      </a:r>
                      <a:r>
                        <a:rPr kumimoji="0" lang="en-US" sz="1100" b="1" i="0" u="none" strike="noStrike" kern="1200" cap="none" spc="0" normalizeH="0" baseline="0" noProof="0" dirty="0">
                          <a:ln>
                            <a:noFill/>
                          </a:ln>
                          <a:effectLst/>
                          <a:uLnTx/>
                          <a:uFillTx/>
                          <a:latin typeface="Courier New"/>
                          <a:ea typeface="+mn-ea"/>
                          <a:cs typeface="Courier New"/>
                        </a:rPr>
                        <a:t>GN3</a:t>
                      </a:r>
                      <a:endParaRPr lang="en-US" sz="1100" b="1" i="0" u="none" strike="noStrike" dirty="0">
                        <a:effectLst/>
                        <a:latin typeface="Courier New"/>
                        <a:cs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7118.3</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7118.0</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93.2</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933143308"/>
                  </a:ext>
                </a:extLst>
              </a:tr>
              <a:tr h="170277">
                <a:tc>
                  <a:txBody>
                    <a:bodyPr/>
                    <a:lstStyle/>
                    <a:p>
                      <a:pPr algn="ctr" rtl="0" fontAlgn="base"/>
                      <a:r>
                        <a:rPr lang="en-US" sz="1100" b="1" i="0" dirty="0">
                          <a:solidFill>
                            <a:schemeClr val="tx1"/>
                          </a:solidFill>
                          <a:effectLst/>
                          <a:latin typeface="Courier New"/>
                          <a:cs typeface="Courier New"/>
                        </a:rPr>
                        <a:t>1620648</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dirty="0">
                          <a:solidFill>
                            <a:srgbClr val="00B0F0"/>
                          </a:solidFill>
                          <a:effectLst/>
                          <a:latin typeface="Courier New"/>
                          <a:cs typeface="Courier New"/>
                        </a:rPr>
                        <a:t>A</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solidFill>
                            <a:srgbClr val="00B0F0"/>
                          </a:solidFill>
                          <a:effectLst/>
                          <a:latin typeface="Courier New"/>
                          <a:cs typeface="Courier New"/>
                        </a:rPr>
                        <a:t>G</a:t>
                      </a:r>
                      <a:r>
                        <a:rPr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baseline="30000" dirty="0" err="1">
                          <a:solidFill>
                            <a:srgbClr val="00B0F0"/>
                          </a:solidFill>
                          <a:effectLst/>
                          <a:latin typeface="Courier New"/>
                          <a:cs typeface="Courier New"/>
                        </a:rPr>
                        <a:t>m</a:t>
                      </a:r>
                      <a:r>
                        <a:rPr lang="en-US" sz="1100" b="1" dirty="0" err="1">
                          <a:solidFill>
                            <a:srgbClr val="00B0F0"/>
                          </a:solidFill>
                          <a:effectLst/>
                          <a:latin typeface="Courier New"/>
                          <a:cs typeface="Courier New"/>
                        </a:rPr>
                        <a:t>C</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A</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solidFill>
                            <a:srgbClr val="FF0000"/>
                          </a:solidFill>
                          <a:effectLst/>
                          <a:latin typeface="Courier New"/>
                          <a:cs typeface="Courier New"/>
                        </a:rPr>
                        <a:t>C</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T</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T</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T</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A</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T</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T</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G</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A</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solidFill>
                            <a:srgbClr val="00B0F0"/>
                          </a:solidFill>
                          <a:effectLst/>
                          <a:latin typeface="Courier New"/>
                          <a:cs typeface="Courier New"/>
                        </a:rPr>
                        <a:t>G</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solidFill>
                            <a:srgbClr val="00B0F0"/>
                          </a:solidFill>
                          <a:effectLst/>
                          <a:latin typeface="Courier New"/>
                          <a:cs typeface="Courier New"/>
                        </a:rPr>
                        <a:t>T</a:t>
                      </a:r>
                      <a:r>
                        <a:rPr lang="en-US" sz="1100" b="1" i="0" u="none" strike="noStrike" kern="1200" cap="none" spc="0" normalizeH="0" baseline="-25000" noProof="0" dirty="0">
                          <a:ln>
                            <a:noFill/>
                          </a:ln>
                          <a:effectLst/>
                          <a:uLnTx/>
                          <a:uFillTx/>
                          <a:latin typeface="Courier New"/>
                          <a:ea typeface="+mn-ea"/>
                          <a:cs typeface="Courier New"/>
                        </a:rPr>
                        <a:t>s</a:t>
                      </a:r>
                      <a:r>
                        <a:rPr lang="en-US" sz="1100" b="1" dirty="0">
                          <a:solidFill>
                            <a:srgbClr val="00B0F0"/>
                          </a:solidFill>
                          <a:effectLst/>
                          <a:latin typeface="Courier New"/>
                          <a:cs typeface="Courier New"/>
                        </a:rPr>
                        <a:t>T</a:t>
                      </a:r>
                      <a:r>
                        <a:rPr lang="en-US" sz="1100" b="1" i="0" u="none" strike="noStrike" kern="1200" cap="none" spc="0" normalizeH="0" baseline="0" noProof="0" dirty="0">
                          <a:ln>
                            <a:noFill/>
                          </a:ln>
                          <a:solidFill>
                            <a:srgbClr val="000000"/>
                          </a:solidFill>
                          <a:effectLst/>
                          <a:uLnTx/>
                          <a:uFillTx/>
                          <a:latin typeface="Courier New"/>
                          <a:ea typeface="+mn-ea"/>
                          <a:cs typeface="Courier New"/>
                        </a:rPr>
                        <a:t>-</a:t>
                      </a:r>
                      <a:r>
                        <a:rPr lang="en-US" sz="1100" b="1" i="0" u="none" strike="noStrike" kern="1200" cap="none" spc="0" normalizeH="0" baseline="0" noProof="0" dirty="0">
                          <a:ln>
                            <a:noFill/>
                          </a:ln>
                          <a:effectLst/>
                          <a:uLnTx/>
                          <a:uFillTx/>
                          <a:latin typeface="Courier New"/>
                          <a:ea typeface="+mn-ea"/>
                          <a:cs typeface="Courier New"/>
                        </a:rPr>
                        <a:t>GN3</a:t>
                      </a:r>
                      <a:endParaRPr lang="en-US" sz="1100" b="1" dirty="0">
                        <a:effectLst/>
                        <a:latin typeface="Courier New"/>
                        <a:ea typeface="Calibri" panose="020F0502020204030204" pitchFamily="34" charset="0"/>
                        <a:cs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a:cs typeface="Courier New"/>
                        </a:rPr>
                        <a:t>6943.1</a:t>
                      </a:r>
                      <a:endParaRPr lang="en-US" sz="1100" b="1" i="0" dirty="0">
                        <a:solidFill>
                          <a:srgbClr val="000000"/>
                        </a:solidFill>
                        <a:effectLst/>
                        <a:latin typeface="Courier New" panose="02070309020205020404" pitchFamily="49" charset="0"/>
                        <a:cs typeface="Courier New" panose="02070309020205020404" pitchFamily="49" charset="0"/>
                      </a:endParaRPr>
                    </a:p>
                  </a:txBody>
                  <a:tcPr marL="18756" marR="18756" marT="9379" marB="9379"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a:cs typeface="Courier New"/>
                        </a:rPr>
                        <a:t>6942.6</a:t>
                      </a:r>
                      <a:endParaRPr lang="en-US" sz="1100" b="1" i="0" dirty="0">
                        <a:solidFill>
                          <a:srgbClr val="000000"/>
                        </a:solidFill>
                        <a:effectLst/>
                        <a:latin typeface="Courier New" panose="02070309020205020404" pitchFamily="49" charset="0"/>
                        <a:cs typeface="Courier New" panose="02070309020205020404" pitchFamily="49" charset="0"/>
                      </a:endParaRPr>
                    </a:p>
                  </a:txBody>
                  <a:tcPr marL="18756" marR="18756" marT="9379" marB="9379"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a:cs typeface="Courier New"/>
                        </a:rPr>
                        <a:t>90.6</a:t>
                      </a:r>
                      <a:endParaRPr lang="en-US" sz="1100" b="1" i="0" dirty="0">
                        <a:solidFill>
                          <a:srgbClr val="000000"/>
                        </a:solidFill>
                        <a:effectLst/>
                        <a:latin typeface="Courier New" panose="02070309020205020404" pitchFamily="49" charset="0"/>
                        <a:cs typeface="Courier New" panose="02070309020205020404" pitchFamily="49" charset="0"/>
                      </a:endParaRPr>
                    </a:p>
                  </a:txBody>
                  <a:tcPr marL="18756" marR="18756" marT="9379" marB="9379"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938918873"/>
                  </a:ext>
                </a:extLst>
              </a:tr>
              <a:tr h="170277">
                <a:tc>
                  <a:txBody>
                    <a:bodyPr/>
                    <a:lstStyle/>
                    <a:p>
                      <a:pPr algn="ctr" rtl="0" fontAlgn="base"/>
                      <a:r>
                        <a:rPr lang="en-US" sz="1100" b="1" i="0" dirty="0">
                          <a:solidFill>
                            <a:schemeClr val="tx1"/>
                          </a:solidFill>
                          <a:effectLst/>
                          <a:latin typeface="Courier New"/>
                          <a:cs typeface="Courier New"/>
                        </a:rPr>
                        <a:t>1525924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100" b="1" dirty="0">
                          <a:solidFill>
                            <a:srgbClr val="00B0F0"/>
                          </a:solidFill>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solidFill>
                            <a:srgbClr val="00B0F0"/>
                          </a:solidFill>
                          <a:effectLst/>
                          <a:latin typeface="Courier New"/>
                          <a:cs typeface="Courier New"/>
                        </a:rPr>
                        <a:t>G</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i="0" u="none" strike="noStrike" baseline="30000" dirty="0" err="1">
                          <a:solidFill>
                            <a:srgbClr val="00B0F0"/>
                          </a:solidFill>
                          <a:effectLst/>
                          <a:latin typeface="Courier New"/>
                          <a:cs typeface="Courier New"/>
                        </a:rPr>
                        <a:t>m</a:t>
                      </a:r>
                      <a:r>
                        <a:rPr lang="en-US" sz="1100" b="1" dirty="0" err="1">
                          <a:solidFill>
                            <a:srgbClr val="00B0F0"/>
                          </a:solidFill>
                          <a:effectLst/>
                          <a:latin typeface="Courier New"/>
                          <a:cs typeface="Courier New"/>
                        </a:rPr>
                        <a:t>C</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A</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i="0" u="none" strike="noStrike" baseline="30000" dirty="0" err="1">
                          <a:solidFill>
                            <a:srgbClr val="000000"/>
                          </a:solidFill>
                          <a:effectLst/>
                          <a:latin typeface="Courier New"/>
                          <a:cs typeface="Courier New"/>
                        </a:rPr>
                        <a:t>m</a:t>
                      </a:r>
                      <a:r>
                        <a:rPr lang="en-US" sz="1100" b="1" dirty="0" err="1">
                          <a:solidFill>
                            <a:schemeClr val="tx1"/>
                          </a:solidFill>
                          <a:effectLst/>
                          <a:latin typeface="Courier New"/>
                          <a:cs typeface="Courier New"/>
                        </a:rPr>
                        <a:t>C</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dirty="0">
                          <a:effectLst/>
                          <a:latin typeface="Courier New"/>
                          <a:cs typeface="Courier New"/>
                        </a:rPr>
                        <a:t>T</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dirty="0">
                          <a:effectLst/>
                          <a:latin typeface="Courier New"/>
                          <a:cs typeface="Courier New"/>
                        </a:rPr>
                        <a:t>T</a:t>
                      </a:r>
                      <a:r>
                        <a:rPr kumimoji="0" lang="en-US" sz="1100" b="1" i="0" u="none" strike="noStrike" kern="1200" cap="none" spc="0" normalizeH="0" baseline="-25000" noProof="0" dirty="0">
                          <a:ln>
                            <a:noFill/>
                          </a:ln>
                          <a:solidFill>
                            <a:srgbClr val="FF00FF"/>
                          </a:solidFill>
                          <a:effectLst/>
                          <a:uLnTx/>
                          <a:uFillTx/>
                          <a:latin typeface="Courier New"/>
                          <a:ea typeface="+mn-ea"/>
                          <a:cs typeface="Courier New"/>
                        </a:rPr>
                        <a:t>u</a:t>
                      </a:r>
                      <a:r>
                        <a:rPr lang="en-US" sz="1100" b="1" dirty="0">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G</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effectLst/>
                          <a:latin typeface="Courier New"/>
                          <a:cs typeface="Courier New"/>
                        </a:rPr>
                        <a:t>A</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solidFill>
                            <a:srgbClr val="00B0F0"/>
                          </a:solidFill>
                          <a:effectLst/>
                          <a:latin typeface="Courier New"/>
                          <a:cs typeface="Courier New"/>
                        </a:rPr>
                        <a:t>G</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solidFill>
                            <a:srgbClr val="00B0F0"/>
                          </a:solidFill>
                          <a:effectLst/>
                          <a:latin typeface="Courier New"/>
                          <a:cs typeface="Courier New"/>
                        </a:rPr>
                        <a:t>T</a:t>
                      </a:r>
                      <a:r>
                        <a:rPr kumimoji="0" lang="en-US" sz="1100" b="1" i="0" u="none" strike="noStrike" kern="1200" cap="none" spc="0" normalizeH="0" baseline="-25000" noProof="0" dirty="0">
                          <a:ln>
                            <a:noFill/>
                          </a:ln>
                          <a:effectLst/>
                          <a:uLnTx/>
                          <a:uFillTx/>
                          <a:latin typeface="Courier New"/>
                          <a:ea typeface="+mn-ea"/>
                          <a:cs typeface="Courier New"/>
                        </a:rPr>
                        <a:t>s</a:t>
                      </a:r>
                      <a:r>
                        <a:rPr lang="en-US" sz="1100" b="1" dirty="0">
                          <a:solidFill>
                            <a:srgbClr val="00B0F0"/>
                          </a:solidFill>
                          <a:effectLst/>
                          <a:latin typeface="Courier New"/>
                          <a:cs typeface="Courier New"/>
                        </a:rPr>
                        <a:t>T</a:t>
                      </a:r>
                      <a:r>
                        <a:rPr kumimoji="0" lang="en-US" sz="1100" b="1" i="0" u="none" strike="noStrike" kern="1200" cap="none" spc="0" normalizeH="0" baseline="0" noProof="0" dirty="0">
                          <a:ln>
                            <a:noFill/>
                          </a:ln>
                          <a:solidFill>
                            <a:srgbClr val="000000"/>
                          </a:solidFill>
                          <a:effectLst/>
                          <a:uLnTx/>
                          <a:uFillTx/>
                          <a:latin typeface="Courier New"/>
                          <a:ea typeface="+mn-ea"/>
                          <a:cs typeface="Courier New"/>
                        </a:rPr>
                        <a:t>-</a:t>
                      </a:r>
                      <a:r>
                        <a:rPr kumimoji="0" lang="en-US" sz="1100" b="1" i="0" u="none" strike="noStrike" kern="1200" cap="none" spc="0" normalizeH="0" baseline="0" noProof="0" dirty="0">
                          <a:ln>
                            <a:noFill/>
                          </a:ln>
                          <a:effectLst/>
                          <a:uLnTx/>
                          <a:uFillTx/>
                          <a:latin typeface="Courier New"/>
                          <a:ea typeface="+mn-ea"/>
                          <a:cs typeface="Courier New"/>
                        </a:rPr>
                        <a:t>GN3</a:t>
                      </a:r>
                      <a:endParaRPr lang="en-US" sz="1100" b="1" dirty="0">
                        <a:effectLst/>
                        <a:latin typeface="Courier New"/>
                        <a:ea typeface="Calibri" panose="020F0502020204030204" pitchFamily="34" charset="0"/>
                        <a:cs typeface="Courier New"/>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a:cs typeface="Courier New"/>
                        </a:rPr>
                        <a:t>7171.3</a:t>
                      </a:r>
                    </a:p>
                  </a:txBody>
                  <a:tcPr marL="18756" marR="18756" marT="9379" marB="9379"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a:cs typeface="Courier New"/>
                        </a:rPr>
                        <a:t>7170.8</a:t>
                      </a:r>
                      <a:endParaRPr lang="en-US" sz="1100" b="1" i="0" dirty="0">
                        <a:solidFill>
                          <a:srgbClr val="000000"/>
                        </a:solidFill>
                        <a:effectLst/>
                        <a:latin typeface="Courier New" panose="02070309020205020404" pitchFamily="49" charset="0"/>
                        <a:cs typeface="Courier New" panose="02070309020205020404" pitchFamily="49" charset="0"/>
                      </a:endParaRPr>
                    </a:p>
                  </a:txBody>
                  <a:tcPr marL="18756" marR="18756" marT="9379" marB="9379"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rtl="0" fontAlgn="base"/>
                      <a:r>
                        <a:rPr lang="en-US" sz="1100" b="1" i="0" dirty="0">
                          <a:solidFill>
                            <a:srgbClr val="000000"/>
                          </a:solidFill>
                          <a:effectLst/>
                          <a:latin typeface="Courier New"/>
                          <a:cs typeface="Courier New"/>
                        </a:rPr>
                        <a:t>93.2</a:t>
                      </a:r>
                      <a:endParaRPr lang="en-US" sz="1100" b="1" i="0" dirty="0">
                        <a:solidFill>
                          <a:srgbClr val="000000"/>
                        </a:solidFill>
                        <a:effectLst/>
                        <a:latin typeface="Courier New" panose="02070309020205020404" pitchFamily="49" charset="0"/>
                        <a:cs typeface="Courier New" panose="02070309020205020404" pitchFamily="49" charset="0"/>
                      </a:endParaRPr>
                    </a:p>
                  </a:txBody>
                  <a:tcPr marL="18756" marR="18756" marT="9379" marB="9379"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906737669"/>
                  </a:ext>
                </a:extLst>
              </a:tr>
              <a:tr h="170277">
                <a:tc>
                  <a:txBody>
                    <a:bodyPr/>
                    <a:lstStyle/>
                    <a:p>
                      <a:pPr algn="ctr"/>
                      <a:r>
                        <a:rPr lang="en-US" sz="1100" b="1" dirty="0">
                          <a:latin typeface="Courier New"/>
                          <a:cs typeface="Courier New"/>
                        </a:rPr>
                        <a:t>1523449</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a:r>
                        <a:rPr lang="en-US" sz="1100" b="1" i="0" kern="1200" dirty="0" err="1">
                          <a:solidFill>
                            <a:srgbClr val="E57200"/>
                          </a:solidFill>
                          <a:effectLst/>
                          <a:latin typeface="Courier New" panose="02070309020205020404" pitchFamily="49" charset="0"/>
                          <a:ea typeface="+mn-ea"/>
                          <a:cs typeface="Courier New" panose="02070309020205020404" pitchFamily="49" charset="0"/>
                        </a:rPr>
                        <a:t>T</a:t>
                      </a:r>
                      <a:r>
                        <a:rPr lang="en-US" sz="1100" b="1" i="0" u="none" strike="noStrike" baseline="-25000" dirty="0" err="1">
                          <a:solidFill>
                            <a:srgbClr val="FF33CC"/>
                          </a:solidFill>
                          <a:effectLst/>
                          <a:latin typeface="Courier New" panose="02070309020205020404" pitchFamily="49" charset="0"/>
                          <a:cs typeface="Courier New" panose="02070309020205020404" pitchFamily="49" charset="0"/>
                        </a:rPr>
                        <a:t>u</a:t>
                      </a:r>
                      <a:r>
                        <a:rPr lang="en-US" sz="1100" b="1" i="0" u="none" strike="noStrike" baseline="30000" dirty="0" err="1">
                          <a:solidFill>
                            <a:srgbClr val="E57200"/>
                          </a:solidFill>
                          <a:effectLst/>
                          <a:latin typeface="Courier New" panose="02070309020205020404" pitchFamily="49" charset="0"/>
                          <a:cs typeface="Courier New" panose="02070309020205020404" pitchFamily="49" charset="0"/>
                        </a:rPr>
                        <a:t>m</a:t>
                      </a:r>
                      <a:r>
                        <a:rPr lang="en-US" sz="1100" b="1" i="0" kern="1200" dirty="0" err="1">
                          <a:solidFill>
                            <a:srgbClr val="E57200"/>
                          </a:solidFill>
                          <a:effectLst/>
                          <a:latin typeface="Courier New" panose="02070309020205020404" pitchFamily="49" charset="0"/>
                          <a:ea typeface="+mn-ea"/>
                          <a:cs typeface="Courier New" panose="02070309020205020404" pitchFamily="49" charset="0"/>
                        </a:rPr>
                        <a:t>C</a:t>
                      </a:r>
                      <a:r>
                        <a:rPr lang="en-US" sz="1100" b="1" i="0" u="none" strike="noStrike" baseline="-25000" dirty="0" err="1">
                          <a:solidFill>
                            <a:srgbClr val="FF33CC"/>
                          </a:solidFill>
                          <a:effectLst/>
                          <a:latin typeface="Courier New" panose="02070309020205020404" pitchFamily="49" charset="0"/>
                          <a:cs typeface="Courier New" panose="02070309020205020404" pitchFamily="49" charset="0"/>
                        </a:rPr>
                        <a:t>u</a:t>
                      </a:r>
                      <a:r>
                        <a:rPr lang="en-US" sz="1100" b="1" i="0" u="none" strike="noStrike" baseline="30000" dirty="0" err="1">
                          <a:solidFill>
                            <a:srgbClr val="E57200"/>
                          </a:solidFill>
                          <a:effectLst/>
                          <a:latin typeface="Courier New" panose="02070309020205020404" pitchFamily="49" charset="0"/>
                          <a:cs typeface="Courier New" panose="02070309020205020404" pitchFamily="49" charset="0"/>
                        </a:rPr>
                        <a:t>m</a:t>
                      </a:r>
                      <a:r>
                        <a:rPr lang="en-US" sz="1100" b="1" i="0" kern="1200" dirty="0" err="1">
                          <a:solidFill>
                            <a:srgbClr val="E57200"/>
                          </a:solidFill>
                          <a:effectLst/>
                          <a:latin typeface="Courier New" panose="02070309020205020404" pitchFamily="49" charset="0"/>
                          <a:ea typeface="+mn-ea"/>
                          <a:cs typeface="Courier New" panose="02070309020205020404" pitchFamily="49" charset="0"/>
                        </a:rPr>
                        <a:t>C</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u="none" strike="noStrike" baseline="30000" dirty="0" err="1">
                          <a:effectLst/>
                          <a:latin typeface="Courier New" panose="02070309020205020404" pitchFamily="49" charset="0"/>
                          <a:cs typeface="Courier New" panose="02070309020205020404" pitchFamily="49" charset="0"/>
                        </a:rPr>
                        <a:t>m</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C</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A</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T</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T</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T</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u="none" strike="noStrike" baseline="30000" dirty="0" err="1">
                          <a:effectLst/>
                          <a:latin typeface="Courier New" panose="02070309020205020404" pitchFamily="49" charset="0"/>
                          <a:cs typeface="Courier New" panose="02070309020205020404" pitchFamily="49" charset="0"/>
                        </a:rPr>
                        <a:t>m</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C</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A</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G</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G</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A</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G</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A</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u="none" strike="noStrike" baseline="30000" dirty="0" err="1">
                          <a:effectLst/>
                          <a:latin typeface="Courier New" panose="02070309020205020404" pitchFamily="49" charset="0"/>
                          <a:cs typeface="Courier New" panose="02070309020205020404" pitchFamily="49" charset="0"/>
                        </a:rPr>
                        <a:t>m</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C</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u="none" strike="noStrike" baseline="30000" dirty="0" err="1">
                          <a:effectLst/>
                          <a:latin typeface="Courier New" panose="02070309020205020404" pitchFamily="49" charset="0"/>
                          <a:cs typeface="Courier New" panose="02070309020205020404" pitchFamily="49" charset="0"/>
                        </a:rPr>
                        <a:t>m</a:t>
                      </a:r>
                      <a:r>
                        <a:rPr lang="en-US" sz="1100" b="1" i="0" kern="1200" dirty="0" err="1">
                          <a:solidFill>
                            <a:schemeClr val="dk1"/>
                          </a:solidFill>
                          <a:effectLst/>
                          <a:latin typeface="Courier New" panose="02070309020205020404" pitchFamily="49" charset="0"/>
                          <a:ea typeface="+mn-ea"/>
                          <a:cs typeface="Courier New" panose="02070309020205020404" pitchFamily="49" charset="0"/>
                        </a:rPr>
                        <a:t>C</a:t>
                      </a:r>
                      <a:r>
                        <a:rPr lang="en-US" sz="1100" b="1" i="0" u="none" strike="noStrike" baseline="-25000" dirty="0" err="1">
                          <a:solidFill>
                            <a:schemeClr val="tx1"/>
                          </a:solidFill>
                          <a:effectLst/>
                          <a:latin typeface="Courier New" panose="02070309020205020404" pitchFamily="49" charset="0"/>
                          <a:cs typeface="Courier New" panose="02070309020205020404" pitchFamily="49" charset="0"/>
                        </a:rPr>
                        <a:t>s</a:t>
                      </a:r>
                      <a:r>
                        <a:rPr lang="en-US" sz="1100" b="1" i="0" kern="1200" dirty="0" err="1">
                          <a:solidFill>
                            <a:srgbClr val="E57200"/>
                          </a:solidFill>
                          <a:effectLst/>
                          <a:latin typeface="Courier New" panose="02070309020205020404" pitchFamily="49" charset="0"/>
                          <a:ea typeface="+mn-ea"/>
                          <a:cs typeface="Courier New" panose="02070309020205020404" pitchFamily="49" charset="0"/>
                        </a:rPr>
                        <a:t>T</a:t>
                      </a:r>
                      <a:r>
                        <a:rPr lang="en-US" sz="1100" b="1" i="0" u="none" strike="noStrike" baseline="-25000" dirty="0" err="1">
                          <a:solidFill>
                            <a:srgbClr val="FF33CC"/>
                          </a:solidFill>
                          <a:effectLst/>
                          <a:latin typeface="Courier New" panose="02070309020205020404" pitchFamily="49" charset="0"/>
                          <a:cs typeface="Courier New" panose="02070309020205020404" pitchFamily="49" charset="0"/>
                        </a:rPr>
                        <a:t>u</a:t>
                      </a:r>
                      <a:r>
                        <a:rPr lang="en-US" sz="1100" b="1" i="0" kern="1200" dirty="0" err="1">
                          <a:solidFill>
                            <a:srgbClr val="E57200"/>
                          </a:solidFill>
                          <a:effectLst/>
                          <a:latin typeface="Courier New" panose="02070309020205020404" pitchFamily="49" charset="0"/>
                          <a:ea typeface="+mn-ea"/>
                          <a:cs typeface="Courier New" panose="02070309020205020404" pitchFamily="49" charset="0"/>
                        </a:rPr>
                        <a:t>G</a:t>
                      </a:r>
                      <a:r>
                        <a:rPr lang="en-US" sz="1100" b="1" i="0" u="none" strike="noStrike" baseline="-25000" dirty="0" err="1">
                          <a:solidFill>
                            <a:srgbClr val="FF33CC"/>
                          </a:solidFill>
                          <a:effectLst/>
                          <a:latin typeface="Courier New" panose="02070309020205020404" pitchFamily="49" charset="0"/>
                          <a:cs typeface="Courier New" panose="02070309020205020404" pitchFamily="49" charset="0"/>
                        </a:rPr>
                        <a:t>u</a:t>
                      </a:r>
                      <a:r>
                        <a:rPr lang="en-US" sz="1100" b="1" i="0" kern="1200" dirty="0" err="1">
                          <a:solidFill>
                            <a:srgbClr val="E57200"/>
                          </a:solidFill>
                          <a:effectLst/>
                          <a:latin typeface="Courier New" panose="02070309020205020404" pitchFamily="49" charset="0"/>
                          <a:ea typeface="+mn-ea"/>
                          <a:cs typeface="Courier New" panose="02070309020205020404" pitchFamily="49" charset="0"/>
                        </a:rPr>
                        <a:t>G</a:t>
                      </a:r>
                      <a:endParaRPr lang="en-US" sz="1100" b="1" dirty="0">
                        <a:solidFill>
                          <a:srgbClr val="E57200"/>
                        </a:solidFill>
                        <a:latin typeface="Courier New" panose="02070309020205020404" pitchFamily="49" charset="0"/>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7171.0</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7170.0</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90.6</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480343634"/>
                  </a:ext>
                </a:extLst>
              </a:tr>
              <a:tr h="170277">
                <a:tc>
                  <a:txBody>
                    <a:bodyPr/>
                    <a:lstStyle/>
                    <a:p>
                      <a:pPr algn="ctr"/>
                      <a:r>
                        <a:rPr lang="en-US" sz="1100" b="1">
                          <a:latin typeface="Courier New"/>
                          <a:cs typeface="Courier New"/>
                        </a:rPr>
                        <a:t>1523450</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E5720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E5720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rPr>
                        <a:t>A</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G</a:t>
                      </a:r>
                      <a:endParaRPr kumimoji="0" lang="en-US" sz="1100" b="1" i="0" u="none" strike="noStrike" kern="1200" cap="none" spc="0" normalizeH="0" baseline="0" noProof="0">
                        <a:ln>
                          <a:noFill/>
                        </a:ln>
                        <a:solidFill>
                          <a:srgbClr val="E57200"/>
                        </a:solidFill>
                        <a:effectLst/>
                        <a:uLnTx/>
                        <a:uFillTx/>
                        <a:latin typeface="Courier New" panose="02070309020205020404" pitchFamily="49" charset="0"/>
                        <a:ea typeface="+mn-ea"/>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7110.0</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7108.8</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91.6</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637812476"/>
                  </a:ext>
                </a:extLst>
              </a:tr>
              <a:tr h="170277">
                <a:tc>
                  <a:txBody>
                    <a:bodyPr/>
                    <a:lstStyle/>
                    <a:p>
                      <a:pPr algn="ctr"/>
                      <a:r>
                        <a:rPr lang="en-US" sz="1100" b="1">
                          <a:latin typeface="Courier New"/>
                          <a:cs typeface="Courier New"/>
                        </a:rPr>
                        <a:t>1523451</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E5720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E5720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E57200"/>
                          </a:solidFill>
                          <a:effectLst/>
                          <a:uLnTx/>
                          <a:uFillTx/>
                          <a:latin typeface="Courier New" panose="02070309020205020404" pitchFamily="49" charset="0"/>
                          <a:ea typeface="+mn-ea"/>
                          <a:cs typeface="Courier New" panose="02070309020205020404" pitchFamily="49" charset="0"/>
                        </a:rPr>
                        <a:t>G</a:t>
                      </a:r>
                      <a:endParaRPr kumimoji="0" lang="en-US" sz="1100" b="1" i="0" u="none" strike="noStrike" kern="1200" cap="none" spc="0" normalizeH="0" baseline="0" noProof="0">
                        <a:ln>
                          <a:noFill/>
                        </a:ln>
                        <a:solidFill>
                          <a:srgbClr val="E57200"/>
                        </a:solidFill>
                        <a:effectLst/>
                        <a:uLnTx/>
                        <a:uFillTx/>
                        <a:latin typeface="Courier New" panose="02070309020205020404" pitchFamily="49" charset="0"/>
                        <a:ea typeface="+mn-ea"/>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7110.0</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7108.8</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90.7</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311817132"/>
                  </a:ext>
                </a:extLst>
              </a:tr>
              <a:tr h="170277">
                <a:tc>
                  <a:txBody>
                    <a:bodyPr/>
                    <a:lstStyle/>
                    <a:p>
                      <a:pPr algn="ctr" fontAlgn="b"/>
                      <a:r>
                        <a:rPr lang="en-US" sz="1100" b="1" i="0" u="none" strike="noStrike">
                          <a:effectLst/>
                          <a:latin typeface="Courier New"/>
                          <a:cs typeface="Courier New"/>
                        </a:rPr>
                        <a:t>1523452</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rPr>
                        <a:t>A</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rPr>
                        <a:t>G</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rPr>
                        <a:t>A</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5634.7</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5633.7</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85.9</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922528131"/>
                  </a:ext>
                </a:extLst>
              </a:tr>
              <a:tr h="170277">
                <a:tc>
                  <a:txBody>
                    <a:bodyPr/>
                    <a:lstStyle/>
                    <a:p>
                      <a:pPr algn="ctr" fontAlgn="b"/>
                      <a:r>
                        <a:rPr lang="en-US" sz="1100" b="1" i="0" u="none" strike="noStrike">
                          <a:effectLst/>
                          <a:latin typeface="Courier New"/>
                          <a:cs typeface="Courier New"/>
                        </a:rPr>
                        <a:t>1523453</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A</a:t>
                      </a:r>
                      <a:endPar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5573.6</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5572.5</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90.3</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1097691149"/>
                  </a:ext>
                </a:extLst>
              </a:tr>
              <a:tr h="170277">
                <a:tc>
                  <a:txBody>
                    <a:bodyPr/>
                    <a:lstStyle/>
                    <a:p>
                      <a:pPr algn="ctr" fontAlgn="b"/>
                      <a:r>
                        <a:rPr lang="en-US" sz="1100" b="1" i="0" u="none" strike="noStrike">
                          <a:effectLst/>
                          <a:latin typeface="Courier New"/>
                          <a:cs typeface="Courier New"/>
                        </a:rPr>
                        <a:t>1523454</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rPr>
                        <a:t>A</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A</a:t>
                      </a:r>
                      <a:endPar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5573.6</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5572.8</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90.4</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790988768"/>
                  </a:ext>
                </a:extLst>
              </a:tr>
              <a:tr h="170277">
                <a:tc>
                  <a:txBody>
                    <a:bodyPr/>
                    <a:lstStyle/>
                    <a:p>
                      <a:pPr algn="ctr"/>
                      <a:r>
                        <a:rPr lang="en-US" sz="1100" b="1">
                          <a:latin typeface="Courier New"/>
                          <a:cs typeface="Courier New"/>
                        </a:rPr>
                        <a:t>1523455</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b"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rPr>
                        <a:t>G</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endPar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5606.6</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5605.5</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86.1</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030735284"/>
                  </a:ext>
                </a:extLst>
              </a:tr>
              <a:tr h="170277">
                <a:tc>
                  <a:txBody>
                    <a:bodyPr/>
                    <a:lstStyle/>
                    <a:p>
                      <a:pPr algn="ctr"/>
                      <a:r>
                        <a:rPr lang="en-US" sz="1100" b="1">
                          <a:latin typeface="Courier New"/>
                          <a:cs typeface="Courier New"/>
                        </a:rPr>
                        <a:t>1523456</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b"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srgbClr val="FF33CC"/>
                          </a:solidFill>
                          <a:effectLst/>
                          <a:uLnTx/>
                          <a:uFillTx/>
                          <a:latin typeface="Courier New" panose="02070309020205020404" pitchFamily="49" charset="0"/>
                          <a:ea typeface="+mn-ea"/>
                          <a:cs typeface="Courier New" panose="02070309020205020404" pitchFamily="49" charset="0"/>
                        </a:rPr>
                        <a:t>u</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endPar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5545.7</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5544.6</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86.1</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253603847"/>
                  </a:ext>
                </a:extLst>
              </a:tr>
              <a:tr h="170277">
                <a:tc>
                  <a:txBody>
                    <a:bodyPr/>
                    <a:lstStyle/>
                    <a:p>
                      <a:pPr algn="ctr"/>
                      <a:r>
                        <a:rPr lang="en-US" sz="1100" b="1">
                          <a:latin typeface="Courier New"/>
                          <a:cs typeface="Courier New"/>
                        </a:rPr>
                        <a:t>1523457</a:t>
                      </a: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marL="0" marR="0" lvl="0" indent="0" algn="ctr" defTabSz="1320759" rtl="0" eaLnBrk="1" fontAlgn="b"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A</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rPr>
                        <a:t>T</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30000" noProof="0" err="1">
                          <a:ln>
                            <a:noFill/>
                          </a:ln>
                          <a:solidFill>
                            <a:prstClr val="black"/>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prstClr val="black"/>
                          </a:solidFill>
                          <a:effectLst/>
                          <a:uLnTx/>
                          <a:uFillTx/>
                          <a:latin typeface="Courier New" panose="02070309020205020404" pitchFamily="49" charset="0"/>
                          <a:ea typeface="+mn-ea"/>
                          <a:cs typeface="Courier New" panose="02070309020205020404" pitchFamily="49" charset="0"/>
                        </a:rPr>
                        <a:t>C</a:t>
                      </a:r>
                      <a:r>
                        <a:rPr lang="en-US" sz="1100" b="1" i="0" u="none" strike="noStrike" baseline="-25000">
                          <a:solidFill>
                            <a:srgbClr val="FF33CC"/>
                          </a:solidFill>
                          <a:effectLst/>
                          <a:latin typeface="Courier New" panose="02070309020205020404" pitchFamily="49" charset="0"/>
                          <a:cs typeface="Courier New" panose="02070309020205020404" pitchFamily="49" charset="0"/>
                        </a:rPr>
                        <a:t>u</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G</a:t>
                      </a:r>
                      <a:r>
                        <a:rPr kumimoji="0" lang="en-US" sz="1100" b="1" i="0" u="none" strike="noStrike" kern="1200" cap="none" spc="0" normalizeH="0" baseline="-25000" noProof="0" err="1">
                          <a:ln>
                            <a:noFill/>
                          </a:ln>
                          <a:solidFill>
                            <a:prstClr val="black"/>
                          </a:solidFill>
                          <a:effectLst/>
                          <a:uLnTx/>
                          <a:uFillTx/>
                          <a:latin typeface="Courier New" panose="02070309020205020404" pitchFamily="49" charset="0"/>
                          <a:ea typeface="+mn-ea"/>
                          <a:cs typeface="Courier New" panose="02070309020205020404" pitchFamily="49" charset="0"/>
                        </a:rPr>
                        <a:t>s</a:t>
                      </a:r>
                      <a:r>
                        <a:rPr kumimoji="0" lang="en-US" sz="1100" b="1" i="0" u="none" strike="noStrike" kern="1200" cap="none" spc="0" normalizeH="0" baseline="30000" noProof="0" err="1">
                          <a:ln>
                            <a:noFill/>
                          </a:ln>
                          <a:solidFill>
                            <a:srgbClr val="00B0F0"/>
                          </a:solidFill>
                          <a:effectLst/>
                          <a:uLnTx/>
                          <a:uFillTx/>
                          <a:latin typeface="Courier New" panose="02070309020205020404" pitchFamily="49" charset="0"/>
                          <a:ea typeface="+mn-ea"/>
                          <a:cs typeface="Courier New" panose="02070309020205020404" pitchFamily="49" charset="0"/>
                        </a:rPr>
                        <a:t>m</a:t>
                      </a:r>
                      <a:r>
                        <a:rPr kumimoji="0" lang="en-US" sz="1100" b="1" i="0" u="none" strike="noStrike" kern="1200" cap="none" spc="0" normalizeH="0" baseline="0" noProof="0" err="1">
                          <a:ln>
                            <a:noFill/>
                          </a:ln>
                          <a:solidFill>
                            <a:srgbClr val="00B0F0"/>
                          </a:solidFill>
                          <a:effectLst/>
                          <a:uLnTx/>
                          <a:uFillTx/>
                          <a:latin typeface="Courier New" panose="02070309020205020404" pitchFamily="49" charset="0"/>
                          <a:ea typeface="+mn-ea"/>
                          <a:cs typeface="Courier New" panose="02070309020205020404" pitchFamily="49" charset="0"/>
                        </a:rPr>
                        <a:t>C</a:t>
                      </a:r>
                      <a:endParaRPr kumimoji="0" lang="en-US" sz="1100" b="1" i="0" u="none" strike="noStrike" kern="1200" cap="none" spc="0" normalizeH="0" baseline="0" noProof="0">
                        <a:ln>
                          <a:noFill/>
                        </a:ln>
                        <a:solidFill>
                          <a:srgbClr val="00B0F0"/>
                        </a:solidFill>
                        <a:effectLst/>
                        <a:uLnTx/>
                        <a:uFillTx/>
                        <a:latin typeface="Courier New" panose="02070309020205020404" pitchFamily="49" charset="0"/>
                        <a:ea typeface="+mn-ea"/>
                        <a:cs typeface="Courier New" panose="02070309020205020404" pitchFamily="49" charset="0"/>
                      </a:endParaRPr>
                    </a:p>
                  </a:txBody>
                  <a:tcPr marL="0" marR="0" marT="0" marB="0" anchor="ctr">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5545.7</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a:effectLst/>
                          <a:latin typeface="Courier New"/>
                          <a:cs typeface="Courier New"/>
                        </a:rPr>
                        <a:t>5544.6</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tc>
                  <a:txBody>
                    <a:bodyPr/>
                    <a:lstStyle/>
                    <a:p>
                      <a:pPr algn="ctr" fontAlgn="b"/>
                      <a:r>
                        <a:rPr lang="en-US" sz="1100" b="1" i="0" u="none" strike="noStrike" dirty="0">
                          <a:effectLst/>
                          <a:latin typeface="Courier New"/>
                          <a:cs typeface="Courier New"/>
                        </a:rPr>
                        <a:t>92.4</a:t>
                      </a:r>
                    </a:p>
                  </a:txBody>
                  <a:tcPr marL="13758" marR="13758" marT="13758" marB="0" anchor="b">
                    <a:lnL w="9525" cap="flat" cmpd="sng" algn="ctr">
                      <a:solidFill>
                        <a:srgbClr val="000000"/>
                      </a:solidFill>
                      <a:prstDash val="dot"/>
                      <a:round/>
                      <a:headEnd type="none" w="med" len="med"/>
                      <a:tailEnd type="none" w="med" len="med"/>
                    </a:lnL>
                    <a:lnR w="9525" cap="flat" cmpd="sng" algn="ctr">
                      <a:solidFill>
                        <a:srgbClr val="000000"/>
                      </a:solidFill>
                      <a:prstDash val="dot"/>
                      <a:round/>
                      <a:headEnd type="none" w="med" len="med"/>
                      <a:tailEnd type="none" w="med" len="med"/>
                    </a:lnR>
                    <a:lnT w="9525" cap="flat" cmpd="sng" algn="ctr">
                      <a:solidFill>
                        <a:srgbClr val="000000"/>
                      </a:solidFill>
                      <a:prstDash val="dot"/>
                      <a:round/>
                      <a:headEnd type="none" w="med" len="med"/>
                      <a:tailEnd type="none" w="med" len="med"/>
                    </a:lnT>
                    <a:lnB w="9525"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867334296"/>
                  </a:ext>
                </a:extLst>
              </a:tr>
            </a:tbl>
          </a:graphicData>
        </a:graphic>
      </p:graphicFrame>
      <p:sp>
        <p:nvSpPr>
          <p:cNvPr id="3" name="TextBox 2">
            <a:extLst>
              <a:ext uri="{FF2B5EF4-FFF2-40B4-BE49-F238E27FC236}">
                <a16:creationId xmlns:a16="http://schemas.microsoft.com/office/drawing/2014/main" xmlns="" id="{7D7E21B4-1ADE-4B4A-B540-EF1E735B1485}"/>
              </a:ext>
            </a:extLst>
          </p:cNvPr>
          <p:cNvSpPr txBox="1"/>
          <p:nvPr/>
        </p:nvSpPr>
        <p:spPr>
          <a:xfrm>
            <a:off x="1134019" y="12177348"/>
            <a:ext cx="5306902" cy="338554"/>
          </a:xfrm>
          <a:prstGeom prst="rect">
            <a:avLst/>
          </a:prstGeom>
          <a:noFill/>
        </p:spPr>
        <p:txBody>
          <a:bodyPr wrap="none" rtlCol="0">
            <a:spAutoFit/>
          </a:bodyPr>
          <a:lstStyle/>
          <a:p>
            <a:r>
              <a:rPr lang="en-US" sz="1600" b="1" dirty="0"/>
              <a:t>Supplementary Figure 2</a:t>
            </a:r>
            <a:r>
              <a:rPr lang="en-US" sz="1600" dirty="0"/>
              <a:t>. Analytical data for synthesized ASOs</a:t>
            </a:r>
          </a:p>
        </p:txBody>
      </p:sp>
    </p:spTree>
    <p:extLst>
      <p:ext uri="{BB962C8B-B14F-4D97-AF65-F5344CB8AC3E}">
        <p14:creationId xmlns:p14="http://schemas.microsoft.com/office/powerpoint/2010/main" val="41977318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5">
            <a:extLst>
              <a:ext uri="{FF2B5EF4-FFF2-40B4-BE49-F238E27FC236}">
                <a16:creationId xmlns:a16="http://schemas.microsoft.com/office/drawing/2014/main" xmlns="" id="{A7F6940B-E300-43DC-A875-D0CB76DF4013}"/>
              </a:ext>
            </a:extLst>
          </p:cNvPr>
          <p:cNvGraphicFramePr>
            <a:graphicFrameLocks/>
          </p:cNvGraphicFramePr>
          <p:nvPr>
            <p:extLst>
              <p:ext uri="{D42A27DB-BD31-4B8C-83A1-F6EECF244321}">
                <p14:modId xmlns:p14="http://schemas.microsoft.com/office/powerpoint/2010/main" val="2462085867"/>
              </p:ext>
            </p:extLst>
          </p:nvPr>
        </p:nvGraphicFramePr>
        <p:xfrm>
          <a:off x="912248" y="473742"/>
          <a:ext cx="8081505" cy="4961005"/>
        </p:xfrm>
        <a:graphic>
          <a:graphicData uri="http://schemas.openxmlformats.org/drawingml/2006/table">
            <a:tbl>
              <a:tblPr firstRow="1" bandRow="1">
                <a:tableStyleId>{5C22544A-7EE6-4342-B048-85BDC9FD1C3A}</a:tableStyleId>
              </a:tblPr>
              <a:tblGrid>
                <a:gridCol w="1109993">
                  <a:extLst>
                    <a:ext uri="{9D8B030D-6E8A-4147-A177-3AD203B41FA5}">
                      <a16:colId xmlns:a16="http://schemas.microsoft.com/office/drawing/2014/main" xmlns="" val="1835527060"/>
                    </a:ext>
                  </a:extLst>
                </a:gridCol>
                <a:gridCol w="4127500">
                  <a:extLst>
                    <a:ext uri="{9D8B030D-6E8A-4147-A177-3AD203B41FA5}">
                      <a16:colId xmlns:a16="http://schemas.microsoft.com/office/drawing/2014/main" xmlns="" val="3004011052"/>
                    </a:ext>
                  </a:extLst>
                </a:gridCol>
                <a:gridCol w="990600">
                  <a:extLst>
                    <a:ext uri="{9D8B030D-6E8A-4147-A177-3AD203B41FA5}">
                      <a16:colId xmlns:a16="http://schemas.microsoft.com/office/drawing/2014/main" xmlns="" val="3174109542"/>
                    </a:ext>
                  </a:extLst>
                </a:gridCol>
                <a:gridCol w="1018117">
                  <a:extLst>
                    <a:ext uri="{9D8B030D-6E8A-4147-A177-3AD203B41FA5}">
                      <a16:colId xmlns:a16="http://schemas.microsoft.com/office/drawing/2014/main" xmlns="" val="1355102133"/>
                    </a:ext>
                  </a:extLst>
                </a:gridCol>
                <a:gridCol w="835295">
                  <a:extLst>
                    <a:ext uri="{9D8B030D-6E8A-4147-A177-3AD203B41FA5}">
                      <a16:colId xmlns:a16="http://schemas.microsoft.com/office/drawing/2014/main" xmlns="" val="2285472507"/>
                    </a:ext>
                  </a:extLst>
                </a:gridCol>
              </a:tblGrid>
              <a:tr h="440267">
                <a:tc>
                  <a:txBody>
                    <a:bodyPr/>
                    <a:lstStyle/>
                    <a:p>
                      <a:pPr algn="ctr"/>
                      <a:r>
                        <a:rPr lang="en-US" sz="1400" b="1">
                          <a:solidFill>
                            <a:schemeClr val="tx1"/>
                          </a:solidFill>
                          <a:latin typeface="Arial"/>
                          <a:cs typeface="Arial"/>
                        </a:rPr>
                        <a:t>ION #</a:t>
                      </a:r>
                      <a:endParaRPr lang="en-US" sz="1400" b="1" dirty="0">
                        <a:solidFill>
                          <a:schemeClr val="tx1"/>
                        </a:solidFill>
                        <a:latin typeface="Arial"/>
                        <a:cs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a:solidFill>
                            <a:schemeClr val="tx1"/>
                          </a:solidFill>
                          <a:latin typeface="Arial"/>
                          <a:cs typeface="Arial"/>
                        </a:rPr>
                        <a:t>Oligo Sequence</a:t>
                      </a:r>
                      <a:endParaRPr lang="en-US" sz="1400" b="1" dirty="0">
                        <a:solidFill>
                          <a:schemeClr val="tx1"/>
                        </a:solidFill>
                        <a:latin typeface="Arial"/>
                        <a:cs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i="0" baseline="0">
                          <a:solidFill>
                            <a:schemeClr val="tx1"/>
                          </a:solidFill>
                          <a:latin typeface="Arial"/>
                          <a:cs typeface="Arial"/>
                        </a:rPr>
                        <a:t>Δ</a:t>
                      </a:r>
                      <a:r>
                        <a:rPr lang="en-US" sz="1400" i="1">
                          <a:solidFill>
                            <a:schemeClr val="tx1"/>
                          </a:solidFill>
                          <a:latin typeface="Arial"/>
                          <a:cs typeface="Arial"/>
                        </a:rPr>
                        <a:t>T</a:t>
                      </a:r>
                      <a:r>
                        <a:rPr lang="en-US" sz="1400" baseline="-25000">
                          <a:solidFill>
                            <a:schemeClr val="tx1"/>
                          </a:solidFill>
                          <a:latin typeface="Arial"/>
                          <a:cs typeface="Arial"/>
                        </a:rPr>
                        <a:t>m</a:t>
                      </a:r>
                      <a:r>
                        <a:rPr lang="en-US" sz="1400">
                          <a:solidFill>
                            <a:schemeClr val="tx1"/>
                          </a:solidFill>
                          <a:latin typeface="Arial"/>
                          <a:cs typeface="Arial"/>
                        </a:rPr>
                        <a:t> (°C)</a:t>
                      </a:r>
                      <a:endParaRPr lang="en-US" sz="1400" dirty="0">
                        <a:solidFill>
                          <a:schemeClr val="tx1"/>
                        </a:solidFill>
                        <a:latin typeface="Arial"/>
                        <a:cs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a:solidFill>
                            <a:schemeClr val="tx1"/>
                          </a:solidFill>
                          <a:latin typeface="Arial"/>
                          <a:cs typeface="Arial"/>
                        </a:rPr>
                        <a:t>Caspase </a:t>
                      </a:r>
                      <a:endParaRPr lang="en-US" sz="1400" b="1">
                        <a:solidFill>
                          <a:schemeClr val="tx1"/>
                        </a:solidFill>
                        <a:latin typeface="Arial" panose="020B0604020202020204" pitchFamily="34" charset="0"/>
                        <a:cs typeface="Arial" panose="020B0604020202020204" pitchFamily="34" charset="0"/>
                      </a:endParaRPr>
                    </a:p>
                    <a:p>
                      <a:pPr algn="ctr"/>
                      <a:r>
                        <a:rPr lang="en-US" sz="1400" b="1">
                          <a:solidFill>
                            <a:schemeClr val="tx1"/>
                          </a:solidFill>
                          <a:latin typeface="Arial"/>
                          <a:cs typeface="Arial"/>
                        </a:rPr>
                        <a:t>(% Mock)</a:t>
                      </a:r>
                      <a:endParaRPr lang="en-US" sz="1400" b="1" dirty="0">
                        <a:solidFill>
                          <a:schemeClr val="tx1"/>
                        </a:solidFill>
                        <a:latin typeface="Arial"/>
                        <a:cs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a:solidFill>
                            <a:schemeClr val="tx1"/>
                          </a:solidFill>
                          <a:latin typeface="Arial"/>
                          <a:cs typeface="Arial"/>
                        </a:rPr>
                        <a:t>IC</a:t>
                      </a:r>
                      <a:r>
                        <a:rPr lang="en-US" sz="1400" b="1" baseline="-25000">
                          <a:solidFill>
                            <a:schemeClr val="tx1"/>
                          </a:solidFill>
                          <a:latin typeface="Arial"/>
                          <a:cs typeface="Arial"/>
                        </a:rPr>
                        <a:t>50</a:t>
                      </a:r>
                      <a:r>
                        <a:rPr lang="en-US" sz="1400" b="1">
                          <a:solidFill>
                            <a:schemeClr val="tx1"/>
                          </a:solidFill>
                          <a:latin typeface="Arial"/>
                          <a:cs typeface="Arial"/>
                        </a:rPr>
                        <a:t> </a:t>
                      </a:r>
                      <a:endParaRPr lang="en-US" sz="1400" b="1">
                        <a:solidFill>
                          <a:schemeClr val="tx1"/>
                        </a:solidFill>
                        <a:latin typeface="Arial" panose="020B0604020202020204" pitchFamily="34" charset="0"/>
                        <a:cs typeface="Arial" panose="020B0604020202020204" pitchFamily="34" charset="0"/>
                      </a:endParaRPr>
                    </a:p>
                    <a:p>
                      <a:pPr algn="ctr"/>
                      <a:r>
                        <a:rPr lang="en-US" sz="1400" b="1">
                          <a:solidFill>
                            <a:schemeClr val="tx1"/>
                          </a:solidFill>
                          <a:latin typeface="Arial"/>
                          <a:cs typeface="Arial"/>
                        </a:rPr>
                        <a:t>(nM)</a:t>
                      </a:r>
                      <a:endParaRPr lang="en-US" sz="1400" b="1" dirty="0">
                        <a:solidFill>
                          <a:schemeClr val="tx1"/>
                        </a:solidFill>
                        <a:latin typeface="Arial"/>
                        <a:cs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3789583802"/>
                  </a:ext>
                </a:extLst>
              </a:tr>
              <a:tr h="265748">
                <a:tc>
                  <a:txBody>
                    <a:bodyPr/>
                    <a:lstStyle/>
                    <a:p>
                      <a:pPr algn="ctr"/>
                      <a:r>
                        <a:rPr lang="en-US" sz="1400">
                          <a:latin typeface="Arial"/>
                          <a:cs typeface="Arial"/>
                        </a:rPr>
                        <a:t>558807</a:t>
                      </a:r>
                      <a:endParaRPr lang="en-US" sz="1400" dirty="0">
                        <a:latin typeface="Arial"/>
                        <a:cs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700" b="1" u="none" err="1">
                          <a:solidFill>
                            <a:srgbClr val="00B0F0"/>
                          </a:solidFill>
                          <a:latin typeface="Courier New" panose="02070309020205020404" pitchFamily="49" charset="0"/>
                          <a:cs typeface="Courier New" panose="02070309020205020404" pitchFamily="49" charset="0"/>
                        </a:rPr>
                        <a:t>G</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baseline="30000" err="1">
                          <a:solidFill>
                            <a:srgbClr val="00B0F0"/>
                          </a:solidFill>
                          <a:latin typeface="Courier New" panose="02070309020205020404" pitchFamily="49" charset="0"/>
                          <a:cs typeface="Courier New" panose="02070309020205020404" pitchFamily="49" charset="0"/>
                        </a:rPr>
                        <a:t>m</a:t>
                      </a:r>
                      <a:r>
                        <a:rPr lang="en-US" sz="1700" b="1" u="none" err="1">
                          <a:solidFill>
                            <a:srgbClr val="00B0F0"/>
                          </a:solidFill>
                          <a:latin typeface="Courier New" panose="02070309020205020404" pitchFamily="49" charset="0"/>
                          <a:cs typeface="Courier New" panose="02070309020205020404" pitchFamily="49" charset="0"/>
                        </a:rPr>
                        <a:t>C</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B0F0"/>
                          </a:solidFill>
                          <a:latin typeface="Courier New" panose="02070309020205020404" pitchFamily="49" charset="0"/>
                          <a:cs typeface="Courier New" panose="02070309020205020404" pitchFamily="49" charset="0"/>
                        </a:rPr>
                        <a:t>A</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0000"/>
                          </a:solidFill>
                          <a:latin typeface="Courier New" panose="02070309020205020404" pitchFamily="49" charset="0"/>
                          <a:cs typeface="Courier New" panose="02070309020205020404" pitchFamily="49" charset="0"/>
                        </a:rPr>
                        <a:t>T</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0000"/>
                          </a:solidFill>
                          <a:latin typeface="Courier New" panose="02070309020205020404" pitchFamily="49" charset="0"/>
                          <a:cs typeface="Courier New" panose="02070309020205020404" pitchFamily="49" charset="0"/>
                        </a:rPr>
                        <a:t>G</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0000"/>
                          </a:solidFill>
                          <a:latin typeface="Courier New" panose="02070309020205020404" pitchFamily="49" charset="0"/>
                          <a:cs typeface="Courier New" panose="02070309020205020404" pitchFamily="49" charset="0"/>
                        </a:rPr>
                        <a:t>T</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0000"/>
                          </a:solidFill>
                          <a:latin typeface="Courier New" panose="02070309020205020404" pitchFamily="49" charset="0"/>
                          <a:cs typeface="Courier New" panose="02070309020205020404" pitchFamily="49" charset="0"/>
                        </a:rPr>
                        <a:t>T</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baseline="30000" err="1">
                          <a:solidFill>
                            <a:srgbClr val="000000"/>
                          </a:solidFill>
                          <a:latin typeface="Courier New" panose="02070309020205020404" pitchFamily="49" charset="0"/>
                          <a:cs typeface="Courier New" panose="02070309020205020404" pitchFamily="49" charset="0"/>
                        </a:rPr>
                        <a:t>m</a:t>
                      </a:r>
                      <a:r>
                        <a:rPr lang="en-US" sz="1700" b="1" u="none" err="1">
                          <a:solidFill>
                            <a:srgbClr val="000000"/>
                          </a:solidFill>
                          <a:latin typeface="Courier New" panose="02070309020205020404" pitchFamily="49" charset="0"/>
                          <a:cs typeface="Courier New" panose="02070309020205020404" pitchFamily="49" charset="0"/>
                        </a:rPr>
                        <a:t>C</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0000"/>
                          </a:solidFill>
                          <a:latin typeface="Courier New" panose="02070309020205020404" pitchFamily="49" charset="0"/>
                          <a:cs typeface="Courier New" panose="02070309020205020404" pitchFamily="49" charset="0"/>
                        </a:rPr>
                        <a:t>T</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baseline="30000" err="1">
                          <a:solidFill>
                            <a:srgbClr val="000000"/>
                          </a:solidFill>
                          <a:latin typeface="Courier New" panose="02070309020205020404" pitchFamily="49" charset="0"/>
                          <a:cs typeface="Courier New" panose="02070309020205020404" pitchFamily="49" charset="0"/>
                        </a:rPr>
                        <a:t>m</a:t>
                      </a:r>
                      <a:r>
                        <a:rPr lang="en-US" sz="1700" b="1" u="none" err="1">
                          <a:solidFill>
                            <a:srgbClr val="000000"/>
                          </a:solidFill>
                          <a:latin typeface="Courier New" panose="02070309020205020404" pitchFamily="49" charset="0"/>
                          <a:cs typeface="Courier New" panose="02070309020205020404" pitchFamily="49" charset="0"/>
                        </a:rPr>
                        <a:t>C</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0000"/>
                          </a:solidFill>
                          <a:latin typeface="Courier New" panose="02070309020205020404" pitchFamily="49" charset="0"/>
                          <a:cs typeface="Courier New" panose="02070309020205020404" pitchFamily="49" charset="0"/>
                        </a:rPr>
                        <a:t>A</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baseline="30000" err="1">
                          <a:solidFill>
                            <a:srgbClr val="000000"/>
                          </a:solidFill>
                          <a:latin typeface="Courier New" panose="02070309020205020404" pitchFamily="49" charset="0"/>
                          <a:cs typeface="Courier New" panose="02070309020205020404" pitchFamily="49" charset="0"/>
                        </a:rPr>
                        <a:t>m</a:t>
                      </a:r>
                      <a:r>
                        <a:rPr lang="en-US" sz="1700" b="1" u="none" err="1">
                          <a:solidFill>
                            <a:srgbClr val="000000"/>
                          </a:solidFill>
                          <a:latin typeface="Courier New" panose="02070309020205020404" pitchFamily="49" charset="0"/>
                          <a:cs typeface="Courier New" panose="02070309020205020404" pitchFamily="49" charset="0"/>
                        </a:rPr>
                        <a:t>C</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0000"/>
                          </a:solidFill>
                          <a:latin typeface="Courier New" panose="02070309020205020404" pitchFamily="49" charset="0"/>
                          <a:cs typeface="Courier New" panose="02070309020205020404" pitchFamily="49" charset="0"/>
                        </a:rPr>
                        <a:t>A</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B0F0"/>
                          </a:solidFill>
                          <a:latin typeface="Courier New" panose="02070309020205020404" pitchFamily="49" charset="0"/>
                          <a:cs typeface="Courier New" panose="02070309020205020404" pitchFamily="49" charset="0"/>
                        </a:rPr>
                        <a:t>T</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baseline="0" err="1">
                          <a:solidFill>
                            <a:srgbClr val="00B0F0"/>
                          </a:solidFill>
                          <a:latin typeface="Courier New" panose="02070309020205020404" pitchFamily="49" charset="0"/>
                          <a:cs typeface="Courier New" panose="02070309020205020404" pitchFamily="49" charset="0"/>
                        </a:rPr>
                        <a:t>T</a:t>
                      </a:r>
                      <a:r>
                        <a:rPr lang="en-US" sz="1700" b="1" u="none" baseline="-25000" err="1">
                          <a:solidFill>
                            <a:schemeClr val="tx1"/>
                          </a:solidFill>
                          <a:latin typeface="Courier New" panose="02070309020205020404" pitchFamily="49" charset="0"/>
                          <a:cs typeface="Courier New" panose="02070309020205020404" pitchFamily="49" charset="0"/>
                        </a:rPr>
                        <a:t>s</a:t>
                      </a:r>
                      <a:r>
                        <a:rPr lang="en-US" sz="1700" b="1" u="none" err="1">
                          <a:solidFill>
                            <a:srgbClr val="00B0F0"/>
                          </a:solidFill>
                          <a:latin typeface="Courier New" panose="02070309020205020404" pitchFamily="49" charset="0"/>
                          <a:cs typeface="Courier New" panose="02070309020205020404" pitchFamily="49" charset="0"/>
                        </a:rPr>
                        <a:t>A</a:t>
                      </a:r>
                      <a:endParaRPr lang="en-US" sz="1700" b="1" i="0" u="none" strike="noStrike">
                        <a:solidFill>
                          <a:srgbClr val="00B0F0"/>
                        </a:solidFill>
                        <a:effectLst/>
                        <a:latin typeface="Courier New" panose="02070309020205020404" pitchFamily="49" charset="0"/>
                        <a:cs typeface="Courier New" panose="02070309020205020404" pitchFamily="49"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latin typeface="Arial"/>
                          <a:cs typeface="Arial"/>
                        </a:rPr>
                        <a:t>64</a:t>
                      </a:r>
                      <a:endParaRPr lang="en-US" sz="1400" dirty="0">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2727</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84</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953713062"/>
                  </a:ext>
                </a:extLst>
              </a:tr>
              <a:tr h="283666">
                <a:tc>
                  <a:txBody>
                    <a:bodyPr/>
                    <a:lstStyle/>
                    <a:p>
                      <a:pPr algn="ctr"/>
                      <a:r>
                        <a:rPr lang="en-US" sz="1600"/>
                        <a:t>1375403</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TT</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a:ln>
                            <a:noFill/>
                          </a:ln>
                          <a:solidFill>
                            <a:srgbClr val="00B0F0"/>
                          </a:solidFill>
                          <a:effectLst/>
                          <a:uLnTx/>
                          <a:uFillTx/>
                          <a:latin typeface="Courier New"/>
                          <a:ea typeface="+mn-ea"/>
                          <a:cs typeface="Courier New"/>
                        </a:rPr>
                        <a:t>A</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0.3</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2508</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72</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33948478"/>
                  </a:ext>
                </a:extLst>
              </a:tr>
              <a:tr h="283666">
                <a:tc>
                  <a:txBody>
                    <a:bodyPr/>
                    <a:lstStyle/>
                    <a:p>
                      <a:pPr algn="ctr"/>
                      <a:r>
                        <a:rPr lang="en-US" sz="1600"/>
                        <a:t>1375404</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0.4</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3089</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61</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178542680"/>
                  </a:ext>
                </a:extLst>
              </a:tr>
              <a:tr h="283666">
                <a:tc>
                  <a:txBody>
                    <a:bodyPr/>
                    <a:lstStyle/>
                    <a:p>
                      <a:pPr algn="ctr"/>
                      <a:r>
                        <a:rPr lang="en-US" sz="1600"/>
                        <a:t>1375405</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0.0</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2660</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97</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709041101"/>
                  </a:ext>
                </a:extLst>
              </a:tr>
              <a:tr h="283666">
                <a:tc>
                  <a:txBody>
                    <a:bodyPr/>
                    <a:lstStyle/>
                    <a:p>
                      <a:pPr algn="ctr"/>
                      <a:r>
                        <a:rPr lang="en-US" sz="1600"/>
                        <a:t>1375406</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0.2</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2427</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101</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808393165"/>
                  </a:ext>
                </a:extLst>
              </a:tr>
              <a:tr h="283666">
                <a:tc>
                  <a:txBody>
                    <a:bodyPr/>
                    <a:lstStyle/>
                    <a:p>
                      <a:pPr algn="ctr"/>
                      <a:r>
                        <a:rPr lang="en-US" sz="1600"/>
                        <a:t>1375407</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a:t>
                      </a:r>
                      <a:r>
                        <a:rPr lang="en-US" sz="1700" b="1" u="none" baseline="-25000" dirty="0">
                          <a:solidFill>
                            <a:srgbClr val="FF00FF"/>
                          </a:solidFill>
                          <a:latin typeface="Courier New"/>
                          <a:cs typeface="Courier New"/>
                        </a:rPr>
                        <a:t>u</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0.1</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2938</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121</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10987313"/>
                  </a:ext>
                </a:extLst>
              </a:tr>
              <a:tr h="283666">
                <a:tc>
                  <a:txBody>
                    <a:bodyPr/>
                    <a:lstStyle/>
                    <a:p>
                      <a:pPr algn="ctr"/>
                      <a:r>
                        <a:rPr lang="en-US" sz="1600"/>
                        <a:t>1375408</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0.4</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2546</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103</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297183725"/>
                  </a:ext>
                </a:extLst>
              </a:tr>
              <a:tr h="283666">
                <a:tc>
                  <a:txBody>
                    <a:bodyPr/>
                    <a:lstStyle/>
                    <a:p>
                      <a:pPr algn="ctr"/>
                      <a:r>
                        <a:rPr lang="en-US" sz="1600"/>
                        <a:t>1375409</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CT</a:t>
                      </a:r>
                      <a:r>
                        <a:rPr lang="en-US" sz="1700" b="1" u="none" baseline="-25000" dirty="0">
                          <a:solidFill>
                            <a:srgbClr val="FF00FF"/>
                          </a:solidFill>
                          <a:latin typeface="Courier New"/>
                          <a:cs typeface="Courier New"/>
                        </a:rPr>
                        <a:t>u</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0.7</a:t>
                      </a:r>
                      <a:endParaRPr lang="en-US" sz="1400" b="0" i="0" u="none" strike="noStrike" dirty="0">
                        <a:solidFill>
                          <a:srgbClr val="000000"/>
                        </a:solidFill>
                        <a:effectLst/>
                        <a:latin typeface="Arial"/>
                        <a:cs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2966</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83</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849461047"/>
                  </a:ext>
                </a:extLst>
              </a:tr>
              <a:tr h="283666">
                <a:tc>
                  <a:txBody>
                    <a:bodyPr/>
                    <a:lstStyle/>
                    <a:p>
                      <a:pPr algn="ctr"/>
                      <a:r>
                        <a:rPr lang="en-US" sz="1600"/>
                        <a:t>1375410</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400" b="0" i="0" u="none" strike="noStrike">
                          <a:solidFill>
                            <a:srgbClr val="000000"/>
                          </a:solidFill>
                          <a:effectLst/>
                          <a:latin typeface="Arial"/>
                          <a:cs typeface="Arial"/>
                        </a:rPr>
                        <a:t>0.4</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2744</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98</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586782661"/>
                  </a:ext>
                </a:extLst>
              </a:tr>
              <a:tr h="283666">
                <a:tc>
                  <a:txBody>
                    <a:bodyPr/>
                    <a:lstStyle/>
                    <a:p>
                      <a:pPr algn="ctr"/>
                      <a:r>
                        <a:rPr lang="en-US" sz="1600"/>
                        <a:t>1375411</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TT</a:t>
                      </a:r>
                      <a:r>
                        <a:rPr lang="en-US" sz="1700" b="1" u="none" baseline="-25000" dirty="0">
                          <a:solidFill>
                            <a:srgbClr val="FF00FF"/>
                          </a:solidFill>
                          <a:latin typeface="Courier New"/>
                          <a:cs typeface="Courier New"/>
                        </a:rPr>
                        <a:t>u</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400" b="0" i="0" u="none" strike="noStrike">
                          <a:solidFill>
                            <a:srgbClr val="000000"/>
                          </a:solidFill>
                          <a:effectLst/>
                          <a:latin typeface="Arial"/>
                          <a:cs typeface="Arial"/>
                        </a:rPr>
                        <a:t>0.5</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2571</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90</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005050061"/>
                  </a:ext>
                </a:extLst>
              </a:tr>
              <a:tr h="283666">
                <a:tc>
                  <a:txBody>
                    <a:bodyPr/>
                    <a:lstStyle/>
                    <a:p>
                      <a:pPr algn="ctr"/>
                      <a:r>
                        <a:rPr lang="en-US" sz="1600"/>
                        <a:t>1375412</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GT</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lvl="0" algn="ctr">
                        <a:buNone/>
                      </a:pPr>
                      <a:r>
                        <a:rPr lang="en-US" sz="1400" b="0" i="0" u="none" strike="noStrike">
                          <a:solidFill>
                            <a:srgbClr val="000000"/>
                          </a:solidFill>
                          <a:effectLst/>
                          <a:latin typeface="Arial"/>
                          <a:cs typeface="Arial"/>
                        </a:rPr>
                        <a:t>0.2</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1808</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74</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676580337"/>
                  </a:ext>
                </a:extLst>
              </a:tr>
              <a:tr h="283666">
                <a:tc>
                  <a:txBody>
                    <a:bodyPr/>
                    <a:lstStyle/>
                    <a:p>
                      <a:pPr algn="ctr"/>
                      <a:r>
                        <a:rPr lang="en-US" sz="1600"/>
                        <a:t>1375413</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TG</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0.1</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2639</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105</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256178177"/>
                  </a:ext>
                </a:extLst>
              </a:tr>
              <a:tr h="283666">
                <a:tc>
                  <a:txBody>
                    <a:bodyPr/>
                    <a:lstStyle/>
                    <a:p>
                      <a:pPr algn="ctr"/>
                      <a:r>
                        <a:rPr lang="en-US" sz="1600"/>
                        <a:t>1375414</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-0.2</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3028</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89</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267206687"/>
                  </a:ext>
                </a:extLst>
              </a:tr>
              <a:tr h="283666">
                <a:tc>
                  <a:txBody>
                    <a:bodyPr/>
                    <a:lstStyle/>
                    <a:p>
                      <a:pPr algn="ctr"/>
                      <a:r>
                        <a:rPr lang="en-US" sz="1600"/>
                        <a:t>1375415</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0.2</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2733</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43</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77748702"/>
                  </a:ext>
                </a:extLst>
              </a:tr>
              <a:tr h="283666">
                <a:tc>
                  <a:txBody>
                    <a:bodyPr/>
                    <a:lstStyle/>
                    <a:p>
                      <a:pPr algn="ctr"/>
                      <a:r>
                        <a:rPr lang="en-US" sz="1600"/>
                        <a:t>1375416</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G</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t>
                      </a:r>
                      <a:r>
                        <a:rPr lang="en-US" sz="1700" b="1" u="none" baseline="-25000" dirty="0">
                          <a:solidFill>
                            <a:srgbClr val="FF00FF"/>
                          </a:solidFill>
                          <a:latin typeface="Courier New"/>
                          <a:cs typeface="Courier New"/>
                        </a:rPr>
                        <a:t>u</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0.2</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2714</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84</a:t>
                      </a:r>
                      <a:endParaRPr lang="en-US" sz="1400" b="0" i="0" u="none" strike="noStrike" dirty="0">
                        <a:effectLst/>
                        <a:latin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373977789"/>
                  </a:ext>
                </a:extLst>
              </a:tr>
              <a:tr h="283666">
                <a:tc>
                  <a:txBody>
                    <a:bodyPr/>
                    <a:lstStyle/>
                    <a:p>
                      <a:pPr algn="ctr"/>
                      <a:r>
                        <a:rPr lang="en-US" sz="1600"/>
                        <a:t>1375417</a:t>
                      </a:r>
                      <a:endParaRPr lang="en-US" sz="1600" dirty="0"/>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00B0F0"/>
                          </a:solidFill>
                          <a:effectLst/>
                          <a:uLnTx/>
                          <a:uFillTx/>
                          <a:latin typeface="Courier New"/>
                          <a:ea typeface="+mn-ea"/>
                          <a:cs typeface="Courier New"/>
                        </a:rPr>
                        <a:t>G</a:t>
                      </a:r>
                      <a:r>
                        <a:rPr lang="en-US" sz="1700" b="1" u="none" baseline="-25000" dirty="0">
                          <a:solidFill>
                            <a:srgbClr val="FF00FF"/>
                          </a:solidFill>
                          <a:latin typeface="Courier New"/>
                          <a:cs typeface="Courier New"/>
                        </a:rPr>
                        <a:t>u</a:t>
                      </a:r>
                      <a:r>
                        <a:rPr kumimoji="0" lang="en-US" sz="1700" b="1" i="0" u="none" strike="noStrike" kern="1200" cap="none" spc="0" normalizeH="0" baseline="30000" noProof="0" dirty="0" err="1">
                          <a:ln>
                            <a:noFill/>
                          </a:ln>
                          <a:solidFill>
                            <a:srgbClr val="00B0F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CA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G</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30000" noProof="0" dirty="0" err="1">
                          <a:ln>
                            <a:noFill/>
                          </a:ln>
                          <a:solidFill>
                            <a:srgbClr val="000000"/>
                          </a:solidFill>
                          <a:effectLst/>
                          <a:uLnTx/>
                          <a:uFillTx/>
                          <a:latin typeface="Courier New"/>
                          <a:ea typeface="+mn-ea"/>
                          <a:cs typeface="Courier New"/>
                        </a:rPr>
                        <a:t>m</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C</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0000"/>
                          </a:solidFill>
                          <a:effectLst/>
                          <a:uLnTx/>
                          <a:uFillTx/>
                          <a:latin typeface="Courier New"/>
                          <a:ea typeface="+mn-ea"/>
                          <a:cs typeface="Courier New"/>
                        </a:rPr>
                        <a:t>A</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T</a:t>
                      </a:r>
                      <a:r>
                        <a:rPr kumimoji="0" lang="en-US" sz="1700" b="1" i="0" u="none" strike="noStrike" kern="1200" cap="none" spc="0" normalizeH="0" baseline="-25000" noProof="0" dirty="0" err="1">
                          <a:ln>
                            <a:noFill/>
                          </a:ln>
                          <a:effectLst/>
                          <a:uLnTx/>
                          <a:uFillTx/>
                          <a:latin typeface="Courier New"/>
                          <a:ea typeface="+mn-ea"/>
                          <a:cs typeface="Courier New"/>
                        </a:rPr>
                        <a:t>s</a:t>
                      </a:r>
                      <a:r>
                        <a:rPr kumimoji="0" lang="en-US" sz="1700" b="1" i="0" u="none" strike="noStrike" kern="1200" cap="none" spc="0" normalizeH="0" baseline="0" noProof="0" dirty="0" err="1">
                          <a:ln>
                            <a:noFill/>
                          </a:ln>
                          <a:solidFill>
                            <a:srgbClr val="00B0F0"/>
                          </a:solidFill>
                          <a:effectLst/>
                          <a:uLnTx/>
                          <a:uFillTx/>
                          <a:latin typeface="Courier New"/>
                          <a:ea typeface="+mn-ea"/>
                          <a:cs typeface="Courier New"/>
                        </a:rPr>
                        <a:t>A</a:t>
                      </a:r>
                      <a:endParaRPr kumimoji="0" lang="en-US" sz="1700" b="1" i="0" u="none" strike="noStrike" kern="1200" cap="none" spc="0" normalizeH="0" baseline="0" noProof="0" dirty="0">
                        <a:ln>
                          <a:noFill/>
                        </a:ln>
                        <a:solidFill>
                          <a:srgbClr val="00B0F0"/>
                        </a:solidFill>
                        <a:effectLst/>
                        <a:uLnTx/>
                        <a:uFillTx/>
                        <a:latin typeface="Courier New"/>
                        <a:ea typeface="+mn-ea"/>
                        <a:cs typeface="Courier New"/>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a:cs typeface="Arial"/>
                        </a:rPr>
                        <a:t>-0.2</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effectLst/>
                          <a:latin typeface="Arial"/>
                        </a:rPr>
                        <a:t>2627</a:t>
                      </a:r>
                      <a:endParaRPr lang="en-US" sz="1400" b="0" i="0" u="none" strike="noStrike" dirty="0">
                        <a:effectLst/>
                        <a:latin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dirty="0">
                          <a:effectLst/>
                          <a:latin typeface="Arial"/>
                        </a:rPr>
                        <a:t>76</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163792119"/>
                  </a:ext>
                </a:extLst>
              </a:tr>
            </a:tbl>
          </a:graphicData>
        </a:graphic>
      </p:graphicFrame>
      <p:pic>
        <p:nvPicPr>
          <p:cNvPr id="4" name="Picture 3">
            <a:extLst>
              <a:ext uri="{FF2B5EF4-FFF2-40B4-BE49-F238E27FC236}">
                <a16:creationId xmlns:a16="http://schemas.microsoft.com/office/drawing/2014/main" xmlns="" id="{5F648CE5-71AC-4909-ABF6-3334571A98ED}"/>
              </a:ext>
            </a:extLst>
          </p:cNvPr>
          <p:cNvPicPr>
            <a:picLocks noChangeAspect="1"/>
          </p:cNvPicPr>
          <p:nvPr/>
        </p:nvPicPr>
        <p:blipFill>
          <a:blip r:embed="rId2"/>
          <a:stretch>
            <a:fillRect/>
          </a:stretch>
        </p:blipFill>
        <p:spPr>
          <a:xfrm>
            <a:off x="2641692" y="5504762"/>
            <a:ext cx="5324386" cy="4248829"/>
          </a:xfrm>
          <a:prstGeom prst="rect">
            <a:avLst/>
          </a:prstGeom>
        </p:spPr>
      </p:pic>
      <p:sp>
        <p:nvSpPr>
          <p:cNvPr id="5" name="TextBox 4">
            <a:extLst>
              <a:ext uri="{FF2B5EF4-FFF2-40B4-BE49-F238E27FC236}">
                <a16:creationId xmlns:a16="http://schemas.microsoft.com/office/drawing/2014/main" xmlns="" id="{7913FA29-462E-4B40-B8E6-CA11FB2FF504}"/>
              </a:ext>
            </a:extLst>
          </p:cNvPr>
          <p:cNvSpPr txBox="1"/>
          <p:nvPr/>
        </p:nvSpPr>
        <p:spPr>
          <a:xfrm>
            <a:off x="302215" y="389198"/>
            <a:ext cx="377026" cy="492443"/>
          </a:xfrm>
          <a:prstGeom prst="rect">
            <a:avLst/>
          </a:prstGeom>
          <a:noFill/>
        </p:spPr>
        <p:txBody>
          <a:bodyPr wrap="none" rtlCol="0">
            <a:spAutoFit/>
          </a:bodyPr>
          <a:lstStyle/>
          <a:p>
            <a:r>
              <a:rPr lang="en-US" sz="2600" dirty="0"/>
              <a:t>A</a:t>
            </a:r>
          </a:p>
        </p:txBody>
      </p:sp>
      <p:sp>
        <p:nvSpPr>
          <p:cNvPr id="6" name="TextBox 5">
            <a:extLst>
              <a:ext uri="{FF2B5EF4-FFF2-40B4-BE49-F238E27FC236}">
                <a16:creationId xmlns:a16="http://schemas.microsoft.com/office/drawing/2014/main" xmlns="" id="{70FA18C7-7C00-42C8-AA17-FA02F7E5681D}"/>
              </a:ext>
            </a:extLst>
          </p:cNvPr>
          <p:cNvSpPr txBox="1"/>
          <p:nvPr/>
        </p:nvSpPr>
        <p:spPr>
          <a:xfrm>
            <a:off x="302215" y="5668888"/>
            <a:ext cx="365806" cy="492443"/>
          </a:xfrm>
          <a:prstGeom prst="rect">
            <a:avLst/>
          </a:prstGeom>
          <a:noFill/>
        </p:spPr>
        <p:txBody>
          <a:bodyPr wrap="none" rtlCol="0">
            <a:spAutoFit/>
          </a:bodyPr>
          <a:lstStyle/>
          <a:p>
            <a:r>
              <a:rPr lang="en-US" sz="2600" dirty="0"/>
              <a:t>B</a:t>
            </a:r>
          </a:p>
        </p:txBody>
      </p:sp>
      <p:sp>
        <p:nvSpPr>
          <p:cNvPr id="7" name="Rectangle 6">
            <a:extLst>
              <a:ext uri="{FF2B5EF4-FFF2-40B4-BE49-F238E27FC236}">
                <a16:creationId xmlns:a16="http://schemas.microsoft.com/office/drawing/2014/main" xmlns="" id="{B42C2604-D686-48F5-9451-FBA762F54CCB}"/>
              </a:ext>
            </a:extLst>
          </p:cNvPr>
          <p:cNvSpPr/>
          <p:nvPr/>
        </p:nvSpPr>
        <p:spPr>
          <a:xfrm>
            <a:off x="414872" y="9851271"/>
            <a:ext cx="8821744" cy="1077218"/>
          </a:xfrm>
          <a:prstGeom prst="rect">
            <a:avLst/>
          </a:prstGeom>
        </p:spPr>
        <p:txBody>
          <a:bodyPr wrap="square">
            <a:spAutoFit/>
          </a:bodyPr>
          <a:lstStyle/>
          <a:p>
            <a:r>
              <a:rPr lang="en-US" sz="1600" b="1" dirty="0"/>
              <a:t>Supplementary Figure 3.</a:t>
            </a:r>
            <a:r>
              <a:rPr lang="en-US" sz="1600" dirty="0"/>
              <a:t> Evaluation of ASOs with a single </a:t>
            </a:r>
            <a:r>
              <a:rPr lang="en-US" sz="1600" dirty="0" err="1"/>
              <a:t>MsPA</a:t>
            </a:r>
            <a:r>
              <a:rPr lang="en-US" sz="1600" dirty="0"/>
              <a:t> walked across the ASO. (A) Design, Tm, cytotoxicity and antisense activity of ASOs with one MPA walked across length of ASO. (B) Dose-response curves for reducing CXCl12 mRNA in NIH 3T3 cells. Blue letters indicate </a:t>
            </a:r>
            <a:r>
              <a:rPr lang="en-US" sz="1600" dirty="0" err="1"/>
              <a:t>cEt</a:t>
            </a:r>
            <a:r>
              <a:rPr lang="en-US" sz="1600" dirty="0"/>
              <a:t>, black DNA, subscript u= </a:t>
            </a:r>
            <a:r>
              <a:rPr lang="en-US" sz="1600" dirty="0" err="1"/>
              <a:t>MsPA</a:t>
            </a:r>
            <a:r>
              <a:rPr lang="en-US" sz="1600" dirty="0"/>
              <a:t>, s = PS, superscript m = 5-Me group on cytosine nucleobases</a:t>
            </a:r>
          </a:p>
        </p:txBody>
      </p:sp>
    </p:spTree>
    <p:extLst>
      <p:ext uri="{BB962C8B-B14F-4D97-AF65-F5344CB8AC3E}">
        <p14:creationId xmlns:p14="http://schemas.microsoft.com/office/powerpoint/2010/main" val="30989038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xmlns="" id="{6B717D4D-9B84-4CB1-B559-5DF8584CC79C}"/>
              </a:ext>
            </a:extLst>
          </p:cNvPr>
          <p:cNvPicPr>
            <a:picLocks noChangeAspect="1"/>
          </p:cNvPicPr>
          <p:nvPr/>
        </p:nvPicPr>
        <p:blipFill>
          <a:blip r:embed="rId3"/>
          <a:stretch>
            <a:fillRect/>
          </a:stretch>
        </p:blipFill>
        <p:spPr>
          <a:xfrm>
            <a:off x="1346509" y="197415"/>
            <a:ext cx="6025109" cy="3496877"/>
          </a:xfrm>
          <a:prstGeom prst="rect">
            <a:avLst/>
          </a:prstGeom>
        </p:spPr>
      </p:pic>
      <p:sp>
        <p:nvSpPr>
          <p:cNvPr id="2" name="TextBox 1">
            <a:extLst>
              <a:ext uri="{FF2B5EF4-FFF2-40B4-BE49-F238E27FC236}">
                <a16:creationId xmlns:a16="http://schemas.microsoft.com/office/drawing/2014/main" xmlns="" id="{900996C9-2B8A-4F2A-AD44-AEC058447F79}"/>
              </a:ext>
            </a:extLst>
          </p:cNvPr>
          <p:cNvSpPr txBox="1"/>
          <p:nvPr/>
        </p:nvSpPr>
        <p:spPr>
          <a:xfrm>
            <a:off x="621959" y="10202585"/>
            <a:ext cx="8910613" cy="1569660"/>
          </a:xfrm>
          <a:prstGeom prst="rect">
            <a:avLst/>
          </a:prstGeom>
          <a:noFill/>
        </p:spPr>
        <p:txBody>
          <a:bodyPr wrap="square" rtlCol="0">
            <a:spAutoFit/>
          </a:bodyPr>
          <a:lstStyle/>
          <a:p>
            <a:r>
              <a:rPr lang="en-US" sz="1600" b="1" dirty="0"/>
              <a:t>Supplementary Figure 4 </a:t>
            </a:r>
            <a:r>
              <a:rPr lang="en-US" sz="1600" dirty="0"/>
              <a:t>– Synthesis of chiral </a:t>
            </a:r>
            <a:r>
              <a:rPr lang="en-US" sz="1600" dirty="0" err="1"/>
              <a:t>MsPA</a:t>
            </a:r>
            <a:r>
              <a:rPr lang="en-US" sz="1600" dirty="0"/>
              <a:t> ASOs. (A) </a:t>
            </a:r>
            <a:r>
              <a:rPr lang="en-US" sz="1600" baseline="30000" dirty="0"/>
              <a:t>31</a:t>
            </a:r>
            <a:r>
              <a:rPr lang="en-US" sz="1600" dirty="0"/>
              <a:t>P NMR trace of a PO DNA/MOE oligonucleotide with a terminal </a:t>
            </a:r>
            <a:r>
              <a:rPr lang="en-US" sz="1600" dirty="0" err="1"/>
              <a:t>stereorandom</a:t>
            </a:r>
            <a:r>
              <a:rPr lang="en-US" sz="1600" dirty="0"/>
              <a:t> </a:t>
            </a:r>
            <a:r>
              <a:rPr lang="en-US" sz="1600" dirty="0" err="1"/>
              <a:t>MsPA</a:t>
            </a:r>
            <a:r>
              <a:rPr lang="en-US" sz="1600" dirty="0"/>
              <a:t> linkage. (B) Synthetic scheme for introducing chiral </a:t>
            </a:r>
            <a:r>
              <a:rPr lang="en-US" sz="1600" dirty="0" err="1"/>
              <a:t>MsPA</a:t>
            </a:r>
            <a:r>
              <a:rPr lang="en-US" sz="1600" dirty="0"/>
              <a:t> linkages using Wada’s OAP chemistry. The Rp OAP monomer provides Rp </a:t>
            </a:r>
            <a:r>
              <a:rPr lang="en-US" sz="1600" dirty="0" err="1"/>
              <a:t>MsPA</a:t>
            </a:r>
            <a:r>
              <a:rPr lang="en-US" sz="1600" dirty="0"/>
              <a:t> and the </a:t>
            </a:r>
            <a:r>
              <a:rPr lang="en-US" sz="1600" dirty="0" err="1"/>
              <a:t>Sp</a:t>
            </a:r>
            <a:r>
              <a:rPr lang="en-US" sz="1600" dirty="0"/>
              <a:t> OAP monomer provides the </a:t>
            </a:r>
            <a:r>
              <a:rPr lang="en-US" sz="1600" dirty="0" err="1"/>
              <a:t>Sp</a:t>
            </a:r>
            <a:r>
              <a:rPr lang="en-US" sz="1600" dirty="0"/>
              <a:t> </a:t>
            </a:r>
            <a:r>
              <a:rPr lang="en-US" sz="1600" dirty="0" err="1"/>
              <a:t>MsPA</a:t>
            </a:r>
            <a:r>
              <a:rPr lang="en-US" sz="1600" dirty="0"/>
              <a:t> linkage respectively. (C) </a:t>
            </a:r>
            <a:r>
              <a:rPr lang="en-US" sz="1600" baseline="30000" dirty="0"/>
              <a:t>31</a:t>
            </a:r>
            <a:r>
              <a:rPr lang="en-US" sz="1600" dirty="0"/>
              <a:t>P NMR trace of a PO DNA/MOE oligonucleotide with a terminal Rp or </a:t>
            </a:r>
            <a:r>
              <a:rPr lang="en-US" sz="1600" dirty="0" err="1"/>
              <a:t>Sp</a:t>
            </a:r>
            <a:r>
              <a:rPr lang="en-US" sz="1600" dirty="0"/>
              <a:t> </a:t>
            </a:r>
            <a:r>
              <a:rPr lang="en-US" sz="1600" dirty="0" err="1"/>
              <a:t>MsPA</a:t>
            </a:r>
            <a:r>
              <a:rPr lang="en-US" sz="1600" dirty="0"/>
              <a:t> linkage and a 1:1 mixture of the Rp and </a:t>
            </a:r>
            <a:r>
              <a:rPr lang="en-US" sz="1600" dirty="0" err="1"/>
              <a:t>Sp</a:t>
            </a:r>
            <a:r>
              <a:rPr lang="en-US" sz="1600" dirty="0"/>
              <a:t> </a:t>
            </a:r>
            <a:r>
              <a:rPr lang="en-US" sz="1600" dirty="0" err="1"/>
              <a:t>MsPA</a:t>
            </a:r>
            <a:r>
              <a:rPr lang="en-US" sz="1600" dirty="0"/>
              <a:t> oligonucleotides. (D) Analytical data for chiral </a:t>
            </a:r>
            <a:r>
              <a:rPr lang="en-US" sz="1600" dirty="0" err="1"/>
              <a:t>MsPA</a:t>
            </a:r>
            <a:r>
              <a:rPr lang="en-US" sz="1600" dirty="0"/>
              <a:t> ASOs. Black letters indicate DNA, orange MOE, u = </a:t>
            </a:r>
            <a:r>
              <a:rPr lang="en-US" sz="1600" dirty="0" err="1"/>
              <a:t>MsPA</a:t>
            </a:r>
            <a:r>
              <a:rPr lang="en-US" sz="1600" dirty="0"/>
              <a:t> and o = PO.</a:t>
            </a:r>
          </a:p>
        </p:txBody>
      </p:sp>
      <p:sp>
        <p:nvSpPr>
          <p:cNvPr id="3" name="Rectangle 2">
            <a:extLst>
              <a:ext uri="{FF2B5EF4-FFF2-40B4-BE49-F238E27FC236}">
                <a16:creationId xmlns:a16="http://schemas.microsoft.com/office/drawing/2014/main" xmlns="" id="{0EEF299E-7AC6-419D-A1FA-C4968DB5F990}"/>
              </a:ext>
            </a:extLst>
          </p:cNvPr>
          <p:cNvSpPr/>
          <p:nvPr/>
        </p:nvSpPr>
        <p:spPr>
          <a:xfrm>
            <a:off x="1021107" y="758437"/>
            <a:ext cx="2767361" cy="359009"/>
          </a:xfrm>
          <a:prstGeom prst="rect">
            <a:avLst/>
          </a:prstGeom>
        </p:spPr>
        <p:txBody>
          <a:bodyPr wrap="none">
            <a:spAutoFit/>
          </a:bodyPr>
          <a:lstStyle/>
          <a:p>
            <a:r>
              <a:rPr lang="en-US" sz="1733" b="1" dirty="0" err="1">
                <a:latin typeface="Arial" panose="020B0604020202020204" pitchFamily="34" charset="0"/>
                <a:cs typeface="Arial" panose="020B0604020202020204" pitchFamily="34" charset="0"/>
              </a:rPr>
              <a:t>T</a:t>
            </a:r>
            <a:r>
              <a:rPr lang="en-US" sz="1733" b="1" baseline="-25000" dirty="0" err="1">
                <a:solidFill>
                  <a:srgbClr val="CE0F69"/>
                </a:solidFill>
                <a:latin typeface="Arial" panose="020B0604020202020204" pitchFamily="34" charset="0"/>
                <a:cs typeface="Arial" panose="020B0604020202020204" pitchFamily="34" charset="0"/>
              </a:rPr>
              <a:t>u</a:t>
            </a:r>
            <a:r>
              <a:rPr lang="en-US" sz="1733" b="1" dirty="0" err="1">
                <a:latin typeface="Arial" panose="020B0604020202020204" pitchFamily="34" charset="0"/>
                <a:cs typeface="Arial" panose="020B0604020202020204" pitchFamily="34" charset="0"/>
              </a:rPr>
              <a:t>T</a:t>
            </a:r>
            <a:r>
              <a:rPr lang="en-US" sz="1733" b="1" baseline="-25000" dirty="0" err="1">
                <a:latin typeface="Arial" panose="020B0604020202020204" pitchFamily="34" charset="0"/>
                <a:cs typeface="Arial" panose="020B0604020202020204" pitchFamily="34" charset="0"/>
              </a:rPr>
              <a:t>o</a:t>
            </a:r>
            <a:r>
              <a:rPr lang="en-US" sz="1733" b="1" dirty="0" err="1">
                <a:latin typeface="Arial" panose="020B0604020202020204" pitchFamily="34" charset="0"/>
                <a:cs typeface="Arial" panose="020B0604020202020204" pitchFamily="34" charset="0"/>
              </a:rPr>
              <a:t>A</a:t>
            </a:r>
            <a:r>
              <a:rPr lang="en-US" sz="1733" b="1" baseline="-25000" dirty="0" err="1">
                <a:latin typeface="Arial" panose="020B0604020202020204" pitchFamily="34" charset="0"/>
                <a:cs typeface="Arial" panose="020B0604020202020204" pitchFamily="34" charset="0"/>
              </a:rPr>
              <a:t>o</a:t>
            </a:r>
            <a:r>
              <a:rPr lang="en-US" sz="1733" b="1" dirty="0" err="1">
                <a:latin typeface="Arial" panose="020B0604020202020204" pitchFamily="34" charset="0"/>
                <a:cs typeface="Arial" panose="020B0604020202020204" pitchFamily="34" charset="0"/>
              </a:rPr>
              <a:t>T</a:t>
            </a:r>
            <a:r>
              <a:rPr lang="en-US" sz="1733" b="1" baseline="-25000" dirty="0" err="1">
                <a:latin typeface="Arial" panose="020B0604020202020204" pitchFamily="34" charset="0"/>
                <a:cs typeface="Arial" panose="020B0604020202020204" pitchFamily="34" charset="0"/>
              </a:rPr>
              <a:t>o</a:t>
            </a:r>
            <a:r>
              <a:rPr lang="en-US" sz="1733" b="1" dirty="0" err="1">
                <a:latin typeface="Arial" panose="020B0604020202020204" pitchFamily="34" charset="0"/>
                <a:cs typeface="Arial" panose="020B0604020202020204" pitchFamily="34" charset="0"/>
              </a:rPr>
              <a:t>G</a:t>
            </a:r>
            <a:r>
              <a:rPr lang="en-US" sz="1733" b="1" baseline="-25000" dirty="0" err="1">
                <a:latin typeface="Arial" panose="020B0604020202020204" pitchFamily="34" charset="0"/>
                <a:cs typeface="Arial" panose="020B0604020202020204" pitchFamily="34" charset="0"/>
              </a:rPr>
              <a:t>o</a:t>
            </a:r>
            <a:r>
              <a:rPr lang="en-US" sz="1733" b="1" dirty="0" err="1">
                <a:solidFill>
                  <a:srgbClr val="E57100"/>
                </a:solidFill>
                <a:latin typeface="Arial" panose="020B0604020202020204" pitchFamily="34" charset="0"/>
                <a:cs typeface="Arial" panose="020B0604020202020204" pitchFamily="34" charset="0"/>
              </a:rPr>
              <a:t>A</a:t>
            </a:r>
            <a:r>
              <a:rPr lang="en-US" sz="1733" b="1" baseline="-25000" dirty="0" err="1">
                <a:latin typeface="Arial" panose="020B0604020202020204" pitchFamily="34" charset="0"/>
                <a:cs typeface="Arial" panose="020B0604020202020204" pitchFamily="34" charset="0"/>
              </a:rPr>
              <a:t>o</a:t>
            </a:r>
            <a:r>
              <a:rPr lang="en-US" sz="1733" b="1" baseline="30000" dirty="0" err="1">
                <a:solidFill>
                  <a:srgbClr val="E57100"/>
                </a:solidFill>
                <a:latin typeface="Arial" panose="020B0604020202020204" pitchFamily="34" charset="0"/>
                <a:cs typeface="Arial" panose="020B0604020202020204" pitchFamily="34" charset="0"/>
              </a:rPr>
              <a:t>m</a:t>
            </a:r>
            <a:r>
              <a:rPr lang="en-US" sz="1733" b="1" dirty="0" err="1">
                <a:solidFill>
                  <a:srgbClr val="E57100"/>
                </a:solidFill>
                <a:latin typeface="Arial" panose="020B0604020202020204" pitchFamily="34" charset="0"/>
                <a:cs typeface="Arial" panose="020B0604020202020204" pitchFamily="34" charset="0"/>
              </a:rPr>
              <a:t>C</a:t>
            </a:r>
            <a:r>
              <a:rPr lang="en-US" sz="1733" b="1" baseline="-25000" dirty="0" err="1">
                <a:latin typeface="Arial" panose="020B0604020202020204" pitchFamily="34" charset="0"/>
                <a:cs typeface="Arial" panose="020B0604020202020204" pitchFamily="34" charset="0"/>
              </a:rPr>
              <a:t>o</a:t>
            </a:r>
            <a:r>
              <a:rPr lang="en-US" sz="1733" b="1" dirty="0" err="1">
                <a:solidFill>
                  <a:srgbClr val="E57100"/>
                </a:solidFill>
                <a:latin typeface="Arial" panose="020B0604020202020204" pitchFamily="34" charset="0"/>
                <a:cs typeface="Arial" panose="020B0604020202020204" pitchFamily="34" charset="0"/>
              </a:rPr>
              <a:t>T</a:t>
            </a:r>
            <a:r>
              <a:rPr lang="en-US" sz="1733" b="1" baseline="-25000" dirty="0" err="1">
                <a:latin typeface="Arial" panose="020B0604020202020204" pitchFamily="34" charset="0"/>
                <a:cs typeface="Arial" panose="020B0604020202020204" pitchFamily="34" charset="0"/>
              </a:rPr>
              <a:t>o</a:t>
            </a:r>
            <a:r>
              <a:rPr lang="en-US" sz="1733" b="1" baseline="30000" dirty="0" err="1">
                <a:solidFill>
                  <a:srgbClr val="E57100"/>
                </a:solidFill>
                <a:latin typeface="Arial" panose="020B0604020202020204" pitchFamily="34" charset="0"/>
                <a:cs typeface="Arial" panose="020B0604020202020204" pitchFamily="34" charset="0"/>
              </a:rPr>
              <a:t>m</a:t>
            </a:r>
            <a:r>
              <a:rPr lang="en-US" sz="1733" b="1" dirty="0" err="1">
                <a:solidFill>
                  <a:srgbClr val="E57100"/>
                </a:solidFill>
                <a:latin typeface="Arial" panose="020B0604020202020204" pitchFamily="34" charset="0"/>
                <a:cs typeface="Arial" panose="020B0604020202020204" pitchFamily="34" charset="0"/>
              </a:rPr>
              <a:t>C</a:t>
            </a:r>
            <a:r>
              <a:rPr lang="en-US" sz="1733" b="1" baseline="-25000" dirty="0" err="1">
                <a:latin typeface="Arial" panose="020B0604020202020204" pitchFamily="34" charset="0"/>
                <a:cs typeface="Arial" panose="020B0604020202020204" pitchFamily="34" charset="0"/>
              </a:rPr>
              <a:t>o</a:t>
            </a:r>
            <a:r>
              <a:rPr lang="en-US" sz="1733" b="1" dirty="0" err="1">
                <a:solidFill>
                  <a:srgbClr val="E57100"/>
                </a:solidFill>
                <a:latin typeface="Arial" panose="020B0604020202020204" pitchFamily="34" charset="0"/>
                <a:cs typeface="Arial" panose="020B0604020202020204" pitchFamily="34" charset="0"/>
              </a:rPr>
              <a:t>A</a:t>
            </a:r>
            <a:endParaRPr lang="en-US" sz="1733" b="1" u="sng" dirty="0">
              <a:solidFill>
                <a:srgbClr val="E57100"/>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31132546-B480-44D8-87C4-ED1A0655AB8E}"/>
              </a:ext>
            </a:extLst>
          </p:cNvPr>
          <p:cNvSpPr/>
          <p:nvPr/>
        </p:nvSpPr>
        <p:spPr>
          <a:xfrm>
            <a:off x="4841312" y="341185"/>
            <a:ext cx="2017668" cy="359009"/>
          </a:xfrm>
          <a:prstGeom prst="rect">
            <a:avLst/>
          </a:prstGeom>
        </p:spPr>
        <p:txBody>
          <a:bodyPr wrap="none">
            <a:spAutoFit/>
          </a:bodyPr>
          <a:lstStyle/>
          <a:p>
            <a:r>
              <a:rPr lang="en-US" sz="1733" b="1" dirty="0">
                <a:latin typeface="Arial" panose="020B0604020202020204" pitchFamily="34" charset="0"/>
                <a:cs typeface="Arial" panose="020B0604020202020204" pitchFamily="34" charset="0"/>
              </a:rPr>
              <a:t>NMR: 31P in D</a:t>
            </a:r>
            <a:r>
              <a:rPr lang="en-US" sz="1733" b="1" baseline="-25000" dirty="0">
                <a:latin typeface="Arial" panose="020B0604020202020204" pitchFamily="34" charset="0"/>
                <a:cs typeface="Arial" panose="020B0604020202020204" pitchFamily="34" charset="0"/>
              </a:rPr>
              <a:t>2</a:t>
            </a:r>
            <a:r>
              <a:rPr lang="en-US" sz="1733" b="1" dirty="0">
                <a:latin typeface="Arial" panose="020B0604020202020204" pitchFamily="34" charset="0"/>
                <a:cs typeface="Arial" panose="020B0604020202020204" pitchFamily="34" charset="0"/>
              </a:rPr>
              <a:t>O</a:t>
            </a:r>
            <a:r>
              <a:rPr lang="en-US" sz="1733" b="1" dirty="0">
                <a:solidFill>
                  <a:srgbClr val="E57100"/>
                </a:solidFill>
                <a:latin typeface="Arial" panose="020B0604020202020204" pitchFamily="34" charset="0"/>
                <a:cs typeface="Arial" panose="020B0604020202020204" pitchFamily="34" charset="0"/>
              </a:rPr>
              <a:t> </a:t>
            </a:r>
          </a:p>
        </p:txBody>
      </p:sp>
      <p:pic>
        <p:nvPicPr>
          <p:cNvPr id="10" name="Picture 9">
            <a:extLst>
              <a:ext uri="{FF2B5EF4-FFF2-40B4-BE49-F238E27FC236}">
                <a16:creationId xmlns:a16="http://schemas.microsoft.com/office/drawing/2014/main" xmlns="" id="{58663371-0A36-4577-852F-D3DEA76946BA}"/>
              </a:ext>
            </a:extLst>
          </p:cNvPr>
          <p:cNvPicPr>
            <a:picLocks noChangeAspect="1"/>
          </p:cNvPicPr>
          <p:nvPr/>
        </p:nvPicPr>
        <p:blipFill>
          <a:blip r:embed="rId4"/>
          <a:stretch>
            <a:fillRect/>
          </a:stretch>
        </p:blipFill>
        <p:spPr>
          <a:xfrm>
            <a:off x="1002354" y="6021307"/>
            <a:ext cx="7715818" cy="3891390"/>
          </a:xfrm>
          <a:prstGeom prst="rect">
            <a:avLst/>
          </a:prstGeom>
        </p:spPr>
      </p:pic>
      <p:sp>
        <p:nvSpPr>
          <p:cNvPr id="11" name="Rectangle 10">
            <a:extLst>
              <a:ext uri="{FF2B5EF4-FFF2-40B4-BE49-F238E27FC236}">
                <a16:creationId xmlns:a16="http://schemas.microsoft.com/office/drawing/2014/main" xmlns="" id="{BAA4742B-C4C4-4ABF-8DC1-E23B0B64E2BB}"/>
              </a:ext>
            </a:extLst>
          </p:cNvPr>
          <p:cNvSpPr/>
          <p:nvPr/>
        </p:nvSpPr>
        <p:spPr>
          <a:xfrm>
            <a:off x="1483242" y="6448001"/>
            <a:ext cx="2767361" cy="359009"/>
          </a:xfrm>
          <a:prstGeom prst="rect">
            <a:avLst/>
          </a:prstGeom>
        </p:spPr>
        <p:txBody>
          <a:bodyPr wrap="none">
            <a:spAutoFit/>
          </a:bodyPr>
          <a:lstStyle/>
          <a:p>
            <a:r>
              <a:rPr lang="en-US" sz="1733" b="1" dirty="0" err="1">
                <a:latin typeface="Arial" panose="020B0604020202020204" pitchFamily="34" charset="0"/>
                <a:cs typeface="Arial" panose="020B0604020202020204" pitchFamily="34" charset="0"/>
              </a:rPr>
              <a:t>T</a:t>
            </a:r>
            <a:r>
              <a:rPr lang="en-US" sz="1733" b="1" baseline="-25000" dirty="0" err="1">
                <a:solidFill>
                  <a:srgbClr val="00B050"/>
                </a:solidFill>
                <a:latin typeface="Arial" panose="020B0604020202020204" pitchFamily="34" charset="0"/>
                <a:cs typeface="Arial" panose="020B0604020202020204" pitchFamily="34" charset="0"/>
              </a:rPr>
              <a:t>u</a:t>
            </a:r>
            <a:r>
              <a:rPr lang="en-US" sz="1733" b="1" dirty="0" err="1">
                <a:latin typeface="Arial" panose="020B0604020202020204" pitchFamily="34" charset="0"/>
                <a:cs typeface="Arial" panose="020B0604020202020204" pitchFamily="34" charset="0"/>
              </a:rPr>
              <a:t>T</a:t>
            </a:r>
            <a:r>
              <a:rPr lang="en-US" sz="1733" b="1" baseline="-25000" dirty="0" err="1">
                <a:latin typeface="Arial" panose="020B0604020202020204" pitchFamily="34" charset="0"/>
                <a:cs typeface="Arial" panose="020B0604020202020204" pitchFamily="34" charset="0"/>
              </a:rPr>
              <a:t>o</a:t>
            </a:r>
            <a:r>
              <a:rPr lang="en-US" sz="1733" b="1" dirty="0" err="1">
                <a:latin typeface="Arial" panose="020B0604020202020204" pitchFamily="34" charset="0"/>
                <a:cs typeface="Arial" panose="020B0604020202020204" pitchFamily="34" charset="0"/>
              </a:rPr>
              <a:t>A</a:t>
            </a:r>
            <a:r>
              <a:rPr lang="en-US" sz="1733" b="1" baseline="-25000" dirty="0" err="1">
                <a:latin typeface="Arial" panose="020B0604020202020204" pitchFamily="34" charset="0"/>
                <a:cs typeface="Arial" panose="020B0604020202020204" pitchFamily="34" charset="0"/>
              </a:rPr>
              <a:t>o</a:t>
            </a:r>
            <a:r>
              <a:rPr lang="en-US" sz="1733" b="1" dirty="0" err="1">
                <a:latin typeface="Arial" panose="020B0604020202020204" pitchFamily="34" charset="0"/>
                <a:cs typeface="Arial" panose="020B0604020202020204" pitchFamily="34" charset="0"/>
              </a:rPr>
              <a:t>T</a:t>
            </a:r>
            <a:r>
              <a:rPr lang="en-US" sz="1733" b="1" baseline="-25000" dirty="0" err="1">
                <a:latin typeface="Arial" panose="020B0604020202020204" pitchFamily="34" charset="0"/>
                <a:cs typeface="Arial" panose="020B0604020202020204" pitchFamily="34" charset="0"/>
              </a:rPr>
              <a:t>o</a:t>
            </a:r>
            <a:r>
              <a:rPr lang="en-US" sz="1733" b="1" dirty="0" err="1">
                <a:latin typeface="Arial" panose="020B0604020202020204" pitchFamily="34" charset="0"/>
                <a:cs typeface="Arial" panose="020B0604020202020204" pitchFamily="34" charset="0"/>
              </a:rPr>
              <a:t>G</a:t>
            </a:r>
            <a:r>
              <a:rPr lang="en-US" sz="1733" b="1" baseline="-25000" dirty="0" err="1">
                <a:latin typeface="Arial" panose="020B0604020202020204" pitchFamily="34" charset="0"/>
                <a:cs typeface="Arial" panose="020B0604020202020204" pitchFamily="34" charset="0"/>
              </a:rPr>
              <a:t>o</a:t>
            </a:r>
            <a:r>
              <a:rPr lang="en-US" sz="1733" b="1" dirty="0" err="1">
                <a:solidFill>
                  <a:srgbClr val="E57100"/>
                </a:solidFill>
                <a:latin typeface="Arial" panose="020B0604020202020204" pitchFamily="34" charset="0"/>
                <a:cs typeface="Arial" panose="020B0604020202020204" pitchFamily="34" charset="0"/>
              </a:rPr>
              <a:t>A</a:t>
            </a:r>
            <a:r>
              <a:rPr lang="en-US" sz="1733" b="1" baseline="-25000" dirty="0" err="1">
                <a:latin typeface="Arial" panose="020B0604020202020204" pitchFamily="34" charset="0"/>
                <a:cs typeface="Arial" panose="020B0604020202020204" pitchFamily="34" charset="0"/>
              </a:rPr>
              <a:t>o</a:t>
            </a:r>
            <a:r>
              <a:rPr lang="en-US" sz="1733" b="1" baseline="30000" dirty="0" err="1">
                <a:solidFill>
                  <a:srgbClr val="E57100"/>
                </a:solidFill>
                <a:latin typeface="Arial" panose="020B0604020202020204" pitchFamily="34" charset="0"/>
                <a:cs typeface="Arial" panose="020B0604020202020204" pitchFamily="34" charset="0"/>
              </a:rPr>
              <a:t>m</a:t>
            </a:r>
            <a:r>
              <a:rPr lang="en-US" sz="1733" b="1" dirty="0" err="1">
                <a:solidFill>
                  <a:srgbClr val="E57100"/>
                </a:solidFill>
                <a:latin typeface="Arial" panose="020B0604020202020204" pitchFamily="34" charset="0"/>
                <a:cs typeface="Arial" panose="020B0604020202020204" pitchFamily="34" charset="0"/>
              </a:rPr>
              <a:t>C</a:t>
            </a:r>
            <a:r>
              <a:rPr lang="en-US" sz="1733" b="1" baseline="-25000" dirty="0" err="1">
                <a:latin typeface="Arial" panose="020B0604020202020204" pitchFamily="34" charset="0"/>
                <a:cs typeface="Arial" panose="020B0604020202020204" pitchFamily="34" charset="0"/>
              </a:rPr>
              <a:t>o</a:t>
            </a:r>
            <a:r>
              <a:rPr lang="en-US" sz="1733" b="1" dirty="0" err="1">
                <a:solidFill>
                  <a:srgbClr val="E57100"/>
                </a:solidFill>
                <a:latin typeface="Arial" panose="020B0604020202020204" pitchFamily="34" charset="0"/>
                <a:cs typeface="Arial" panose="020B0604020202020204" pitchFamily="34" charset="0"/>
              </a:rPr>
              <a:t>T</a:t>
            </a:r>
            <a:r>
              <a:rPr lang="en-US" sz="1733" b="1" baseline="-25000" dirty="0" err="1">
                <a:latin typeface="Arial" panose="020B0604020202020204" pitchFamily="34" charset="0"/>
                <a:cs typeface="Arial" panose="020B0604020202020204" pitchFamily="34" charset="0"/>
              </a:rPr>
              <a:t>o</a:t>
            </a:r>
            <a:r>
              <a:rPr lang="en-US" sz="1733" b="1" baseline="30000" dirty="0" err="1">
                <a:solidFill>
                  <a:srgbClr val="E57100"/>
                </a:solidFill>
                <a:latin typeface="Arial" panose="020B0604020202020204" pitchFamily="34" charset="0"/>
                <a:cs typeface="Arial" panose="020B0604020202020204" pitchFamily="34" charset="0"/>
              </a:rPr>
              <a:t>m</a:t>
            </a:r>
            <a:r>
              <a:rPr lang="en-US" sz="1733" b="1" dirty="0" err="1">
                <a:solidFill>
                  <a:srgbClr val="E57100"/>
                </a:solidFill>
                <a:latin typeface="Arial" panose="020B0604020202020204" pitchFamily="34" charset="0"/>
                <a:cs typeface="Arial" panose="020B0604020202020204" pitchFamily="34" charset="0"/>
              </a:rPr>
              <a:t>C</a:t>
            </a:r>
            <a:r>
              <a:rPr lang="en-US" sz="1733" b="1" baseline="-25000" dirty="0" err="1">
                <a:latin typeface="Arial" panose="020B0604020202020204" pitchFamily="34" charset="0"/>
                <a:cs typeface="Arial" panose="020B0604020202020204" pitchFamily="34" charset="0"/>
              </a:rPr>
              <a:t>o</a:t>
            </a:r>
            <a:r>
              <a:rPr lang="en-US" sz="1733" b="1" dirty="0" err="1">
                <a:solidFill>
                  <a:srgbClr val="E57100"/>
                </a:solidFill>
                <a:latin typeface="Arial" panose="020B0604020202020204" pitchFamily="34" charset="0"/>
                <a:cs typeface="Arial" panose="020B0604020202020204" pitchFamily="34" charset="0"/>
              </a:rPr>
              <a:t>A</a:t>
            </a:r>
            <a:endParaRPr lang="en-US" sz="1733" b="1" dirty="0">
              <a:solidFill>
                <a:srgbClr val="E57100"/>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xmlns="" id="{103B84A4-6B57-47FB-91F0-4A14BA149F25}"/>
              </a:ext>
            </a:extLst>
          </p:cNvPr>
          <p:cNvSpPr/>
          <p:nvPr/>
        </p:nvSpPr>
        <p:spPr>
          <a:xfrm>
            <a:off x="621959" y="6594802"/>
            <a:ext cx="667170" cy="359009"/>
          </a:xfrm>
          <a:prstGeom prst="rect">
            <a:avLst/>
          </a:prstGeom>
        </p:spPr>
        <p:txBody>
          <a:bodyPr wrap="none">
            <a:spAutoFit/>
          </a:bodyPr>
          <a:lstStyle/>
          <a:p>
            <a:r>
              <a:rPr lang="en-US" sz="1733" b="1" dirty="0" err="1">
                <a:solidFill>
                  <a:srgbClr val="000000"/>
                </a:solidFill>
                <a:latin typeface="Arial" panose="020B0604020202020204" pitchFamily="34" charset="0"/>
                <a:cs typeface="Arial" panose="020B0604020202020204" pitchFamily="34" charset="0"/>
              </a:rPr>
              <a:t>Sp</a:t>
            </a:r>
            <a:r>
              <a:rPr lang="en-US" sz="1733" b="1" dirty="0">
                <a:solidFill>
                  <a:srgbClr val="000000"/>
                </a:solidFill>
                <a:latin typeface="Arial" panose="020B0604020202020204" pitchFamily="34" charset="0"/>
                <a:cs typeface="Arial" panose="020B0604020202020204" pitchFamily="34" charset="0"/>
              </a:rPr>
              <a:t> T</a:t>
            </a:r>
            <a:endParaRPr lang="en-US" sz="1733" dirty="0">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xmlns="" id="{11BA1C9A-5935-4F26-A215-21C67DC10532}"/>
              </a:ext>
            </a:extLst>
          </p:cNvPr>
          <p:cNvSpPr/>
          <p:nvPr/>
        </p:nvSpPr>
        <p:spPr>
          <a:xfrm>
            <a:off x="569727" y="7766947"/>
            <a:ext cx="679994" cy="359009"/>
          </a:xfrm>
          <a:prstGeom prst="rect">
            <a:avLst/>
          </a:prstGeom>
        </p:spPr>
        <p:txBody>
          <a:bodyPr wrap="none">
            <a:spAutoFit/>
          </a:bodyPr>
          <a:lstStyle/>
          <a:p>
            <a:r>
              <a:rPr lang="en-US" sz="1733" b="1" dirty="0">
                <a:solidFill>
                  <a:srgbClr val="000000"/>
                </a:solidFill>
                <a:latin typeface="Arial" panose="020B0604020202020204" pitchFamily="34" charset="0"/>
                <a:cs typeface="Arial" panose="020B0604020202020204" pitchFamily="34" charset="0"/>
              </a:rPr>
              <a:t>Rp T</a:t>
            </a:r>
            <a:endParaRPr lang="en-US" sz="1733"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xmlns="" id="{A6ED5FE7-B3F5-4296-AA05-2A3B7D044881}"/>
              </a:ext>
            </a:extLst>
          </p:cNvPr>
          <p:cNvSpPr/>
          <p:nvPr/>
        </p:nvSpPr>
        <p:spPr>
          <a:xfrm>
            <a:off x="343972" y="9069815"/>
            <a:ext cx="950901" cy="359009"/>
          </a:xfrm>
          <a:prstGeom prst="rect">
            <a:avLst/>
          </a:prstGeom>
        </p:spPr>
        <p:txBody>
          <a:bodyPr wrap="none">
            <a:spAutoFit/>
          </a:bodyPr>
          <a:lstStyle/>
          <a:p>
            <a:r>
              <a:rPr lang="en-US" sz="1733" b="1">
                <a:solidFill>
                  <a:srgbClr val="000000"/>
                </a:solidFill>
                <a:latin typeface="Arial" panose="020B0604020202020204" pitchFamily="34" charset="0"/>
                <a:cs typeface="Arial" panose="020B0604020202020204" pitchFamily="34" charset="0"/>
              </a:rPr>
              <a:t>1:1 mix</a:t>
            </a:r>
            <a:endParaRPr lang="en-US" sz="1733">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xmlns="" id="{660F2E7C-4FC3-40DE-ADB7-173727ACEDF8}"/>
              </a:ext>
            </a:extLst>
          </p:cNvPr>
          <p:cNvSpPr/>
          <p:nvPr/>
        </p:nvSpPr>
        <p:spPr>
          <a:xfrm>
            <a:off x="1483241" y="7635189"/>
            <a:ext cx="2767361" cy="359009"/>
          </a:xfrm>
          <a:prstGeom prst="rect">
            <a:avLst/>
          </a:prstGeom>
        </p:spPr>
        <p:txBody>
          <a:bodyPr wrap="none">
            <a:spAutoFit/>
          </a:bodyPr>
          <a:lstStyle/>
          <a:p>
            <a:r>
              <a:rPr lang="en-US" sz="1733" b="1" dirty="0" err="1">
                <a:latin typeface="Arial" panose="020B0604020202020204" pitchFamily="34" charset="0"/>
                <a:cs typeface="Arial" panose="020B0604020202020204" pitchFamily="34" charset="0"/>
              </a:rPr>
              <a:t>T</a:t>
            </a:r>
            <a:r>
              <a:rPr lang="en-US" sz="1733" b="1" baseline="-25000" dirty="0" err="1">
                <a:solidFill>
                  <a:srgbClr val="FF0000"/>
                </a:solidFill>
                <a:latin typeface="Arial" panose="020B0604020202020204" pitchFamily="34" charset="0"/>
                <a:cs typeface="Arial" panose="020B0604020202020204" pitchFamily="34" charset="0"/>
              </a:rPr>
              <a:t>u</a:t>
            </a:r>
            <a:r>
              <a:rPr lang="en-US" sz="1733" b="1" dirty="0" err="1">
                <a:latin typeface="Arial" panose="020B0604020202020204" pitchFamily="34" charset="0"/>
                <a:cs typeface="Arial" panose="020B0604020202020204" pitchFamily="34" charset="0"/>
              </a:rPr>
              <a:t>T</a:t>
            </a:r>
            <a:r>
              <a:rPr lang="en-US" sz="1733" b="1" baseline="-25000" dirty="0" err="1">
                <a:latin typeface="Arial" panose="020B0604020202020204" pitchFamily="34" charset="0"/>
                <a:cs typeface="Arial" panose="020B0604020202020204" pitchFamily="34" charset="0"/>
              </a:rPr>
              <a:t>o</a:t>
            </a:r>
            <a:r>
              <a:rPr lang="en-US" sz="1733" b="1" dirty="0" err="1">
                <a:latin typeface="Arial" panose="020B0604020202020204" pitchFamily="34" charset="0"/>
                <a:cs typeface="Arial" panose="020B0604020202020204" pitchFamily="34" charset="0"/>
              </a:rPr>
              <a:t>A</a:t>
            </a:r>
            <a:r>
              <a:rPr lang="en-US" sz="1733" b="1" baseline="-25000" dirty="0" err="1">
                <a:latin typeface="Arial" panose="020B0604020202020204" pitchFamily="34" charset="0"/>
                <a:cs typeface="Arial" panose="020B0604020202020204" pitchFamily="34" charset="0"/>
              </a:rPr>
              <a:t>o</a:t>
            </a:r>
            <a:r>
              <a:rPr lang="en-US" sz="1733" b="1" dirty="0" err="1">
                <a:latin typeface="Arial" panose="020B0604020202020204" pitchFamily="34" charset="0"/>
                <a:cs typeface="Arial" panose="020B0604020202020204" pitchFamily="34" charset="0"/>
              </a:rPr>
              <a:t>T</a:t>
            </a:r>
            <a:r>
              <a:rPr lang="en-US" sz="1733" b="1" baseline="-25000" dirty="0" err="1">
                <a:latin typeface="Arial" panose="020B0604020202020204" pitchFamily="34" charset="0"/>
                <a:cs typeface="Arial" panose="020B0604020202020204" pitchFamily="34" charset="0"/>
              </a:rPr>
              <a:t>o</a:t>
            </a:r>
            <a:r>
              <a:rPr lang="en-US" sz="1733" b="1" dirty="0" err="1">
                <a:latin typeface="Arial" panose="020B0604020202020204" pitchFamily="34" charset="0"/>
                <a:cs typeface="Arial" panose="020B0604020202020204" pitchFamily="34" charset="0"/>
              </a:rPr>
              <a:t>G</a:t>
            </a:r>
            <a:r>
              <a:rPr lang="en-US" sz="1733" b="1" baseline="-25000" dirty="0" err="1">
                <a:latin typeface="Arial" panose="020B0604020202020204" pitchFamily="34" charset="0"/>
                <a:cs typeface="Arial" panose="020B0604020202020204" pitchFamily="34" charset="0"/>
              </a:rPr>
              <a:t>o</a:t>
            </a:r>
            <a:r>
              <a:rPr lang="en-US" sz="1733" b="1" dirty="0" err="1">
                <a:solidFill>
                  <a:srgbClr val="E57100"/>
                </a:solidFill>
                <a:latin typeface="Arial" panose="020B0604020202020204" pitchFamily="34" charset="0"/>
                <a:cs typeface="Arial" panose="020B0604020202020204" pitchFamily="34" charset="0"/>
              </a:rPr>
              <a:t>A</a:t>
            </a:r>
            <a:r>
              <a:rPr lang="en-US" sz="1733" b="1" baseline="-25000" dirty="0" err="1">
                <a:latin typeface="Arial" panose="020B0604020202020204" pitchFamily="34" charset="0"/>
                <a:cs typeface="Arial" panose="020B0604020202020204" pitchFamily="34" charset="0"/>
              </a:rPr>
              <a:t>o</a:t>
            </a:r>
            <a:r>
              <a:rPr lang="en-US" sz="1733" b="1" baseline="30000" dirty="0" err="1">
                <a:solidFill>
                  <a:srgbClr val="E57100"/>
                </a:solidFill>
                <a:latin typeface="Arial" panose="020B0604020202020204" pitchFamily="34" charset="0"/>
                <a:cs typeface="Arial" panose="020B0604020202020204" pitchFamily="34" charset="0"/>
              </a:rPr>
              <a:t>m</a:t>
            </a:r>
            <a:r>
              <a:rPr lang="en-US" sz="1733" b="1" dirty="0" err="1">
                <a:solidFill>
                  <a:srgbClr val="E57100"/>
                </a:solidFill>
                <a:latin typeface="Arial" panose="020B0604020202020204" pitchFamily="34" charset="0"/>
                <a:cs typeface="Arial" panose="020B0604020202020204" pitchFamily="34" charset="0"/>
              </a:rPr>
              <a:t>C</a:t>
            </a:r>
            <a:r>
              <a:rPr lang="en-US" sz="1733" b="1" baseline="-25000" dirty="0" err="1">
                <a:latin typeface="Arial" panose="020B0604020202020204" pitchFamily="34" charset="0"/>
                <a:cs typeface="Arial" panose="020B0604020202020204" pitchFamily="34" charset="0"/>
              </a:rPr>
              <a:t>o</a:t>
            </a:r>
            <a:r>
              <a:rPr lang="en-US" sz="1733" b="1" dirty="0" err="1">
                <a:solidFill>
                  <a:srgbClr val="E57100"/>
                </a:solidFill>
                <a:latin typeface="Arial" panose="020B0604020202020204" pitchFamily="34" charset="0"/>
                <a:cs typeface="Arial" panose="020B0604020202020204" pitchFamily="34" charset="0"/>
              </a:rPr>
              <a:t>T</a:t>
            </a:r>
            <a:r>
              <a:rPr lang="en-US" sz="1733" b="1" baseline="-25000" dirty="0" err="1">
                <a:latin typeface="Arial" panose="020B0604020202020204" pitchFamily="34" charset="0"/>
                <a:cs typeface="Arial" panose="020B0604020202020204" pitchFamily="34" charset="0"/>
              </a:rPr>
              <a:t>o</a:t>
            </a:r>
            <a:r>
              <a:rPr lang="en-US" sz="1733" b="1" baseline="30000" dirty="0" err="1">
                <a:solidFill>
                  <a:srgbClr val="E57100"/>
                </a:solidFill>
                <a:latin typeface="Arial" panose="020B0604020202020204" pitchFamily="34" charset="0"/>
                <a:cs typeface="Arial" panose="020B0604020202020204" pitchFamily="34" charset="0"/>
              </a:rPr>
              <a:t>m</a:t>
            </a:r>
            <a:r>
              <a:rPr lang="en-US" sz="1733" b="1" dirty="0" err="1">
                <a:solidFill>
                  <a:srgbClr val="E57100"/>
                </a:solidFill>
                <a:latin typeface="Arial" panose="020B0604020202020204" pitchFamily="34" charset="0"/>
                <a:cs typeface="Arial" panose="020B0604020202020204" pitchFamily="34" charset="0"/>
              </a:rPr>
              <a:t>C</a:t>
            </a:r>
            <a:r>
              <a:rPr lang="en-US" sz="1733" b="1" baseline="-25000" dirty="0" err="1">
                <a:latin typeface="Arial" panose="020B0604020202020204" pitchFamily="34" charset="0"/>
                <a:cs typeface="Arial" panose="020B0604020202020204" pitchFamily="34" charset="0"/>
              </a:rPr>
              <a:t>o</a:t>
            </a:r>
            <a:r>
              <a:rPr lang="en-US" sz="1733" b="1" dirty="0" err="1">
                <a:solidFill>
                  <a:srgbClr val="E57100"/>
                </a:solidFill>
                <a:latin typeface="Arial" panose="020B0604020202020204" pitchFamily="34" charset="0"/>
                <a:cs typeface="Arial" panose="020B0604020202020204" pitchFamily="34" charset="0"/>
              </a:rPr>
              <a:t>A</a:t>
            </a:r>
            <a:endParaRPr lang="en-US" sz="1733" b="1" u="sng" dirty="0">
              <a:solidFill>
                <a:srgbClr val="E57100"/>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xmlns="" id="{5A9E32B3-EAF4-4C55-AD4A-CEAF44EED11A}"/>
              </a:ext>
            </a:extLst>
          </p:cNvPr>
          <p:cNvSpPr/>
          <p:nvPr/>
        </p:nvSpPr>
        <p:spPr>
          <a:xfrm>
            <a:off x="1483241" y="398845"/>
            <a:ext cx="1765227" cy="359009"/>
          </a:xfrm>
          <a:prstGeom prst="rect">
            <a:avLst/>
          </a:prstGeom>
        </p:spPr>
        <p:txBody>
          <a:bodyPr wrap="none">
            <a:spAutoFit/>
          </a:bodyPr>
          <a:lstStyle/>
          <a:p>
            <a:r>
              <a:rPr lang="en-US" sz="1733" b="1" dirty="0">
                <a:solidFill>
                  <a:srgbClr val="000000"/>
                </a:solidFill>
                <a:latin typeface="Arial" panose="020B0604020202020204" pitchFamily="34" charset="0"/>
                <a:cs typeface="Arial" panose="020B0604020202020204" pitchFamily="34" charset="0"/>
              </a:rPr>
              <a:t>Stereo-random</a:t>
            </a:r>
            <a:endParaRPr lang="en-US" sz="1733" dirty="0">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xmlns="" id="{7B6BCFD9-639B-4AEF-93C7-05CF45C73C21}"/>
              </a:ext>
            </a:extLst>
          </p:cNvPr>
          <p:cNvSpPr/>
          <p:nvPr/>
        </p:nvSpPr>
        <p:spPr>
          <a:xfrm>
            <a:off x="6164851" y="6144313"/>
            <a:ext cx="1899174" cy="353943"/>
          </a:xfrm>
          <a:prstGeom prst="rect">
            <a:avLst/>
          </a:prstGeom>
        </p:spPr>
        <p:txBody>
          <a:bodyPr wrap="none" lIns="91440" tIns="45720" rIns="91440" bIns="45720" anchor="t">
            <a:spAutoFit/>
          </a:bodyPr>
          <a:lstStyle/>
          <a:p>
            <a:r>
              <a:rPr lang="en-US" sz="1700" b="1">
                <a:latin typeface="Arial"/>
                <a:cs typeface="Arial"/>
              </a:rPr>
              <a:t>NMR: </a:t>
            </a:r>
            <a:r>
              <a:rPr lang="en-US" sz="1700" b="1" baseline="30000">
                <a:latin typeface="Arial"/>
                <a:cs typeface="Arial"/>
              </a:rPr>
              <a:t>31</a:t>
            </a:r>
            <a:r>
              <a:rPr lang="en-US" sz="1700" b="1">
                <a:latin typeface="Arial"/>
                <a:cs typeface="Arial"/>
              </a:rPr>
              <a:t>P in D</a:t>
            </a:r>
            <a:r>
              <a:rPr lang="en-US" sz="1700" b="1" baseline="-25000">
                <a:latin typeface="Arial"/>
                <a:cs typeface="Arial"/>
              </a:rPr>
              <a:t>2</a:t>
            </a:r>
            <a:r>
              <a:rPr lang="en-US" sz="1700" b="1">
                <a:latin typeface="Arial"/>
                <a:cs typeface="Arial"/>
              </a:rPr>
              <a:t>O</a:t>
            </a:r>
            <a:r>
              <a:rPr lang="en-US" sz="1700" b="1">
                <a:solidFill>
                  <a:srgbClr val="E57100"/>
                </a:solidFill>
                <a:latin typeface="Arial"/>
                <a:cs typeface="Arial"/>
              </a:rPr>
              <a:t> </a:t>
            </a:r>
            <a:endParaRPr lang="en-US" sz="1733" b="1" dirty="0">
              <a:solidFill>
                <a:srgbClr val="E57100"/>
              </a:solidFill>
              <a:latin typeface="Arial" panose="020B0604020202020204" pitchFamily="34" charset="0"/>
              <a:cs typeface="Arial" panose="020B0604020202020204" pitchFamily="34" charset="0"/>
            </a:endParaRPr>
          </a:p>
        </p:txBody>
      </p:sp>
      <p:graphicFrame>
        <p:nvGraphicFramePr>
          <p:cNvPr id="20" name="Object 19">
            <a:extLst>
              <a:ext uri="{FF2B5EF4-FFF2-40B4-BE49-F238E27FC236}">
                <a16:creationId xmlns:a16="http://schemas.microsoft.com/office/drawing/2014/main" xmlns="" id="{D1F7F094-2224-4279-9F11-76E94F09FF9E}"/>
              </a:ext>
            </a:extLst>
          </p:cNvPr>
          <p:cNvGraphicFramePr>
            <a:graphicFrameLocks noChangeAspect="1"/>
          </p:cNvGraphicFramePr>
          <p:nvPr>
            <p:extLst>
              <p:ext uri="{D42A27DB-BD31-4B8C-83A1-F6EECF244321}">
                <p14:modId xmlns:p14="http://schemas.microsoft.com/office/powerpoint/2010/main" val="4283333095"/>
              </p:ext>
            </p:extLst>
          </p:nvPr>
        </p:nvGraphicFramePr>
        <p:xfrm>
          <a:off x="184107" y="4229020"/>
          <a:ext cx="9491102" cy="1618103"/>
        </p:xfrm>
        <a:graphic>
          <a:graphicData uri="http://schemas.openxmlformats.org/presentationml/2006/ole">
            <mc:AlternateContent xmlns:mc="http://schemas.openxmlformats.org/markup-compatibility/2006">
              <mc:Choice xmlns:v="urn:schemas-microsoft-com:vml" Requires="v">
                <p:oleObj spid="_x0000_s1027" name="CS ChemDraw Drawing" r:id="rId5" imgW="12383743" imgH="2112072" progId="ChemDraw.Document.6.0">
                  <p:embed/>
                </p:oleObj>
              </mc:Choice>
              <mc:Fallback>
                <p:oleObj name="CS ChemDraw Drawing" r:id="rId5" imgW="12383743" imgH="2112072" progId="ChemDraw.Document.6.0">
                  <p:embed/>
                  <p:pic>
                    <p:nvPicPr>
                      <p:cNvPr id="20" name="Object 19">
                        <a:extLst>
                          <a:ext uri="{FF2B5EF4-FFF2-40B4-BE49-F238E27FC236}">
                            <a16:creationId xmlns:a16="http://schemas.microsoft.com/office/drawing/2014/main" xmlns="" id="{D1F7F094-2224-4279-9F11-76E94F09FF9E}"/>
                          </a:ext>
                        </a:extLst>
                      </p:cNvPr>
                      <p:cNvPicPr/>
                      <p:nvPr/>
                    </p:nvPicPr>
                    <p:blipFill>
                      <a:blip r:embed="rId6"/>
                      <a:stretch>
                        <a:fillRect/>
                      </a:stretch>
                    </p:blipFill>
                    <p:spPr>
                      <a:xfrm>
                        <a:off x="184107" y="4229020"/>
                        <a:ext cx="9491102" cy="1618103"/>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xmlns="" id="{6D75EB1B-9D29-45A4-A07B-656C575DB231}"/>
              </a:ext>
            </a:extLst>
          </p:cNvPr>
          <p:cNvSpPr txBox="1"/>
          <p:nvPr/>
        </p:nvSpPr>
        <p:spPr>
          <a:xfrm>
            <a:off x="264465" y="197415"/>
            <a:ext cx="377026" cy="492443"/>
          </a:xfrm>
          <a:prstGeom prst="rect">
            <a:avLst/>
          </a:prstGeom>
          <a:noFill/>
        </p:spPr>
        <p:txBody>
          <a:bodyPr wrap="none" rtlCol="0">
            <a:spAutoFit/>
          </a:bodyPr>
          <a:lstStyle/>
          <a:p>
            <a:r>
              <a:rPr lang="en-US" sz="2600" dirty="0"/>
              <a:t>A</a:t>
            </a:r>
          </a:p>
        </p:txBody>
      </p:sp>
      <p:sp>
        <p:nvSpPr>
          <p:cNvPr id="18" name="TextBox 17">
            <a:extLst>
              <a:ext uri="{FF2B5EF4-FFF2-40B4-BE49-F238E27FC236}">
                <a16:creationId xmlns:a16="http://schemas.microsoft.com/office/drawing/2014/main" xmlns="" id="{906C1998-D927-427B-BE79-29CE874AD87D}"/>
              </a:ext>
            </a:extLst>
          </p:cNvPr>
          <p:cNvSpPr txBox="1"/>
          <p:nvPr/>
        </p:nvSpPr>
        <p:spPr>
          <a:xfrm>
            <a:off x="211211" y="3752325"/>
            <a:ext cx="365806" cy="492443"/>
          </a:xfrm>
          <a:prstGeom prst="rect">
            <a:avLst/>
          </a:prstGeom>
          <a:noFill/>
        </p:spPr>
        <p:txBody>
          <a:bodyPr wrap="none" rtlCol="0">
            <a:spAutoFit/>
          </a:bodyPr>
          <a:lstStyle/>
          <a:p>
            <a:r>
              <a:rPr lang="en-US" sz="2600" dirty="0"/>
              <a:t>B</a:t>
            </a:r>
          </a:p>
        </p:txBody>
      </p:sp>
      <p:sp>
        <p:nvSpPr>
          <p:cNvPr id="21" name="TextBox 20">
            <a:extLst>
              <a:ext uri="{FF2B5EF4-FFF2-40B4-BE49-F238E27FC236}">
                <a16:creationId xmlns:a16="http://schemas.microsoft.com/office/drawing/2014/main" xmlns="" id="{F6AF82FA-554F-4A28-AD45-A00DAEFCDD47}"/>
              </a:ext>
            </a:extLst>
          </p:cNvPr>
          <p:cNvSpPr txBox="1"/>
          <p:nvPr/>
        </p:nvSpPr>
        <p:spPr>
          <a:xfrm>
            <a:off x="207127" y="6005085"/>
            <a:ext cx="362600" cy="492443"/>
          </a:xfrm>
          <a:prstGeom prst="rect">
            <a:avLst/>
          </a:prstGeom>
          <a:noFill/>
        </p:spPr>
        <p:txBody>
          <a:bodyPr wrap="none" rtlCol="0">
            <a:spAutoFit/>
          </a:bodyPr>
          <a:lstStyle/>
          <a:p>
            <a:r>
              <a:rPr lang="en-US" sz="2600" dirty="0"/>
              <a:t>C</a:t>
            </a:r>
          </a:p>
        </p:txBody>
      </p:sp>
      <p:cxnSp>
        <p:nvCxnSpPr>
          <p:cNvPr id="7" name="Straight Arrow Connector 6">
            <a:extLst>
              <a:ext uri="{FF2B5EF4-FFF2-40B4-BE49-F238E27FC236}">
                <a16:creationId xmlns:a16="http://schemas.microsoft.com/office/drawing/2014/main" xmlns="" id="{D5841E8C-D251-416B-B371-26D168319486}"/>
              </a:ext>
            </a:extLst>
          </p:cNvPr>
          <p:cNvCxnSpPr/>
          <p:nvPr/>
        </p:nvCxnSpPr>
        <p:spPr>
          <a:xfrm flipH="1">
            <a:off x="4579225" y="1458314"/>
            <a:ext cx="397588" cy="3234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xmlns="" id="{2228F310-77D5-4680-8EEF-0D5B49F3C52A}"/>
              </a:ext>
            </a:extLst>
          </p:cNvPr>
          <p:cNvCxnSpPr/>
          <p:nvPr/>
        </p:nvCxnSpPr>
        <p:spPr>
          <a:xfrm flipH="1">
            <a:off x="4714000" y="1512223"/>
            <a:ext cx="359401" cy="6019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xmlns="" id="{D4309BFF-FC11-44DB-A5B8-3844BE8E559B}"/>
              </a:ext>
            </a:extLst>
          </p:cNvPr>
          <p:cNvSpPr txBox="1"/>
          <p:nvPr/>
        </p:nvSpPr>
        <p:spPr>
          <a:xfrm>
            <a:off x="4929658" y="1071346"/>
            <a:ext cx="1793696" cy="492443"/>
          </a:xfrm>
          <a:prstGeom prst="rect">
            <a:avLst/>
          </a:prstGeom>
          <a:noFill/>
        </p:spPr>
        <p:txBody>
          <a:bodyPr wrap="none" rtlCol="0">
            <a:spAutoFit/>
          </a:bodyPr>
          <a:lstStyle/>
          <a:p>
            <a:r>
              <a:rPr lang="en-US" sz="2600" dirty="0" err="1"/>
              <a:t>MsPA</a:t>
            </a:r>
            <a:r>
              <a:rPr lang="en-US" sz="2600" dirty="0"/>
              <a:t> peaks</a:t>
            </a:r>
          </a:p>
        </p:txBody>
      </p:sp>
    </p:spTree>
    <p:extLst>
      <p:ext uri="{BB962C8B-B14F-4D97-AF65-F5344CB8AC3E}">
        <p14:creationId xmlns:p14="http://schemas.microsoft.com/office/powerpoint/2010/main" val="1479971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5">
            <a:extLst>
              <a:ext uri="{FF2B5EF4-FFF2-40B4-BE49-F238E27FC236}">
                <a16:creationId xmlns:a16="http://schemas.microsoft.com/office/drawing/2014/main" xmlns="" id="{4B1D84EB-587C-4698-BA34-C11835094783}"/>
              </a:ext>
            </a:extLst>
          </p:cNvPr>
          <p:cNvGraphicFramePr>
            <a:graphicFrameLocks/>
          </p:cNvGraphicFramePr>
          <p:nvPr>
            <p:extLst>
              <p:ext uri="{D42A27DB-BD31-4B8C-83A1-F6EECF244321}">
                <p14:modId xmlns:p14="http://schemas.microsoft.com/office/powerpoint/2010/main" val="949941071"/>
              </p:ext>
            </p:extLst>
          </p:nvPr>
        </p:nvGraphicFramePr>
        <p:xfrm>
          <a:off x="1256595" y="975189"/>
          <a:ext cx="7392813" cy="3533590"/>
        </p:xfrm>
        <a:graphic>
          <a:graphicData uri="http://schemas.openxmlformats.org/drawingml/2006/table">
            <a:tbl>
              <a:tblPr firstRow="1" bandRow="1">
                <a:tableStyleId>{5C22544A-7EE6-4342-B048-85BDC9FD1C3A}</a:tableStyleId>
              </a:tblPr>
              <a:tblGrid>
                <a:gridCol w="958080">
                  <a:extLst>
                    <a:ext uri="{9D8B030D-6E8A-4147-A177-3AD203B41FA5}">
                      <a16:colId xmlns:a16="http://schemas.microsoft.com/office/drawing/2014/main" xmlns="" val="1835527060"/>
                    </a:ext>
                  </a:extLst>
                </a:gridCol>
                <a:gridCol w="2981667">
                  <a:extLst>
                    <a:ext uri="{9D8B030D-6E8A-4147-A177-3AD203B41FA5}">
                      <a16:colId xmlns:a16="http://schemas.microsoft.com/office/drawing/2014/main" xmlns="" val="3004011052"/>
                    </a:ext>
                  </a:extLst>
                </a:gridCol>
                <a:gridCol w="1108892">
                  <a:extLst>
                    <a:ext uri="{9D8B030D-6E8A-4147-A177-3AD203B41FA5}">
                      <a16:colId xmlns:a16="http://schemas.microsoft.com/office/drawing/2014/main" xmlns="" val="3174109542"/>
                    </a:ext>
                  </a:extLst>
                </a:gridCol>
                <a:gridCol w="1206818">
                  <a:extLst>
                    <a:ext uri="{9D8B030D-6E8A-4147-A177-3AD203B41FA5}">
                      <a16:colId xmlns:a16="http://schemas.microsoft.com/office/drawing/2014/main" xmlns="" val="1355102133"/>
                    </a:ext>
                  </a:extLst>
                </a:gridCol>
                <a:gridCol w="1137356">
                  <a:extLst>
                    <a:ext uri="{9D8B030D-6E8A-4147-A177-3AD203B41FA5}">
                      <a16:colId xmlns:a16="http://schemas.microsoft.com/office/drawing/2014/main" xmlns="" val="2285472507"/>
                    </a:ext>
                  </a:extLst>
                </a:gridCol>
              </a:tblGrid>
              <a:tr h="459024">
                <a:tc>
                  <a:txBody>
                    <a:bodyPr/>
                    <a:lstStyle/>
                    <a:p>
                      <a:pPr algn="ctr"/>
                      <a:r>
                        <a:rPr lang="en-US" sz="1400" b="1" dirty="0">
                          <a:solidFill>
                            <a:schemeClr val="tx1"/>
                          </a:solidFill>
                          <a:latin typeface="Arial" panose="020B0604020202020204" pitchFamily="34" charset="0"/>
                          <a:cs typeface="Arial" panose="020B0604020202020204" pitchFamily="34" charset="0"/>
                        </a:rPr>
                        <a:t>ION #</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dirty="0">
                          <a:solidFill>
                            <a:schemeClr val="tx1"/>
                          </a:solidFill>
                          <a:latin typeface="Arial" panose="020B0604020202020204" pitchFamily="34" charset="0"/>
                          <a:cs typeface="Arial" panose="020B0604020202020204" pitchFamily="34" charset="0"/>
                        </a:rPr>
                        <a:t>Sequence (5’-3’)</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fontAlgn="base"/>
                      <a:r>
                        <a:rPr lang="en-US" sz="1400" b="1" i="0" dirty="0">
                          <a:solidFill>
                            <a:srgbClr val="000000"/>
                          </a:solidFill>
                          <a:effectLst/>
                          <a:latin typeface="Arial" panose="020B0604020202020204" pitchFamily="34" charset="0"/>
                          <a:cs typeface="Arial" panose="020B0604020202020204" pitchFamily="34" charset="0"/>
                        </a:rPr>
                        <a:t>MW calculated</a:t>
                      </a:r>
                    </a:p>
                  </a:txBody>
                  <a:tcPr marL="18756" marR="18756" marT="9379" marB="9379"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fontAlgn="base"/>
                      <a:r>
                        <a:rPr lang="en-US" sz="1400" b="1" i="0" dirty="0">
                          <a:solidFill>
                            <a:srgbClr val="000000"/>
                          </a:solidFill>
                          <a:effectLst/>
                          <a:latin typeface="Arial" panose="020B0604020202020204" pitchFamily="34" charset="0"/>
                          <a:cs typeface="Arial" panose="020B0604020202020204" pitchFamily="34" charset="0"/>
                        </a:rPr>
                        <a:t>MW found</a:t>
                      </a:r>
                    </a:p>
                  </a:txBody>
                  <a:tcPr marL="18756" marR="18756" marT="9379" marB="9379"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rtl="0" fontAlgn="base"/>
                      <a:r>
                        <a:rPr lang="en-US" sz="1400" b="1" i="0" dirty="0">
                          <a:solidFill>
                            <a:srgbClr val="000000"/>
                          </a:solidFill>
                          <a:effectLst/>
                          <a:latin typeface="Arial" panose="020B0604020202020204" pitchFamily="34" charset="0"/>
                          <a:cs typeface="Arial" panose="020B0604020202020204" pitchFamily="34" charset="0"/>
                        </a:rPr>
                        <a:t>UV Purity</a:t>
                      </a:r>
                    </a:p>
                  </a:txBody>
                  <a:tcPr marL="18756" marR="18756" marT="9379" marB="9379"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3789583802"/>
                  </a:ext>
                </a:extLst>
              </a:tr>
              <a:tr h="279506">
                <a:tc>
                  <a:txBody>
                    <a:bodyPr/>
                    <a:lstStyle/>
                    <a:p>
                      <a:pPr algn="ctr" rtl="0" fontAlgn="ctr"/>
                      <a:r>
                        <a:rPr lang="en-US" sz="1400" b="0" i="0" u="none" strike="noStrike" dirty="0">
                          <a:solidFill>
                            <a:srgbClr val="000000"/>
                          </a:solidFill>
                          <a:effectLst/>
                          <a:latin typeface="Arial"/>
                        </a:rPr>
                        <a:t>558807</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5,380.49</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a:effectLst/>
                          <a:latin typeface="Arial" panose="020B0604020202020204" pitchFamily="34" charset="0"/>
                          <a:ea typeface="Calibri" panose="020F0502020204030204" pitchFamily="34" charset="0"/>
                          <a:cs typeface="Arial" panose="020B0604020202020204" pitchFamily="34" charset="0"/>
                        </a:rPr>
                        <a:t>5379.63</a:t>
                      </a:r>
                      <a:endParaRPr lang="en-US" sz="1600" b="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87.99</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953713062"/>
                  </a:ext>
                </a:extLst>
              </a:tr>
              <a:tr h="279506">
                <a:tc>
                  <a:txBody>
                    <a:bodyPr/>
                    <a:lstStyle/>
                    <a:p>
                      <a:pPr algn="ctr" rtl="0" fontAlgn="ctr"/>
                      <a:r>
                        <a:rPr lang="en-US" sz="1400" b="0" i="0" u="none" strike="noStrike" dirty="0">
                          <a:solidFill>
                            <a:srgbClr val="000000"/>
                          </a:solidFill>
                          <a:effectLst/>
                          <a:latin typeface="Arial"/>
                        </a:rPr>
                        <a:t>1375427</a:t>
                      </a:r>
                      <a:endParaRPr lang="en-US" sz="1400" b="0" i="0" u="none" strike="noStrike" dirty="0">
                        <a:solidFill>
                          <a:srgbClr val="000000"/>
                        </a:solidFill>
                        <a:effectLst/>
                        <a:latin typeface="Arial" panose="020B0604020202020204" pitchFamily="34" charset="0"/>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a:t>
                      </a:r>
                      <a:r>
                        <a:rPr lang="en-US" sz="1600" b="1" i="0" u="none" strike="noStrike" baseline="-25000" dirty="0" err="1">
                          <a:solidFill>
                            <a:srgbClr val="FF00FF"/>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FF00FF"/>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5,502.57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5501.61</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91.01</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836496064"/>
                  </a:ext>
                </a:extLst>
              </a:tr>
              <a:tr h="279506">
                <a:tc>
                  <a:txBody>
                    <a:bodyPr/>
                    <a:lstStyle/>
                    <a:p>
                      <a:pPr algn="ctr" rtl="0" fontAlgn="ctr"/>
                      <a:r>
                        <a:rPr lang="en-US" sz="1400" b="0" i="0" u="none" strike="noStrike">
                          <a:solidFill>
                            <a:srgbClr val="000000"/>
                          </a:solidFill>
                          <a:effectLst/>
                          <a:latin typeface="Arial"/>
                        </a:rPr>
                        <a:t>1556883</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a:t>
                      </a:r>
                      <a:r>
                        <a:rPr lang="en-US" sz="1600" b="1" i="0" u="none" strike="noStrike" dirty="0" err="1">
                          <a:solidFill>
                            <a:srgbClr val="000000"/>
                          </a:solidFill>
                          <a:effectLst/>
                          <a:latin typeface="Courier New"/>
                        </a:rPr>
                        <a:t>TG</a:t>
                      </a:r>
                      <a:r>
                        <a:rPr lang="en-US" sz="1600" b="1" i="0" u="none" strike="noStrike" baseline="-25000" dirty="0" err="1">
                          <a:solidFill>
                            <a:srgbClr val="FF000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0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dirty="0" err="1">
                          <a:solidFill>
                            <a:srgbClr val="00B0F0"/>
                          </a:solidFill>
                          <a:effectLst/>
                          <a:latin typeface="Courier New"/>
                        </a:rPr>
                        <a:t>TTA</a:t>
                      </a:r>
                      <a:endParaRPr lang="en-US" sz="1600" b="1" i="0" u="none" strike="noStrike" dirty="0">
                        <a:solidFill>
                          <a:srgbClr val="00B0F0"/>
                        </a:solidFill>
                        <a:effectLst/>
                        <a:latin typeface="Courier New"/>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5,502.57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5501.64</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67.79</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10987313"/>
                  </a:ext>
                </a:extLst>
              </a:tr>
              <a:tr h="279506">
                <a:tc>
                  <a:txBody>
                    <a:bodyPr/>
                    <a:lstStyle/>
                    <a:p>
                      <a:pPr algn="ctr" rtl="0" fontAlgn="ctr"/>
                      <a:r>
                        <a:rPr lang="en-US" sz="1400" b="0" i="0" u="none" strike="noStrike">
                          <a:solidFill>
                            <a:srgbClr val="000000"/>
                          </a:solidFill>
                          <a:effectLst/>
                          <a:latin typeface="Arial"/>
                        </a:rPr>
                        <a:t>1556884</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a:t>
                      </a:r>
                      <a:r>
                        <a:rPr lang="en-US" sz="1600" b="1" i="0" u="none" strike="noStrike" baseline="-25000" dirty="0" err="1">
                          <a:solidFill>
                            <a:srgbClr val="00B05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FF000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5,502.57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5501.61</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78.40</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297183725"/>
                  </a:ext>
                </a:extLst>
              </a:tr>
              <a:tr h="279506">
                <a:tc>
                  <a:txBody>
                    <a:bodyPr/>
                    <a:lstStyle/>
                    <a:p>
                      <a:pPr algn="ctr" rtl="0" fontAlgn="ctr"/>
                      <a:r>
                        <a:rPr lang="en-US" sz="1400" b="0" i="0" u="none" strike="noStrike">
                          <a:solidFill>
                            <a:srgbClr val="000000"/>
                          </a:solidFill>
                          <a:effectLst/>
                          <a:latin typeface="Arial"/>
                        </a:rPr>
                        <a:t>1556885</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a:t>
                      </a:r>
                      <a:r>
                        <a:rPr lang="en-US" sz="1600" b="1" i="0" u="none" strike="noStrike" baseline="-25000" dirty="0" err="1">
                          <a:solidFill>
                            <a:srgbClr val="FF000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00B05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5,502.57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5501.64</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78.07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849461047"/>
                  </a:ext>
                </a:extLst>
              </a:tr>
              <a:tr h="279506">
                <a:tc>
                  <a:txBody>
                    <a:bodyPr/>
                    <a:lstStyle/>
                    <a:p>
                      <a:pPr algn="ctr" rtl="0" fontAlgn="ctr"/>
                      <a:r>
                        <a:rPr lang="en-US" sz="1400" b="0" i="0" u="none" strike="noStrike">
                          <a:solidFill>
                            <a:srgbClr val="000000"/>
                          </a:solidFill>
                          <a:effectLst/>
                          <a:latin typeface="Arial"/>
                        </a:rPr>
                        <a:t>1556886</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a:t>
                      </a:r>
                      <a:r>
                        <a:rPr lang="en-US" sz="1600" b="1" i="0" u="none" strike="noStrike" baseline="-25000" dirty="0" err="1">
                          <a:solidFill>
                            <a:srgbClr val="00B05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00B05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5,502.57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5501.67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78.20</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586782661"/>
                  </a:ext>
                </a:extLst>
              </a:tr>
              <a:tr h="279506">
                <a:tc>
                  <a:txBody>
                    <a:bodyPr/>
                    <a:lstStyle/>
                    <a:p>
                      <a:pPr algn="ctr" rtl="0" fontAlgn="ctr"/>
                      <a:r>
                        <a:rPr lang="en-US" sz="1400" b="0" i="0" u="none" strike="noStrike">
                          <a:solidFill>
                            <a:srgbClr val="000000"/>
                          </a:solidFill>
                          <a:effectLst/>
                          <a:latin typeface="Arial"/>
                        </a:rPr>
                        <a:t>1375424</a:t>
                      </a:r>
                      <a:endParaRPr lang="en-US" sz="1400" b="0" i="0" u="none" strike="noStrike">
                        <a:solidFill>
                          <a:srgbClr val="000000"/>
                        </a:solidFill>
                        <a:effectLst/>
                        <a:latin typeface="Arial" panose="020B0604020202020204" pitchFamily="34" charset="0"/>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t>
                      </a:r>
                      <a:r>
                        <a:rPr lang="en-US" sz="1600" b="1" i="0" u="none" strike="noStrike" baseline="-25000" dirty="0" err="1">
                          <a:solidFill>
                            <a:srgbClr val="FF00FF"/>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FF00FF"/>
                          </a:solidFill>
                          <a:effectLst/>
                          <a:latin typeface="Courier New" panose="02070309020205020404" pitchFamily="49" charset="0"/>
                        </a:rPr>
                        <a:t>u</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a:effectLst/>
                          <a:latin typeface="Arial" panose="020B0604020202020204" pitchFamily="34" charset="0"/>
                          <a:ea typeface="Calibri" panose="020F0502020204030204" pitchFamily="34" charset="0"/>
                          <a:cs typeface="Arial" panose="020B0604020202020204" pitchFamily="34" charset="0"/>
                        </a:rPr>
                        <a:t>5,502.57</a:t>
                      </a:r>
                      <a:endParaRPr lang="en-US" sz="1600" b="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5501.67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91.05</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430628609"/>
                  </a:ext>
                </a:extLst>
              </a:tr>
              <a:tr h="279506">
                <a:tc>
                  <a:txBody>
                    <a:bodyPr/>
                    <a:lstStyle/>
                    <a:p>
                      <a:pPr algn="ctr" rtl="0" fontAlgn="ctr"/>
                      <a:r>
                        <a:rPr lang="en-US" sz="1400" b="0" i="0" u="none" strike="noStrike">
                          <a:solidFill>
                            <a:srgbClr val="000000"/>
                          </a:solidFill>
                          <a:effectLst/>
                          <a:latin typeface="Arial"/>
                        </a:rPr>
                        <a:t>1556879</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t>
                      </a:r>
                      <a:r>
                        <a:rPr lang="en-US" sz="1600" b="1" i="0" u="none" strike="noStrike" baseline="-25000" dirty="0" err="1">
                          <a:solidFill>
                            <a:srgbClr val="FF000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FF0000"/>
                          </a:solidFill>
                          <a:effectLst/>
                          <a:latin typeface="Courier New" panose="02070309020205020404" pitchFamily="49" charset="0"/>
                        </a:rPr>
                        <a:t>u</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5,502.57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5501.70</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91.37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457880120"/>
                  </a:ext>
                </a:extLst>
              </a:tr>
              <a:tr h="279506">
                <a:tc>
                  <a:txBody>
                    <a:bodyPr/>
                    <a:lstStyle/>
                    <a:p>
                      <a:pPr algn="ctr" rtl="0" fontAlgn="ctr"/>
                      <a:r>
                        <a:rPr lang="en-US" sz="1400" b="0" i="0" u="none" strike="noStrike">
                          <a:solidFill>
                            <a:srgbClr val="000000"/>
                          </a:solidFill>
                          <a:effectLst/>
                          <a:latin typeface="Arial"/>
                        </a:rPr>
                        <a:t>1556880</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a:t>
                      </a:r>
                      <a:r>
                        <a:rPr lang="en-US" sz="1600" b="1" i="0" u="none" strike="noStrike" dirty="0" err="1">
                          <a:solidFill>
                            <a:srgbClr val="000000"/>
                          </a:solidFill>
                          <a:effectLst/>
                          <a:latin typeface="Courier New"/>
                        </a:rPr>
                        <a:t>TGTT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B05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00"/>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dirty="0" err="1">
                          <a:solidFill>
                            <a:srgbClr val="00B0F0"/>
                          </a:solidFill>
                          <a:effectLst/>
                          <a:latin typeface="Courier New"/>
                        </a:rPr>
                        <a:t>TTA</a:t>
                      </a:r>
                      <a:endParaRPr lang="en-US" sz="1600" b="1" i="0" u="none" strike="noStrike" dirty="0">
                        <a:solidFill>
                          <a:srgbClr val="00B0F0"/>
                        </a:solidFill>
                        <a:effectLst/>
                        <a:latin typeface="Courier New"/>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5,502.57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a:effectLst/>
                          <a:latin typeface="Arial" panose="020B0604020202020204" pitchFamily="34" charset="0"/>
                          <a:ea typeface="Calibri" panose="020F0502020204030204" pitchFamily="34" charset="0"/>
                          <a:cs typeface="Arial" panose="020B0604020202020204" pitchFamily="34" charset="0"/>
                        </a:rPr>
                        <a:t>5501.70</a:t>
                      </a:r>
                      <a:endParaRPr lang="en-US" sz="1600" b="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91.35</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909278272"/>
                  </a:ext>
                </a:extLst>
              </a:tr>
              <a:tr h="279506">
                <a:tc>
                  <a:txBody>
                    <a:bodyPr/>
                    <a:lstStyle/>
                    <a:p>
                      <a:pPr algn="ctr" rtl="0" fontAlgn="ctr"/>
                      <a:r>
                        <a:rPr lang="en-US" sz="1400" b="0" i="0" u="none" strike="noStrike">
                          <a:solidFill>
                            <a:srgbClr val="000000"/>
                          </a:solidFill>
                          <a:effectLst/>
                          <a:latin typeface="Arial"/>
                        </a:rPr>
                        <a:t>1556881</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a:t>
                      </a:r>
                      <a:r>
                        <a:rPr lang="en-US" sz="1600" b="1" i="0" u="none" strike="noStrike" dirty="0" err="1">
                          <a:solidFill>
                            <a:srgbClr val="000000"/>
                          </a:solidFill>
                          <a:effectLst/>
                          <a:latin typeface="Courier New"/>
                        </a:rPr>
                        <a:t>TGTT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0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00B050"/>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dirty="0" err="1">
                          <a:solidFill>
                            <a:srgbClr val="00B0F0"/>
                          </a:solidFill>
                          <a:effectLst/>
                          <a:latin typeface="Courier New"/>
                        </a:rPr>
                        <a:t>TTA</a:t>
                      </a:r>
                      <a:endParaRPr lang="en-US" sz="1600" b="1" i="0" u="none" strike="noStrike" dirty="0">
                        <a:solidFill>
                          <a:srgbClr val="00B0F0"/>
                        </a:solidFill>
                        <a:effectLst/>
                        <a:latin typeface="Courier New"/>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5,502.57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a:effectLst/>
                          <a:latin typeface="Arial" panose="020B0604020202020204" pitchFamily="34" charset="0"/>
                          <a:ea typeface="Calibri" panose="020F0502020204030204" pitchFamily="34" charset="0"/>
                          <a:cs typeface="Arial" panose="020B0604020202020204" pitchFamily="34" charset="0"/>
                        </a:rPr>
                        <a:t>5501.67</a:t>
                      </a:r>
                      <a:endParaRPr lang="en-US" sz="1600" b="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81.26</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414087332"/>
                  </a:ext>
                </a:extLst>
              </a:tr>
              <a:tr h="279506">
                <a:tc>
                  <a:txBody>
                    <a:bodyPr/>
                    <a:lstStyle/>
                    <a:p>
                      <a:pPr algn="ctr" rtl="0" fontAlgn="ctr"/>
                      <a:r>
                        <a:rPr lang="en-US" sz="1400" b="0" i="0" u="none" strike="noStrike">
                          <a:solidFill>
                            <a:srgbClr val="000000"/>
                          </a:solidFill>
                          <a:effectLst/>
                          <a:latin typeface="Arial"/>
                        </a:rPr>
                        <a:t>1556882</a:t>
                      </a: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a:t>
                      </a:r>
                      <a:r>
                        <a:rPr lang="en-US" sz="1600" b="1" i="0" u="none" strike="noStrike" dirty="0" err="1">
                          <a:solidFill>
                            <a:srgbClr val="000000"/>
                          </a:solidFill>
                          <a:effectLst/>
                          <a:latin typeface="Courier New"/>
                        </a:rPr>
                        <a:t>TGTT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B05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00B050"/>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dirty="0" err="1">
                          <a:solidFill>
                            <a:srgbClr val="00B0F0"/>
                          </a:solidFill>
                          <a:effectLst/>
                          <a:latin typeface="Courier New"/>
                        </a:rPr>
                        <a:t>TTA</a:t>
                      </a:r>
                      <a:endParaRPr lang="en-US" sz="1600" b="1" i="0" u="none" strike="noStrike" dirty="0">
                        <a:solidFill>
                          <a:srgbClr val="00B0F0"/>
                        </a:solidFill>
                        <a:effectLst/>
                        <a:latin typeface="Courier New"/>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5,502.57</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a:effectLst/>
                          <a:latin typeface="Arial" panose="020B0604020202020204" pitchFamily="34" charset="0"/>
                          <a:ea typeface="Calibri" panose="020F0502020204030204" pitchFamily="34" charset="0"/>
                          <a:cs typeface="Arial" panose="020B0604020202020204" pitchFamily="34" charset="0"/>
                        </a:rPr>
                        <a:t>5501.61</a:t>
                      </a:r>
                      <a:endParaRPr lang="en-US" sz="1600" b="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07000"/>
                        </a:lnSpc>
                        <a:spcBef>
                          <a:spcPts val="0"/>
                        </a:spcBef>
                        <a:spcAft>
                          <a:spcPts val="0"/>
                        </a:spcAft>
                      </a:pPr>
                      <a:r>
                        <a:rPr lang="en-US" sz="1400" b="0" dirty="0">
                          <a:effectLst/>
                          <a:latin typeface="Arial" panose="020B0604020202020204" pitchFamily="34" charset="0"/>
                          <a:ea typeface="Calibri" panose="020F0502020204030204" pitchFamily="34" charset="0"/>
                          <a:cs typeface="Arial" panose="020B0604020202020204" pitchFamily="34" charset="0"/>
                        </a:rPr>
                        <a:t>81.43</a:t>
                      </a:r>
                      <a:endParaRPr lang="en-US" sz="1600" b="0" dirty="0">
                        <a:effectLst/>
                        <a:latin typeface="Arial" panose="020B0604020202020204" pitchFamily="34" charset="0"/>
                        <a:ea typeface="Calibri" panose="020F0502020204030204" pitchFamily="34" charset="0"/>
                        <a:cs typeface="Arial" panose="020B0604020202020204" pitchFamily="34" charset="0"/>
                      </a:endParaRPr>
                    </a:p>
                  </a:txBody>
                  <a:tcPr marL="99060" marR="9906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79475525"/>
                  </a:ext>
                </a:extLst>
              </a:tr>
            </a:tbl>
          </a:graphicData>
        </a:graphic>
      </p:graphicFrame>
      <p:sp>
        <p:nvSpPr>
          <p:cNvPr id="5" name="TextBox 4">
            <a:extLst>
              <a:ext uri="{FF2B5EF4-FFF2-40B4-BE49-F238E27FC236}">
                <a16:creationId xmlns:a16="http://schemas.microsoft.com/office/drawing/2014/main" xmlns="" id="{43D48105-A263-4117-B3EF-218C133103B3}"/>
              </a:ext>
            </a:extLst>
          </p:cNvPr>
          <p:cNvSpPr txBox="1"/>
          <p:nvPr/>
        </p:nvSpPr>
        <p:spPr>
          <a:xfrm>
            <a:off x="641456" y="5215729"/>
            <a:ext cx="8910613" cy="584775"/>
          </a:xfrm>
          <a:prstGeom prst="rect">
            <a:avLst/>
          </a:prstGeom>
          <a:noFill/>
        </p:spPr>
        <p:txBody>
          <a:bodyPr wrap="square" rtlCol="0">
            <a:spAutoFit/>
          </a:bodyPr>
          <a:lstStyle/>
          <a:p>
            <a:r>
              <a:rPr lang="en-US" sz="1600" b="1" dirty="0"/>
              <a:t>Supplementary Figure 4 </a:t>
            </a:r>
            <a:r>
              <a:rPr lang="en-US" sz="1600" dirty="0"/>
              <a:t>(D) Analytical data for chiral </a:t>
            </a:r>
            <a:r>
              <a:rPr lang="en-US" sz="1600" dirty="0" err="1"/>
              <a:t>MsPA</a:t>
            </a:r>
            <a:r>
              <a:rPr lang="en-US" sz="1600" dirty="0"/>
              <a:t> ASOs. Black letters indicate DNA, blue </a:t>
            </a:r>
            <a:r>
              <a:rPr lang="en-US" sz="1600" dirty="0" err="1"/>
              <a:t>cEt</a:t>
            </a:r>
            <a:r>
              <a:rPr lang="en-US" sz="1600" dirty="0"/>
              <a:t>, pink u = </a:t>
            </a:r>
            <a:r>
              <a:rPr lang="en-US" sz="1600" dirty="0" err="1"/>
              <a:t>MsPA</a:t>
            </a:r>
            <a:r>
              <a:rPr lang="en-US" sz="1600" dirty="0"/>
              <a:t>, red </a:t>
            </a:r>
            <a:r>
              <a:rPr lang="en-US" sz="1600"/>
              <a:t>u = </a:t>
            </a:r>
            <a:r>
              <a:rPr lang="en-US" sz="1600" dirty="0"/>
              <a:t>Rp </a:t>
            </a:r>
            <a:r>
              <a:rPr lang="en-US" sz="1600" dirty="0" err="1"/>
              <a:t>MsPA</a:t>
            </a:r>
            <a:r>
              <a:rPr lang="en-US" sz="1600" dirty="0"/>
              <a:t>, green u = </a:t>
            </a:r>
            <a:r>
              <a:rPr lang="en-US" sz="1600" dirty="0" err="1"/>
              <a:t>Sp</a:t>
            </a:r>
            <a:r>
              <a:rPr lang="en-US" sz="1600" dirty="0"/>
              <a:t> </a:t>
            </a:r>
            <a:r>
              <a:rPr lang="en-US" sz="1600" dirty="0" err="1"/>
              <a:t>MsPA</a:t>
            </a:r>
            <a:r>
              <a:rPr lang="en-US" sz="1600" dirty="0"/>
              <a:t>, superscript m = 5-Me group on cytosine.</a:t>
            </a:r>
          </a:p>
        </p:txBody>
      </p:sp>
      <p:sp>
        <p:nvSpPr>
          <p:cNvPr id="3" name="TextBox 2">
            <a:extLst>
              <a:ext uri="{FF2B5EF4-FFF2-40B4-BE49-F238E27FC236}">
                <a16:creationId xmlns:a16="http://schemas.microsoft.com/office/drawing/2014/main" xmlns="" id="{F3E9D4DC-5A3C-40CF-B8BF-49602135FF8B}"/>
              </a:ext>
            </a:extLst>
          </p:cNvPr>
          <p:cNvSpPr txBox="1"/>
          <p:nvPr/>
        </p:nvSpPr>
        <p:spPr>
          <a:xfrm>
            <a:off x="446531" y="975189"/>
            <a:ext cx="389850" cy="492443"/>
          </a:xfrm>
          <a:prstGeom prst="rect">
            <a:avLst/>
          </a:prstGeom>
          <a:noFill/>
        </p:spPr>
        <p:txBody>
          <a:bodyPr wrap="none" rtlCol="0">
            <a:spAutoFit/>
          </a:bodyPr>
          <a:lstStyle/>
          <a:p>
            <a:r>
              <a:rPr lang="en-US" sz="2600" dirty="0"/>
              <a:t>D</a:t>
            </a:r>
          </a:p>
        </p:txBody>
      </p:sp>
    </p:spTree>
    <p:extLst>
      <p:ext uri="{BB962C8B-B14F-4D97-AF65-F5344CB8AC3E}">
        <p14:creationId xmlns:p14="http://schemas.microsoft.com/office/powerpoint/2010/main" val="295984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D47FB74B-8850-4C84-9FB4-431FFB962865}"/>
              </a:ext>
            </a:extLst>
          </p:cNvPr>
          <p:cNvSpPr txBox="1"/>
          <p:nvPr/>
        </p:nvSpPr>
        <p:spPr>
          <a:xfrm>
            <a:off x="641671" y="8995910"/>
            <a:ext cx="8869467" cy="830997"/>
          </a:xfrm>
          <a:prstGeom prst="rect">
            <a:avLst/>
          </a:prstGeom>
          <a:noFill/>
        </p:spPr>
        <p:txBody>
          <a:bodyPr wrap="square" rtlCol="0">
            <a:spAutoFit/>
          </a:bodyPr>
          <a:lstStyle/>
          <a:p>
            <a:r>
              <a:rPr lang="en-US" sz="1600" b="1" dirty="0"/>
              <a:t>Supplementary Figure 5 </a:t>
            </a:r>
            <a:r>
              <a:rPr lang="en-US" sz="1600" dirty="0"/>
              <a:t>– RNaseH1 cleavage patterns (A) for full gap </a:t>
            </a:r>
            <a:r>
              <a:rPr lang="en-US" sz="1600" dirty="0" err="1"/>
              <a:t>MsPA</a:t>
            </a:r>
            <a:r>
              <a:rPr lang="en-US" sz="1600" dirty="0"/>
              <a:t> ASO/RNA duplexes and (B) summary of cytotoxicity and antisense activity of full gap-modified </a:t>
            </a:r>
            <a:r>
              <a:rPr lang="en-US" sz="1600" dirty="0" err="1"/>
              <a:t>MsPA</a:t>
            </a:r>
            <a:r>
              <a:rPr lang="en-US" sz="1600" dirty="0"/>
              <a:t> ASOs. Blue letters indicate </a:t>
            </a:r>
            <a:r>
              <a:rPr lang="en-US" sz="1600" dirty="0" err="1"/>
              <a:t>cEt</a:t>
            </a:r>
            <a:r>
              <a:rPr lang="en-US" sz="1600" dirty="0"/>
              <a:t>, black DNA, subscript pink u= </a:t>
            </a:r>
            <a:r>
              <a:rPr lang="en-US" sz="1600" dirty="0" err="1"/>
              <a:t>MsPA</a:t>
            </a:r>
            <a:r>
              <a:rPr lang="en-US" sz="1600" dirty="0"/>
              <a:t>, s = PS, superscript m = 5-Me group on cytosine nucleobases</a:t>
            </a:r>
            <a:r>
              <a:rPr lang="en-US" sz="1600" dirty="0">
                <a:cs typeface="Times New Roman"/>
              </a:rPr>
              <a:t>.</a:t>
            </a:r>
            <a:endParaRPr lang="en-US" sz="1600" dirty="0"/>
          </a:p>
        </p:txBody>
      </p:sp>
      <p:sp>
        <p:nvSpPr>
          <p:cNvPr id="3" name="TextBox 2">
            <a:extLst>
              <a:ext uri="{FF2B5EF4-FFF2-40B4-BE49-F238E27FC236}">
                <a16:creationId xmlns:a16="http://schemas.microsoft.com/office/drawing/2014/main" xmlns="" id="{2DBE6FE9-6696-44BF-A7F9-83BD58A58CE7}"/>
              </a:ext>
            </a:extLst>
          </p:cNvPr>
          <p:cNvSpPr txBox="1"/>
          <p:nvPr/>
        </p:nvSpPr>
        <p:spPr>
          <a:xfrm>
            <a:off x="2938605" y="5002930"/>
            <a:ext cx="4201550" cy="666721"/>
          </a:xfrm>
          <a:prstGeom prst="rect">
            <a:avLst/>
          </a:prstGeom>
          <a:noFill/>
        </p:spPr>
        <p:txBody>
          <a:bodyPr wrap="square" lIns="132080" tIns="66040" rIns="132080" bIns="66040" rtlCol="0">
            <a:spAutoFit/>
          </a:bodyPr>
          <a:lstStyle/>
          <a:p>
            <a:r>
              <a:rPr lang="en-US" sz="1733"/>
              <a:t>Reduced activity with modification in the gap consistent with cleavage pattern</a:t>
            </a:r>
          </a:p>
        </p:txBody>
      </p:sp>
      <p:pic>
        <p:nvPicPr>
          <p:cNvPr id="4" name="Picture 3">
            <a:extLst>
              <a:ext uri="{FF2B5EF4-FFF2-40B4-BE49-F238E27FC236}">
                <a16:creationId xmlns:a16="http://schemas.microsoft.com/office/drawing/2014/main" xmlns="" id="{BBA88EFF-0E4A-4C9A-804F-397A5C1DDA99}"/>
              </a:ext>
            </a:extLst>
          </p:cNvPr>
          <p:cNvPicPr>
            <a:picLocks noChangeAspect="1"/>
          </p:cNvPicPr>
          <p:nvPr/>
        </p:nvPicPr>
        <p:blipFill>
          <a:blip r:embed="rId2"/>
          <a:stretch>
            <a:fillRect/>
          </a:stretch>
        </p:blipFill>
        <p:spPr>
          <a:xfrm>
            <a:off x="2938605" y="2738537"/>
            <a:ext cx="4028789" cy="2179509"/>
          </a:xfrm>
          <a:prstGeom prst="rect">
            <a:avLst/>
          </a:prstGeom>
          <a:ln>
            <a:solidFill>
              <a:schemeClr val="tx1"/>
            </a:solidFill>
          </a:ln>
        </p:spPr>
      </p:pic>
      <p:sp>
        <p:nvSpPr>
          <p:cNvPr id="5" name="TextBox 4">
            <a:extLst>
              <a:ext uri="{FF2B5EF4-FFF2-40B4-BE49-F238E27FC236}">
                <a16:creationId xmlns:a16="http://schemas.microsoft.com/office/drawing/2014/main" xmlns="" id="{DD6E6900-7788-4985-91F6-074814020E95}"/>
              </a:ext>
            </a:extLst>
          </p:cNvPr>
          <p:cNvSpPr txBox="1"/>
          <p:nvPr/>
        </p:nvSpPr>
        <p:spPr>
          <a:xfrm rot="16200000">
            <a:off x="3428026" y="2129510"/>
            <a:ext cx="940001" cy="400046"/>
          </a:xfrm>
          <a:prstGeom prst="rect">
            <a:avLst/>
          </a:prstGeom>
          <a:noFill/>
        </p:spPr>
        <p:txBody>
          <a:bodyPr wrap="none" lIns="132080" tIns="66040" rIns="132080" bIns="66040" rtlCol="0">
            <a:spAutoFit/>
          </a:bodyPr>
          <a:lstStyle/>
          <a:p>
            <a:pPr algn="ctr"/>
            <a:r>
              <a:rPr lang="en-US" sz="1733"/>
              <a:t>558807</a:t>
            </a:r>
          </a:p>
        </p:txBody>
      </p:sp>
      <p:sp>
        <p:nvSpPr>
          <p:cNvPr id="6" name="TextBox 5">
            <a:extLst>
              <a:ext uri="{FF2B5EF4-FFF2-40B4-BE49-F238E27FC236}">
                <a16:creationId xmlns:a16="http://schemas.microsoft.com/office/drawing/2014/main" xmlns="" id="{2B04CBF9-22C8-4B1C-A024-378EEF7B766A}"/>
              </a:ext>
            </a:extLst>
          </p:cNvPr>
          <p:cNvSpPr txBox="1"/>
          <p:nvPr/>
        </p:nvSpPr>
        <p:spPr>
          <a:xfrm rot="16200000">
            <a:off x="3907049" y="2068150"/>
            <a:ext cx="1052212" cy="400046"/>
          </a:xfrm>
          <a:prstGeom prst="rect">
            <a:avLst/>
          </a:prstGeom>
          <a:noFill/>
        </p:spPr>
        <p:txBody>
          <a:bodyPr wrap="none" lIns="132080" tIns="66040" rIns="132080" bIns="66040" rtlCol="0">
            <a:spAutoFit/>
          </a:bodyPr>
          <a:lstStyle/>
          <a:p>
            <a:pPr algn="ctr"/>
            <a:r>
              <a:rPr lang="en-US" sz="1733"/>
              <a:t>1375432</a:t>
            </a:r>
          </a:p>
        </p:txBody>
      </p:sp>
      <p:sp>
        <p:nvSpPr>
          <p:cNvPr id="7" name="TextBox 6">
            <a:extLst>
              <a:ext uri="{FF2B5EF4-FFF2-40B4-BE49-F238E27FC236}">
                <a16:creationId xmlns:a16="http://schemas.microsoft.com/office/drawing/2014/main" xmlns="" id="{E169070D-043D-4838-98ED-AB853133A30C}"/>
              </a:ext>
            </a:extLst>
          </p:cNvPr>
          <p:cNvSpPr txBox="1"/>
          <p:nvPr/>
        </p:nvSpPr>
        <p:spPr>
          <a:xfrm rot="16200000">
            <a:off x="4488516" y="2059592"/>
            <a:ext cx="1052212" cy="400046"/>
          </a:xfrm>
          <a:prstGeom prst="rect">
            <a:avLst/>
          </a:prstGeom>
          <a:noFill/>
        </p:spPr>
        <p:txBody>
          <a:bodyPr wrap="none" lIns="132080" tIns="66040" rIns="132080" bIns="66040" rtlCol="0">
            <a:spAutoFit/>
          </a:bodyPr>
          <a:lstStyle/>
          <a:p>
            <a:pPr algn="ctr"/>
            <a:r>
              <a:rPr lang="en-US" sz="1733"/>
              <a:t>1386094</a:t>
            </a:r>
          </a:p>
        </p:txBody>
      </p:sp>
      <p:sp>
        <p:nvSpPr>
          <p:cNvPr id="8" name="TextBox 7">
            <a:extLst>
              <a:ext uri="{FF2B5EF4-FFF2-40B4-BE49-F238E27FC236}">
                <a16:creationId xmlns:a16="http://schemas.microsoft.com/office/drawing/2014/main" xmlns="" id="{6DD82663-AEC2-42FB-87ED-65C34D71548E}"/>
              </a:ext>
            </a:extLst>
          </p:cNvPr>
          <p:cNvSpPr txBox="1"/>
          <p:nvPr/>
        </p:nvSpPr>
        <p:spPr>
          <a:xfrm rot="16200000">
            <a:off x="5042945" y="2088796"/>
            <a:ext cx="1052212" cy="400046"/>
          </a:xfrm>
          <a:prstGeom prst="rect">
            <a:avLst/>
          </a:prstGeom>
          <a:noFill/>
        </p:spPr>
        <p:txBody>
          <a:bodyPr wrap="none" lIns="132080" tIns="66040" rIns="132080" bIns="66040" rtlCol="0">
            <a:spAutoFit/>
          </a:bodyPr>
          <a:lstStyle/>
          <a:p>
            <a:pPr algn="ctr"/>
            <a:r>
              <a:rPr lang="en-US" sz="1733"/>
              <a:t>1378793</a:t>
            </a:r>
          </a:p>
        </p:txBody>
      </p:sp>
      <p:sp>
        <p:nvSpPr>
          <p:cNvPr id="9" name="TextBox 8">
            <a:extLst>
              <a:ext uri="{FF2B5EF4-FFF2-40B4-BE49-F238E27FC236}">
                <a16:creationId xmlns:a16="http://schemas.microsoft.com/office/drawing/2014/main" xmlns="" id="{AE37A69C-9DC9-4A21-959A-40CBB925E6D7}"/>
              </a:ext>
            </a:extLst>
          </p:cNvPr>
          <p:cNvSpPr txBox="1"/>
          <p:nvPr/>
        </p:nvSpPr>
        <p:spPr>
          <a:xfrm rot="16200000">
            <a:off x="5591926" y="2083462"/>
            <a:ext cx="1052212" cy="400046"/>
          </a:xfrm>
          <a:prstGeom prst="rect">
            <a:avLst/>
          </a:prstGeom>
          <a:noFill/>
        </p:spPr>
        <p:txBody>
          <a:bodyPr wrap="none" lIns="132080" tIns="66040" rIns="132080" bIns="66040" rtlCol="0">
            <a:spAutoFit/>
          </a:bodyPr>
          <a:lstStyle/>
          <a:p>
            <a:pPr algn="ctr"/>
            <a:r>
              <a:rPr lang="en-US" sz="1733"/>
              <a:t>1386355</a:t>
            </a:r>
          </a:p>
        </p:txBody>
      </p:sp>
      <p:sp>
        <p:nvSpPr>
          <p:cNvPr id="10" name="TextBox 9">
            <a:extLst>
              <a:ext uri="{FF2B5EF4-FFF2-40B4-BE49-F238E27FC236}">
                <a16:creationId xmlns:a16="http://schemas.microsoft.com/office/drawing/2014/main" xmlns="" id="{EDB3D474-34AD-47C7-A38F-A29D86A9F68C}"/>
              </a:ext>
            </a:extLst>
          </p:cNvPr>
          <p:cNvSpPr txBox="1"/>
          <p:nvPr/>
        </p:nvSpPr>
        <p:spPr>
          <a:xfrm rot="16200000">
            <a:off x="6173452" y="2104876"/>
            <a:ext cx="1052212" cy="400046"/>
          </a:xfrm>
          <a:prstGeom prst="rect">
            <a:avLst/>
          </a:prstGeom>
          <a:noFill/>
        </p:spPr>
        <p:txBody>
          <a:bodyPr wrap="none" lIns="132080" tIns="66040" rIns="132080" bIns="66040" rtlCol="0">
            <a:spAutoFit/>
          </a:bodyPr>
          <a:lstStyle/>
          <a:p>
            <a:pPr algn="ctr"/>
            <a:r>
              <a:rPr lang="en-US" sz="1733"/>
              <a:t>1378794</a:t>
            </a:r>
          </a:p>
        </p:txBody>
      </p:sp>
      <p:sp>
        <p:nvSpPr>
          <p:cNvPr id="11" name="TextBox 10">
            <a:extLst>
              <a:ext uri="{FF2B5EF4-FFF2-40B4-BE49-F238E27FC236}">
                <a16:creationId xmlns:a16="http://schemas.microsoft.com/office/drawing/2014/main" xmlns="" id="{9BF236C9-0A39-4CA9-B450-3A6B64F073AA}"/>
              </a:ext>
            </a:extLst>
          </p:cNvPr>
          <p:cNvSpPr txBox="1"/>
          <p:nvPr/>
        </p:nvSpPr>
        <p:spPr>
          <a:xfrm rot="16200000">
            <a:off x="2426990" y="1699738"/>
            <a:ext cx="1774012" cy="400046"/>
          </a:xfrm>
          <a:prstGeom prst="rect">
            <a:avLst/>
          </a:prstGeom>
          <a:noFill/>
        </p:spPr>
        <p:txBody>
          <a:bodyPr wrap="none" lIns="132080" tIns="66040" rIns="132080" bIns="66040" rtlCol="0">
            <a:spAutoFit/>
          </a:bodyPr>
          <a:lstStyle/>
          <a:p>
            <a:pPr algn="ctr"/>
            <a:r>
              <a:rPr lang="en-US" sz="1733"/>
              <a:t>Negative Control</a:t>
            </a:r>
          </a:p>
        </p:txBody>
      </p:sp>
      <p:graphicFrame>
        <p:nvGraphicFramePr>
          <p:cNvPr id="12" name="Content Placeholder 5">
            <a:extLst>
              <a:ext uri="{FF2B5EF4-FFF2-40B4-BE49-F238E27FC236}">
                <a16:creationId xmlns:a16="http://schemas.microsoft.com/office/drawing/2014/main" xmlns="" id="{F8B7281D-529F-4359-98FD-FB16D012FBC5}"/>
              </a:ext>
            </a:extLst>
          </p:cNvPr>
          <p:cNvGraphicFramePr>
            <a:graphicFrameLocks/>
          </p:cNvGraphicFramePr>
          <p:nvPr>
            <p:extLst>
              <p:ext uri="{D42A27DB-BD31-4B8C-83A1-F6EECF244321}">
                <p14:modId xmlns:p14="http://schemas.microsoft.com/office/powerpoint/2010/main" val="3101255981"/>
              </p:ext>
            </p:extLst>
          </p:nvPr>
        </p:nvGraphicFramePr>
        <p:xfrm>
          <a:off x="1935058" y="6117455"/>
          <a:ext cx="6422480" cy="2430780"/>
        </p:xfrm>
        <a:graphic>
          <a:graphicData uri="http://schemas.openxmlformats.org/drawingml/2006/table">
            <a:tbl>
              <a:tblPr firstRow="1" bandRow="1">
                <a:tableStyleId>{5C22544A-7EE6-4342-B048-85BDC9FD1C3A}</a:tableStyleId>
              </a:tblPr>
              <a:tblGrid>
                <a:gridCol w="752252">
                  <a:extLst>
                    <a:ext uri="{9D8B030D-6E8A-4147-A177-3AD203B41FA5}">
                      <a16:colId xmlns:a16="http://schemas.microsoft.com/office/drawing/2014/main" xmlns="" val="1835527060"/>
                    </a:ext>
                  </a:extLst>
                </a:gridCol>
                <a:gridCol w="3845628">
                  <a:extLst>
                    <a:ext uri="{9D8B030D-6E8A-4147-A177-3AD203B41FA5}">
                      <a16:colId xmlns:a16="http://schemas.microsoft.com/office/drawing/2014/main" xmlns="" val="3004011052"/>
                    </a:ext>
                  </a:extLst>
                </a:gridCol>
                <a:gridCol w="498872">
                  <a:extLst>
                    <a:ext uri="{9D8B030D-6E8A-4147-A177-3AD203B41FA5}">
                      <a16:colId xmlns:a16="http://schemas.microsoft.com/office/drawing/2014/main" xmlns="" val="41445356"/>
                    </a:ext>
                  </a:extLst>
                </a:gridCol>
                <a:gridCol w="836345">
                  <a:extLst>
                    <a:ext uri="{9D8B030D-6E8A-4147-A177-3AD203B41FA5}">
                      <a16:colId xmlns:a16="http://schemas.microsoft.com/office/drawing/2014/main" xmlns="" val="1355102133"/>
                    </a:ext>
                  </a:extLst>
                </a:gridCol>
                <a:gridCol w="489383">
                  <a:extLst>
                    <a:ext uri="{9D8B030D-6E8A-4147-A177-3AD203B41FA5}">
                      <a16:colId xmlns:a16="http://schemas.microsoft.com/office/drawing/2014/main" xmlns="" val="2285472507"/>
                    </a:ext>
                  </a:extLst>
                </a:gridCol>
              </a:tblGrid>
              <a:tr h="554700">
                <a:tc>
                  <a:txBody>
                    <a:bodyPr/>
                    <a:lstStyle/>
                    <a:p>
                      <a:pPr algn="ctr"/>
                      <a:r>
                        <a:rPr lang="en-US" sz="1400" b="1">
                          <a:solidFill>
                            <a:schemeClr val="tx1"/>
                          </a:solidFill>
                          <a:latin typeface="Arial" panose="020B0604020202020204" pitchFamily="34" charset="0"/>
                          <a:cs typeface="Arial" panose="020B0604020202020204" pitchFamily="34" charset="0"/>
                        </a:rPr>
                        <a:t>ION #</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a:solidFill>
                            <a:schemeClr val="tx1"/>
                          </a:solidFill>
                          <a:latin typeface="Arial" panose="020B0604020202020204" pitchFamily="34" charset="0"/>
                          <a:cs typeface="Arial" panose="020B0604020202020204" pitchFamily="34" charset="0"/>
                        </a:rPr>
                        <a:t>Oligo Sequence</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Δ</a:t>
                      </a:r>
                      <a:r>
                        <a:rPr kumimoji="0" lang="en-US" sz="1400" b="1" i="1" u="none" strike="noStrike" kern="1200" cap="none" spc="0" normalizeH="0" baseline="0" noProof="0" err="1">
                          <a:ln>
                            <a:noFill/>
                          </a:ln>
                          <a:solidFill>
                            <a:schemeClr val="tx1"/>
                          </a:solidFill>
                          <a:effectLst/>
                          <a:uLnTx/>
                          <a:uFillTx/>
                          <a:latin typeface="Arial" panose="020B0604020202020204" pitchFamily="34" charset="0"/>
                          <a:ea typeface="+mn-ea"/>
                          <a:cs typeface="Arial" panose="020B0604020202020204" pitchFamily="34" charset="0"/>
                        </a:rPr>
                        <a:t>T</a:t>
                      </a:r>
                      <a:r>
                        <a:rPr kumimoji="0" lang="en-US" sz="1400" b="1" i="0" u="none" strike="noStrike" kern="1200" cap="none" spc="0" normalizeH="0" baseline="-25000" noProof="0" err="1">
                          <a:ln>
                            <a:noFill/>
                          </a:ln>
                          <a:solidFill>
                            <a:schemeClr val="tx1"/>
                          </a:solidFill>
                          <a:effectLst/>
                          <a:uLnTx/>
                          <a:uFillTx/>
                          <a:latin typeface="Arial" panose="020B0604020202020204" pitchFamily="34" charset="0"/>
                          <a:ea typeface="+mn-ea"/>
                          <a:cs typeface="Arial" panose="020B0604020202020204" pitchFamily="34" charset="0"/>
                        </a:rPr>
                        <a:t>m</a:t>
                      </a:r>
                      <a:r>
                        <a:rPr kumimoji="0" lang="en-US" sz="1400" b="1"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rPr>
                        <a:t> </a:t>
                      </a:r>
                      <a:r>
                        <a:rPr lang="en-US" sz="1400">
                          <a:solidFill>
                            <a:schemeClr val="tx1"/>
                          </a:solidFill>
                          <a:latin typeface="Arial" panose="020B0604020202020204" pitchFamily="34" charset="0"/>
                          <a:cs typeface="Arial" panose="020B0604020202020204" pitchFamily="34" charset="0"/>
                        </a:rPr>
                        <a:t>(°C)</a:t>
                      </a:r>
                      <a:endParaRPr kumimoji="0" lang="en-US" sz="1400" b="1" i="0" u="none" strike="noStrike" kern="1200" cap="none" spc="0" normalizeH="0" baseline="0" noProof="0">
                        <a:ln>
                          <a:noFill/>
                        </a:ln>
                        <a:solidFill>
                          <a:schemeClr val="tx1"/>
                        </a:solidFill>
                        <a:effectLst/>
                        <a:uLnTx/>
                        <a:uFillTx/>
                        <a:latin typeface="Arial" panose="020B0604020202020204" pitchFamily="34" charset="0"/>
                        <a:ea typeface="+mn-ea"/>
                        <a:cs typeface="Arial" panose="020B0604020202020204" pitchFamily="34" charset="0"/>
                      </a:endParaRPr>
                    </a:p>
                  </a:txBody>
                  <a:tcPr marL="0" marR="0" marT="0" marB="0">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a:solidFill>
                            <a:schemeClr val="tx1"/>
                          </a:solidFill>
                          <a:latin typeface="Arial" panose="020B0604020202020204" pitchFamily="34" charset="0"/>
                          <a:cs typeface="Arial" panose="020B0604020202020204" pitchFamily="34" charset="0"/>
                        </a:rPr>
                        <a:t>Caspase </a:t>
                      </a:r>
                    </a:p>
                    <a:p>
                      <a:pPr algn="ctr"/>
                      <a:r>
                        <a:rPr lang="en-US" sz="1400" b="1">
                          <a:solidFill>
                            <a:schemeClr val="tx1"/>
                          </a:solidFill>
                          <a:latin typeface="Arial" panose="020B0604020202020204" pitchFamily="34" charset="0"/>
                          <a:cs typeface="Arial" panose="020B0604020202020204" pitchFamily="34" charset="0"/>
                        </a:rPr>
                        <a:t>(% Mock)</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a:solidFill>
                            <a:schemeClr val="tx1"/>
                          </a:solidFill>
                          <a:latin typeface="Arial" panose="020B0604020202020204" pitchFamily="34" charset="0"/>
                          <a:cs typeface="Arial" panose="020B0604020202020204" pitchFamily="34" charset="0"/>
                        </a:rPr>
                        <a:t>IC</a:t>
                      </a:r>
                      <a:r>
                        <a:rPr lang="en-US" sz="1400" b="1" baseline="-25000">
                          <a:solidFill>
                            <a:schemeClr val="tx1"/>
                          </a:solidFill>
                          <a:latin typeface="Arial" panose="020B0604020202020204" pitchFamily="34" charset="0"/>
                          <a:cs typeface="Arial" panose="020B0604020202020204" pitchFamily="34" charset="0"/>
                        </a:rPr>
                        <a:t>50</a:t>
                      </a:r>
                      <a:r>
                        <a:rPr lang="en-US" sz="1400" b="1">
                          <a:solidFill>
                            <a:schemeClr val="tx1"/>
                          </a:solidFill>
                          <a:latin typeface="Arial" panose="020B0604020202020204" pitchFamily="34" charset="0"/>
                          <a:cs typeface="Arial" panose="020B0604020202020204" pitchFamily="34" charset="0"/>
                        </a:rPr>
                        <a:t> </a:t>
                      </a:r>
                    </a:p>
                    <a:p>
                      <a:pPr algn="ctr"/>
                      <a:r>
                        <a:rPr lang="en-US" sz="1400" b="1">
                          <a:solidFill>
                            <a:schemeClr val="tx1"/>
                          </a:solidFill>
                          <a:latin typeface="Arial" panose="020B0604020202020204" pitchFamily="34" charset="0"/>
                          <a:cs typeface="Arial" panose="020B0604020202020204" pitchFamily="34" charset="0"/>
                        </a:rPr>
                        <a:t>(</a:t>
                      </a:r>
                      <a:r>
                        <a:rPr lang="en-US" sz="1400" b="1" err="1">
                          <a:solidFill>
                            <a:schemeClr val="tx1"/>
                          </a:solidFill>
                          <a:latin typeface="Arial" panose="020B0604020202020204" pitchFamily="34" charset="0"/>
                          <a:cs typeface="Arial" panose="020B0604020202020204" pitchFamily="34" charset="0"/>
                        </a:rPr>
                        <a:t>nM</a:t>
                      </a:r>
                      <a:r>
                        <a:rPr lang="en-US" sz="1400" b="1">
                          <a:solidFill>
                            <a:schemeClr val="tx1"/>
                          </a:solidFill>
                          <a:latin typeface="Arial" panose="020B0604020202020204" pitchFamily="34" charset="0"/>
                          <a:cs typeface="Arial" panose="020B0604020202020204" pitchFamily="34" charset="0"/>
                        </a:rPr>
                        <a:t>)</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3789583802"/>
                  </a:ext>
                </a:extLst>
              </a:tr>
              <a:tr h="312680">
                <a:tc>
                  <a:txBody>
                    <a:bodyPr/>
                    <a:lstStyle/>
                    <a:p>
                      <a:r>
                        <a:rPr lang="en-US" sz="1400">
                          <a:latin typeface="Arial" panose="020B0604020202020204" pitchFamily="34" charset="0"/>
                          <a:cs typeface="Arial" panose="020B0604020202020204" pitchFamily="34" charset="0"/>
                        </a:rPr>
                        <a:t>558807</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25000" dirty="0" err="1">
                          <a:solidFill>
                            <a:srgbClr val="000000"/>
                          </a:solidFill>
                          <a:effectLst/>
                          <a:latin typeface="Courier New"/>
                        </a:rPr>
                        <a:t>s</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A</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G</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A</a:t>
                      </a:r>
                      <a:r>
                        <a:rPr lang="en-US" sz="1600" b="1" i="0" u="none" strike="noStrike" baseline="-25000" dirty="0" err="1">
                          <a:solidFill>
                            <a:srgbClr val="000000"/>
                          </a:solidFill>
                          <a:effectLst/>
                          <a:latin typeface="Courier New"/>
                        </a:rPr>
                        <a:t>s</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A</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A</a:t>
                      </a:r>
                      <a:endParaRPr lang="en-US" sz="1600" b="1" i="0" u="none" strike="noStrike" dirty="0">
                        <a:solidFill>
                          <a:srgbClr val="00B0F0"/>
                        </a:solidFill>
                        <a:effectLst/>
                        <a:latin typeface="Courier New" panose="02070309020205020404" pitchFamily="49" charset="0"/>
                      </a:endParaRPr>
                    </a:p>
                  </a:txBody>
                  <a:tcPr marL="9525" marR="9525" marT="9525"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latin typeface="Arial" panose="020B0604020202020204" pitchFamily="34" charset="0"/>
                          <a:cs typeface="Arial" panose="020B0604020202020204" pitchFamily="34" charset="0"/>
                        </a:rPr>
                        <a:t>64.0</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latin typeface="Arial" panose="020B0604020202020204" pitchFamily="34" charset="0"/>
                          <a:cs typeface="Arial" panose="020B0604020202020204" pitchFamily="34" charset="0"/>
                        </a:rPr>
                        <a:t>2290</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latin typeface="Arial" panose="020B0604020202020204" pitchFamily="34" charset="0"/>
                          <a:cs typeface="Arial" panose="020B0604020202020204" pitchFamily="34" charset="0"/>
                        </a:rPr>
                        <a:t>61</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953713062"/>
                  </a:ext>
                </a:extLst>
              </a:tr>
              <a:tr h="312680">
                <a:tc>
                  <a:txBody>
                    <a:bodyPr/>
                    <a:lstStyle/>
                    <a:p>
                      <a:r>
                        <a:rPr lang="en-US" sz="1400">
                          <a:latin typeface="Arial" panose="020B0604020202020204" pitchFamily="34" charset="0"/>
                          <a:cs typeface="Arial" panose="020B0604020202020204" pitchFamily="34" charset="0"/>
                        </a:rPr>
                        <a:t>1375432</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25000" dirty="0" err="1">
                          <a:solidFill>
                            <a:srgbClr val="FF00FF"/>
                          </a:solidFill>
                          <a:effectLst/>
                          <a:latin typeface="Courier New"/>
                        </a:rPr>
                        <a:t>u</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B0F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G</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dirty="0" err="1">
                          <a:solidFill>
                            <a:srgbClr val="00B0F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B0F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B0F0"/>
                          </a:solidFill>
                          <a:effectLst/>
                          <a:latin typeface="Courier New"/>
                        </a:rPr>
                        <a:t>A</a:t>
                      </a:r>
                      <a:endParaRPr lang="en-US" sz="1600" b="1" i="0" u="none" strike="noStrike" dirty="0">
                        <a:solidFill>
                          <a:srgbClr val="00B0F0"/>
                        </a:solidFill>
                        <a:effectLst/>
                        <a:latin typeface="Courier New" panose="02070309020205020404" pitchFamily="49" charset="0"/>
                      </a:endParaRPr>
                    </a:p>
                  </a:txBody>
                  <a:tcPr marL="9525" marR="9525" marT="9525"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0.2</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161</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232</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33948478"/>
                  </a:ext>
                </a:extLst>
              </a:tr>
              <a:tr h="312680">
                <a:tc>
                  <a:txBody>
                    <a:bodyPr/>
                    <a:lstStyle/>
                    <a:p>
                      <a:r>
                        <a:rPr lang="en-US" sz="1400">
                          <a:latin typeface="Arial" panose="020B0604020202020204" pitchFamily="34" charset="0"/>
                          <a:cs typeface="Arial" panose="020B0604020202020204" pitchFamily="34" charset="0"/>
                        </a:rPr>
                        <a:t>1386094</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25000" dirty="0" err="1">
                          <a:solidFill>
                            <a:srgbClr val="000000"/>
                          </a:solidFill>
                          <a:effectLst/>
                          <a:latin typeface="Courier New"/>
                        </a:rPr>
                        <a:t>s</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G</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dirty="0" err="1">
                          <a:solidFill>
                            <a:srgbClr val="00B0F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A</a:t>
                      </a:r>
                      <a:endParaRPr lang="en-US" sz="1600" b="1" i="0" u="none" strike="noStrike" dirty="0">
                        <a:solidFill>
                          <a:srgbClr val="00B0F0"/>
                        </a:solidFill>
                        <a:effectLst/>
                        <a:latin typeface="Courier New" panose="02070309020205020404" pitchFamily="49" charset="0"/>
                      </a:endParaRPr>
                    </a:p>
                  </a:txBody>
                  <a:tcPr marL="9525" marR="9525" marT="9525"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1.1</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142</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810</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178542680"/>
                  </a:ext>
                </a:extLst>
              </a:tr>
              <a:tr h="312680">
                <a:tc>
                  <a:txBody>
                    <a:bodyPr/>
                    <a:lstStyle/>
                    <a:p>
                      <a:r>
                        <a:rPr lang="en-US" sz="1400">
                          <a:latin typeface="Arial" panose="020B0604020202020204" pitchFamily="34" charset="0"/>
                          <a:cs typeface="Arial" panose="020B0604020202020204" pitchFamily="34" charset="0"/>
                        </a:rPr>
                        <a:t>1378793</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25000" dirty="0" err="1">
                          <a:solidFill>
                            <a:srgbClr val="000000"/>
                          </a:solidFill>
                          <a:effectLst/>
                          <a:latin typeface="Courier New"/>
                        </a:rPr>
                        <a:t>s</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G</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A</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A</a:t>
                      </a:r>
                      <a:endParaRPr lang="en-US" sz="1600" b="1" i="0" u="none" strike="noStrike" dirty="0">
                        <a:solidFill>
                          <a:srgbClr val="00B0F0"/>
                        </a:solidFill>
                        <a:effectLst/>
                        <a:latin typeface="Courier New" panose="02070309020205020404" pitchFamily="49" charset="0"/>
                      </a:endParaRPr>
                    </a:p>
                  </a:txBody>
                  <a:tcPr marL="9525" marR="9525" marT="9525"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0.4</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latin typeface="Arial" panose="020B0604020202020204" pitchFamily="34" charset="0"/>
                          <a:cs typeface="Arial" panose="020B0604020202020204" pitchFamily="34" charset="0"/>
                        </a:rPr>
                        <a:t>165</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latin typeface="Arial" panose="020B0604020202020204" pitchFamily="34" charset="0"/>
                          <a:cs typeface="Arial" panose="020B0604020202020204" pitchFamily="34" charset="0"/>
                        </a:rPr>
                        <a:t>646</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709041101"/>
                  </a:ext>
                </a:extLst>
              </a:tr>
              <a:tr h="312680">
                <a:tc>
                  <a:txBody>
                    <a:bodyPr/>
                    <a:lstStyle/>
                    <a:p>
                      <a:r>
                        <a:rPr lang="en-US" sz="1400">
                          <a:latin typeface="Arial" panose="020B0604020202020204" pitchFamily="34" charset="0"/>
                          <a:cs typeface="Arial" panose="020B0604020202020204" pitchFamily="34" charset="0"/>
                        </a:rPr>
                        <a:t>1386355</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25000" dirty="0" err="1">
                          <a:solidFill>
                            <a:srgbClr val="000000"/>
                          </a:solidFill>
                          <a:effectLst/>
                          <a:latin typeface="Courier New"/>
                        </a:rPr>
                        <a:t>s</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A</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G</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0000"/>
                          </a:solidFill>
                          <a:effectLst/>
                          <a:latin typeface="Courier New"/>
                        </a:rPr>
                        <a:t>A</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B0F0"/>
                          </a:solidFill>
                          <a:effectLst/>
                          <a:latin typeface="Courier New"/>
                        </a:rPr>
                        <a:t>A</a:t>
                      </a:r>
                      <a:endParaRPr lang="en-US" sz="1600" b="1" i="0" u="none" strike="noStrike" dirty="0">
                        <a:solidFill>
                          <a:srgbClr val="00B0F0"/>
                        </a:solidFill>
                        <a:effectLst/>
                        <a:latin typeface="Courier New" panose="02070309020205020404" pitchFamily="49" charset="0"/>
                      </a:endParaRPr>
                    </a:p>
                  </a:txBody>
                  <a:tcPr marL="9525" marR="9525" marT="9525"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-0.2</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latin typeface="Arial" panose="020B0604020202020204" pitchFamily="34" charset="0"/>
                          <a:cs typeface="Arial" panose="020B0604020202020204" pitchFamily="34" charset="0"/>
                        </a:rPr>
                        <a:t>141</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latin typeface="Arial" panose="020B0604020202020204" pitchFamily="34" charset="0"/>
                          <a:cs typeface="Arial" panose="020B0604020202020204" pitchFamily="34" charset="0"/>
                        </a:rPr>
                        <a:t>1158</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808393165"/>
                  </a:ext>
                </a:extLst>
              </a:tr>
              <a:tr h="312680">
                <a:tc>
                  <a:txBody>
                    <a:bodyPr/>
                    <a:lstStyle/>
                    <a:p>
                      <a:r>
                        <a:rPr lang="en-US" sz="1400">
                          <a:latin typeface="Arial" panose="020B0604020202020204" pitchFamily="34" charset="0"/>
                          <a:cs typeface="Arial" panose="020B0604020202020204" pitchFamily="34" charset="0"/>
                        </a:rPr>
                        <a:t>1378794</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25000" dirty="0" err="1">
                          <a:solidFill>
                            <a:srgbClr val="FF00FF"/>
                          </a:solidFill>
                          <a:effectLst/>
                          <a:latin typeface="Courier New"/>
                        </a:rPr>
                        <a:t>u</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t>
                      </a:r>
                      <a:r>
                        <a:rPr lang="en-US" sz="1600" b="1" i="0" u="none" strike="noStrike" baseline="-25000" dirty="0" err="1">
                          <a:solidFill>
                            <a:srgbClr val="FF00FF"/>
                          </a:solidFill>
                          <a:effectLst/>
                          <a:latin typeface="Courier New"/>
                        </a:rPr>
                        <a:t>u</a:t>
                      </a:r>
                      <a:r>
                        <a:rPr lang="en-US" sz="1600" b="1" i="0" u="none" strike="noStrike" dirty="0" err="1">
                          <a:solidFill>
                            <a:srgbClr val="00B0F0"/>
                          </a:solidFill>
                          <a:effectLst/>
                          <a:latin typeface="Courier New"/>
                        </a:rPr>
                        <a:t>A</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G</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T</a:t>
                      </a:r>
                      <a:r>
                        <a:rPr lang="en-US" sz="1600" b="1" i="0" u="none" strike="noStrike" baseline="-25000" dirty="0" err="1">
                          <a:solidFill>
                            <a:srgbClr val="000000"/>
                          </a:solidFill>
                          <a:effectLst/>
                          <a:latin typeface="Courier New"/>
                        </a:rPr>
                        <a:t>s</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A</a:t>
                      </a:r>
                      <a:r>
                        <a:rPr lang="en-US" sz="1600" b="1" i="0" u="none" strike="noStrike" baseline="-25000" dirty="0" err="1">
                          <a:solidFill>
                            <a:srgbClr val="000000"/>
                          </a:solidFill>
                          <a:effectLst/>
                          <a:latin typeface="Courier New"/>
                        </a:rPr>
                        <a:t>s</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0000"/>
                          </a:solidFill>
                          <a:effectLst/>
                          <a:latin typeface="Courier New"/>
                        </a:rPr>
                        <a:t>s</a:t>
                      </a:r>
                      <a:r>
                        <a:rPr lang="en-US" sz="1600" b="1" i="0" u="none" strike="noStrike" dirty="0" err="1">
                          <a:solidFill>
                            <a:srgbClr val="000000"/>
                          </a:solidFill>
                          <a:effectLst/>
                          <a:latin typeface="Courier New"/>
                        </a:rPr>
                        <a:t>A</a:t>
                      </a:r>
                      <a:r>
                        <a:rPr lang="en-US" sz="1600" b="1" i="0" u="none" strike="noStrike" baseline="-25000" dirty="0" err="1">
                          <a:solidFill>
                            <a:srgbClr val="FF00FF"/>
                          </a:solidFill>
                          <a:effectLst/>
                          <a:latin typeface="Courier New"/>
                        </a:rPr>
                        <a:t>u</a:t>
                      </a:r>
                      <a:r>
                        <a:rPr lang="en-US" sz="1600" b="1" i="0" u="none" strike="noStrike" dirty="0" err="1">
                          <a:solidFill>
                            <a:srgbClr val="00B0F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B0F0"/>
                          </a:solidFill>
                          <a:effectLst/>
                          <a:latin typeface="Courier New"/>
                        </a:rPr>
                        <a:t>T</a:t>
                      </a:r>
                      <a:r>
                        <a:rPr lang="en-US" sz="1600" b="1" i="0" u="none" strike="noStrike" baseline="-25000" dirty="0" err="1">
                          <a:solidFill>
                            <a:srgbClr val="FF00FF"/>
                          </a:solidFill>
                          <a:effectLst/>
                          <a:latin typeface="Courier New"/>
                        </a:rPr>
                        <a:t>u</a:t>
                      </a:r>
                      <a:r>
                        <a:rPr lang="en-US" sz="1600" b="1" i="0" u="none" strike="noStrike" dirty="0" err="1">
                          <a:solidFill>
                            <a:srgbClr val="00B0F0"/>
                          </a:solidFill>
                          <a:effectLst/>
                          <a:latin typeface="Courier New"/>
                        </a:rPr>
                        <a:t>A</a:t>
                      </a:r>
                      <a:endParaRPr lang="en-US" sz="4400" dirty="0"/>
                    </a:p>
                  </a:txBody>
                  <a:tcPr marL="9525" marR="9525" marT="9525"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US" sz="1400" b="0" i="0" u="none" strike="noStrike">
                          <a:solidFill>
                            <a:srgbClr val="000000"/>
                          </a:solidFill>
                          <a:effectLst/>
                          <a:latin typeface="Arial" panose="020B0604020202020204" pitchFamily="34" charset="0"/>
                          <a:cs typeface="Arial" panose="020B0604020202020204" pitchFamily="34" charset="0"/>
                        </a:rPr>
                        <a:t>0.2</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latin typeface="Arial" panose="020B0604020202020204" pitchFamily="34" charset="0"/>
                          <a:cs typeface="Arial" panose="020B0604020202020204" pitchFamily="34" charset="0"/>
                        </a:rPr>
                        <a:t>2500</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dirty="0">
                          <a:latin typeface="Arial" panose="020B0604020202020204" pitchFamily="34" charset="0"/>
                          <a:cs typeface="Arial" panose="020B0604020202020204" pitchFamily="34" charset="0"/>
                        </a:rPr>
                        <a:t>83</a:t>
                      </a: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10987313"/>
                  </a:ext>
                </a:extLst>
              </a:tr>
            </a:tbl>
          </a:graphicData>
        </a:graphic>
      </p:graphicFrame>
      <p:sp>
        <p:nvSpPr>
          <p:cNvPr id="13" name="TextBox 12">
            <a:extLst>
              <a:ext uri="{FF2B5EF4-FFF2-40B4-BE49-F238E27FC236}">
                <a16:creationId xmlns:a16="http://schemas.microsoft.com/office/drawing/2014/main" xmlns="" id="{1B537053-0626-4CB2-BAAB-38BD7929E014}"/>
              </a:ext>
            </a:extLst>
          </p:cNvPr>
          <p:cNvSpPr txBox="1"/>
          <p:nvPr/>
        </p:nvSpPr>
        <p:spPr>
          <a:xfrm>
            <a:off x="1162290" y="1294527"/>
            <a:ext cx="377026" cy="492443"/>
          </a:xfrm>
          <a:prstGeom prst="rect">
            <a:avLst/>
          </a:prstGeom>
          <a:noFill/>
        </p:spPr>
        <p:txBody>
          <a:bodyPr wrap="none" rtlCol="0">
            <a:spAutoFit/>
          </a:bodyPr>
          <a:lstStyle/>
          <a:p>
            <a:r>
              <a:rPr lang="en-US" sz="2600" dirty="0"/>
              <a:t>A</a:t>
            </a:r>
          </a:p>
        </p:txBody>
      </p:sp>
      <p:sp>
        <p:nvSpPr>
          <p:cNvPr id="14" name="TextBox 13">
            <a:extLst>
              <a:ext uri="{FF2B5EF4-FFF2-40B4-BE49-F238E27FC236}">
                <a16:creationId xmlns:a16="http://schemas.microsoft.com/office/drawing/2014/main" xmlns="" id="{7182FFB0-1944-423D-9D89-BAB6A0022BD0}"/>
              </a:ext>
            </a:extLst>
          </p:cNvPr>
          <p:cNvSpPr txBox="1"/>
          <p:nvPr/>
        </p:nvSpPr>
        <p:spPr>
          <a:xfrm>
            <a:off x="1098945" y="5508081"/>
            <a:ext cx="365806" cy="492443"/>
          </a:xfrm>
          <a:prstGeom prst="rect">
            <a:avLst/>
          </a:prstGeom>
          <a:noFill/>
        </p:spPr>
        <p:txBody>
          <a:bodyPr wrap="none" rtlCol="0">
            <a:spAutoFit/>
          </a:bodyPr>
          <a:lstStyle/>
          <a:p>
            <a:r>
              <a:rPr lang="en-US" sz="2600" dirty="0"/>
              <a:t>B</a:t>
            </a:r>
          </a:p>
        </p:txBody>
      </p:sp>
    </p:spTree>
    <p:extLst>
      <p:ext uri="{BB962C8B-B14F-4D97-AF65-F5344CB8AC3E}">
        <p14:creationId xmlns:p14="http://schemas.microsoft.com/office/powerpoint/2010/main" val="37096437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ontent Placeholder 5">
            <a:extLst>
              <a:ext uri="{FF2B5EF4-FFF2-40B4-BE49-F238E27FC236}">
                <a16:creationId xmlns:a16="http://schemas.microsoft.com/office/drawing/2014/main" xmlns="" id="{335EE437-ED15-43EF-B0E4-E171016C2219}"/>
              </a:ext>
            </a:extLst>
          </p:cNvPr>
          <p:cNvGraphicFramePr>
            <a:graphicFrameLocks/>
          </p:cNvGraphicFramePr>
          <p:nvPr>
            <p:extLst>
              <p:ext uri="{D42A27DB-BD31-4B8C-83A1-F6EECF244321}">
                <p14:modId xmlns:p14="http://schemas.microsoft.com/office/powerpoint/2010/main" val="1451546591"/>
              </p:ext>
            </p:extLst>
          </p:nvPr>
        </p:nvGraphicFramePr>
        <p:xfrm>
          <a:off x="2287404" y="5414718"/>
          <a:ext cx="5678881" cy="3386019"/>
        </p:xfrm>
        <a:graphic>
          <a:graphicData uri="http://schemas.openxmlformats.org/drawingml/2006/table">
            <a:tbl>
              <a:tblPr firstRow="1" bandRow="1">
                <a:tableStyleId>{5C22544A-7EE6-4342-B048-85BDC9FD1C3A}</a:tableStyleId>
              </a:tblPr>
              <a:tblGrid>
                <a:gridCol w="819635">
                  <a:extLst>
                    <a:ext uri="{9D8B030D-6E8A-4147-A177-3AD203B41FA5}">
                      <a16:colId xmlns:a16="http://schemas.microsoft.com/office/drawing/2014/main" xmlns="" val="1835527060"/>
                    </a:ext>
                  </a:extLst>
                </a:gridCol>
                <a:gridCol w="2914330">
                  <a:extLst>
                    <a:ext uri="{9D8B030D-6E8A-4147-A177-3AD203B41FA5}">
                      <a16:colId xmlns:a16="http://schemas.microsoft.com/office/drawing/2014/main" xmlns="" val="3004011052"/>
                    </a:ext>
                  </a:extLst>
                </a:gridCol>
                <a:gridCol w="595087">
                  <a:extLst>
                    <a:ext uri="{9D8B030D-6E8A-4147-A177-3AD203B41FA5}">
                      <a16:colId xmlns:a16="http://schemas.microsoft.com/office/drawing/2014/main" xmlns="" val="3174109542"/>
                    </a:ext>
                  </a:extLst>
                </a:gridCol>
                <a:gridCol w="812799">
                  <a:extLst>
                    <a:ext uri="{9D8B030D-6E8A-4147-A177-3AD203B41FA5}">
                      <a16:colId xmlns:a16="http://schemas.microsoft.com/office/drawing/2014/main" xmlns="" val="1355102133"/>
                    </a:ext>
                  </a:extLst>
                </a:gridCol>
                <a:gridCol w="537030">
                  <a:extLst>
                    <a:ext uri="{9D8B030D-6E8A-4147-A177-3AD203B41FA5}">
                      <a16:colId xmlns:a16="http://schemas.microsoft.com/office/drawing/2014/main" xmlns="" val="2285472507"/>
                    </a:ext>
                  </a:extLst>
                </a:gridCol>
              </a:tblGrid>
              <a:tr h="462791">
                <a:tc>
                  <a:txBody>
                    <a:bodyPr/>
                    <a:lstStyle/>
                    <a:p>
                      <a:pPr algn="ctr"/>
                      <a:r>
                        <a:rPr lang="en-US" sz="1400" b="1">
                          <a:solidFill>
                            <a:schemeClr val="tx1"/>
                          </a:solidFill>
                          <a:latin typeface="Arial"/>
                          <a:cs typeface="Arial"/>
                        </a:rPr>
                        <a:t>ION #</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a:solidFill>
                            <a:schemeClr val="tx1"/>
                          </a:solidFill>
                          <a:latin typeface="Arial"/>
                          <a:cs typeface="Arial"/>
                        </a:rPr>
                        <a:t>Sequence (5’-3’)</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i="0" baseline="0">
                          <a:solidFill>
                            <a:schemeClr val="tx1"/>
                          </a:solidFill>
                          <a:latin typeface="Arial"/>
                          <a:cs typeface="Arial"/>
                        </a:rPr>
                        <a:t>Δ</a:t>
                      </a:r>
                      <a:r>
                        <a:rPr lang="en-US" sz="1400" i="1">
                          <a:solidFill>
                            <a:schemeClr val="tx1"/>
                          </a:solidFill>
                          <a:latin typeface="Arial"/>
                          <a:cs typeface="Arial"/>
                        </a:rPr>
                        <a:t>T</a:t>
                      </a:r>
                      <a:r>
                        <a:rPr lang="en-US" sz="1400" baseline="-25000">
                          <a:solidFill>
                            <a:schemeClr val="tx1"/>
                          </a:solidFill>
                          <a:latin typeface="Arial"/>
                          <a:cs typeface="Arial"/>
                        </a:rPr>
                        <a:t>m</a:t>
                      </a:r>
                      <a:r>
                        <a:rPr lang="en-US" sz="1400">
                          <a:solidFill>
                            <a:schemeClr val="tx1"/>
                          </a:solidFill>
                          <a:latin typeface="Arial"/>
                          <a:cs typeface="Arial"/>
                        </a:rPr>
                        <a:t> (°C)</a:t>
                      </a:r>
                    </a:p>
                  </a:txBody>
                  <a:tcPr marL="0" marR="0" marT="0" marB="0">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a:solidFill>
                            <a:schemeClr val="tx1"/>
                          </a:solidFill>
                          <a:latin typeface="Arial"/>
                          <a:cs typeface="Arial"/>
                        </a:rPr>
                        <a:t>Caspase </a:t>
                      </a:r>
                      <a:endParaRPr lang="en-US" sz="1400" b="1">
                        <a:solidFill>
                          <a:schemeClr val="tx1"/>
                        </a:solidFill>
                        <a:latin typeface="Arial" panose="020B0604020202020204" pitchFamily="34" charset="0"/>
                        <a:cs typeface="Arial" panose="020B0604020202020204" pitchFamily="34" charset="0"/>
                      </a:endParaRPr>
                    </a:p>
                    <a:p>
                      <a:pPr algn="ctr"/>
                      <a:r>
                        <a:rPr lang="en-US" sz="1400" b="1">
                          <a:solidFill>
                            <a:schemeClr val="tx1"/>
                          </a:solidFill>
                          <a:latin typeface="Arial"/>
                          <a:cs typeface="Arial"/>
                        </a:rPr>
                        <a:t>(% Mock)</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1400" b="1">
                          <a:solidFill>
                            <a:schemeClr val="tx1"/>
                          </a:solidFill>
                          <a:latin typeface="Arial"/>
                          <a:cs typeface="Arial"/>
                        </a:rPr>
                        <a:t>IC</a:t>
                      </a:r>
                      <a:r>
                        <a:rPr lang="en-US" sz="1400" b="1" baseline="-25000">
                          <a:solidFill>
                            <a:schemeClr val="tx1"/>
                          </a:solidFill>
                          <a:latin typeface="Arial"/>
                          <a:cs typeface="Arial"/>
                        </a:rPr>
                        <a:t>50</a:t>
                      </a:r>
                      <a:r>
                        <a:rPr lang="en-US" sz="1400" b="1">
                          <a:solidFill>
                            <a:schemeClr val="tx1"/>
                          </a:solidFill>
                          <a:latin typeface="Arial"/>
                          <a:cs typeface="Arial"/>
                        </a:rPr>
                        <a:t> </a:t>
                      </a:r>
                      <a:endParaRPr lang="en-US" sz="1400" b="1">
                        <a:solidFill>
                          <a:schemeClr val="tx1"/>
                        </a:solidFill>
                        <a:latin typeface="Arial" panose="020B0604020202020204" pitchFamily="34" charset="0"/>
                        <a:cs typeface="Arial" panose="020B0604020202020204" pitchFamily="34" charset="0"/>
                      </a:endParaRPr>
                    </a:p>
                    <a:p>
                      <a:pPr algn="ctr"/>
                      <a:r>
                        <a:rPr lang="en-US" sz="1400" b="1">
                          <a:solidFill>
                            <a:schemeClr val="tx1"/>
                          </a:solidFill>
                          <a:latin typeface="Arial"/>
                          <a:cs typeface="Arial"/>
                        </a:rPr>
                        <a:t>(nM)</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xmlns="" val="3789583802"/>
                  </a:ext>
                </a:extLst>
              </a:tr>
              <a:tr h="265748">
                <a:tc>
                  <a:txBody>
                    <a:bodyPr/>
                    <a:lstStyle/>
                    <a:p>
                      <a:pPr algn="ctr"/>
                      <a:r>
                        <a:rPr lang="en-US" sz="1400">
                          <a:latin typeface="Arial"/>
                          <a:cs typeface="Arial"/>
                        </a:rPr>
                        <a:t>558807</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latin typeface="Arial"/>
                          <a:cs typeface="Arial"/>
                        </a:rPr>
                        <a:t>64.0</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2838</a:t>
                      </a:r>
                      <a:endParaRPr lang="en-US" sz="1400" b="1" i="0" u="none" strike="noStrike">
                        <a:solidFill>
                          <a:srgbClr val="000000"/>
                        </a:solidFill>
                        <a:effectLst/>
                        <a:latin typeface="Arial"/>
                        <a:cs typeface="Arial"/>
                      </a:endParaRP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400">
                          <a:latin typeface="Arial"/>
                          <a:cs typeface="Arial"/>
                        </a:rPr>
                        <a:t>124</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953713062"/>
                  </a:ext>
                </a:extLst>
              </a:tr>
              <a:tr h="265748">
                <a:tc>
                  <a:txBody>
                    <a:bodyPr/>
                    <a:lstStyle/>
                    <a:p>
                      <a:pPr algn="ctr"/>
                      <a:r>
                        <a:rPr lang="en-US" sz="1400">
                          <a:latin typeface="Arial"/>
                          <a:cs typeface="Arial"/>
                        </a:rPr>
                        <a:t>1375427</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a:t>
                      </a:r>
                      <a:r>
                        <a:rPr lang="en-US" sz="1600" b="1" i="0" u="none" strike="noStrike" baseline="-25000" dirty="0" err="1">
                          <a:solidFill>
                            <a:srgbClr val="FF00FF"/>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FF00FF"/>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1.0</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932</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a:effectLst/>
                          <a:latin typeface="Arial"/>
                          <a:cs typeface="Arial"/>
                        </a:rPr>
                        <a:t>108</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033948478"/>
                  </a:ext>
                </a:extLst>
              </a:tr>
              <a:tr h="265748">
                <a:tc>
                  <a:txBody>
                    <a:bodyPr/>
                    <a:lstStyle/>
                    <a:p>
                      <a:pPr algn="ctr"/>
                      <a:r>
                        <a:rPr lang="en-US" sz="1400">
                          <a:latin typeface="Arial"/>
                          <a:cs typeface="Arial"/>
                        </a:rPr>
                        <a:t>1556886</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a:t>
                      </a:r>
                      <a:r>
                        <a:rPr lang="en-US" sz="1600" b="1" i="0" u="none" strike="noStrike" dirty="0" err="1">
                          <a:solidFill>
                            <a:srgbClr val="000000"/>
                          </a:solidFill>
                          <a:effectLst/>
                          <a:latin typeface="Courier New"/>
                        </a:rPr>
                        <a:t>TG</a:t>
                      </a:r>
                      <a:r>
                        <a:rPr lang="en-US" sz="1600" b="1" i="0" u="none" strike="noStrike" baseline="-25000" dirty="0" err="1">
                          <a:solidFill>
                            <a:srgbClr val="FF000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0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dirty="0" err="1">
                          <a:solidFill>
                            <a:srgbClr val="00B0F0"/>
                          </a:solidFill>
                          <a:effectLst/>
                          <a:latin typeface="Courier New"/>
                        </a:rPr>
                        <a:t>TTA</a:t>
                      </a:r>
                      <a:endParaRPr lang="en-US" sz="1600" b="1" i="0" u="none" strike="noStrike" dirty="0">
                        <a:solidFill>
                          <a:srgbClr val="00B0F0"/>
                        </a:solidFill>
                        <a:effectLst/>
                        <a:latin typeface="Courier New"/>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-0.1</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755</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a:effectLst/>
                          <a:latin typeface="Arial"/>
                          <a:cs typeface="Arial"/>
                        </a:rPr>
                        <a:t>272</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178542680"/>
                  </a:ext>
                </a:extLst>
              </a:tr>
              <a:tr h="265748">
                <a:tc>
                  <a:txBody>
                    <a:bodyPr/>
                    <a:lstStyle/>
                    <a:p>
                      <a:pPr algn="ctr"/>
                      <a:r>
                        <a:rPr lang="en-US" sz="1400">
                          <a:latin typeface="Arial"/>
                          <a:cs typeface="Arial"/>
                        </a:rPr>
                        <a:t>1556885</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a:t>
                      </a:r>
                      <a:r>
                        <a:rPr lang="en-US" sz="1600" b="1" i="0" u="none" strike="noStrike" baseline="-25000" dirty="0" err="1">
                          <a:solidFill>
                            <a:srgbClr val="00B05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FF000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0.5</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916</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a:effectLst/>
                          <a:latin typeface="Arial"/>
                          <a:cs typeface="Arial"/>
                        </a:rPr>
                        <a:t>111</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709041101"/>
                  </a:ext>
                </a:extLst>
              </a:tr>
              <a:tr h="265748">
                <a:tc>
                  <a:txBody>
                    <a:bodyPr/>
                    <a:lstStyle/>
                    <a:p>
                      <a:pPr algn="ctr"/>
                      <a:r>
                        <a:rPr lang="en-US" sz="1400">
                          <a:latin typeface="Arial"/>
                          <a:cs typeface="Arial"/>
                        </a:rPr>
                        <a:t>1556884</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a:t>
                      </a:r>
                      <a:r>
                        <a:rPr lang="en-US" sz="1600" b="1" i="0" u="none" strike="noStrike" baseline="-25000" dirty="0" err="1">
                          <a:solidFill>
                            <a:srgbClr val="FF000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00B05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0.0</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1956</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a:effectLst/>
                          <a:latin typeface="Arial"/>
                          <a:cs typeface="Arial"/>
                        </a:rPr>
                        <a:t>115</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808393165"/>
                  </a:ext>
                </a:extLst>
              </a:tr>
              <a:tr h="265748">
                <a:tc>
                  <a:txBody>
                    <a:bodyPr/>
                    <a:lstStyle/>
                    <a:p>
                      <a:pPr algn="ctr"/>
                      <a:r>
                        <a:rPr lang="en-US" sz="1400">
                          <a:latin typeface="Arial"/>
                          <a:cs typeface="Arial"/>
                        </a:rPr>
                        <a:t>1556883</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a:t>
                      </a:r>
                      <a:r>
                        <a:rPr lang="en-US" sz="1600" b="1" i="0" u="none" strike="noStrike" baseline="-25000" dirty="0" err="1">
                          <a:solidFill>
                            <a:srgbClr val="00B05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00B05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0.3</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2924</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a:effectLst/>
                          <a:latin typeface="Arial"/>
                          <a:cs typeface="Arial"/>
                        </a:rPr>
                        <a:t>118</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110987313"/>
                  </a:ext>
                </a:extLst>
              </a:tr>
              <a:tr h="265748">
                <a:tc>
                  <a:txBody>
                    <a:bodyPr/>
                    <a:lstStyle/>
                    <a:p>
                      <a:pPr algn="ctr"/>
                      <a:r>
                        <a:rPr lang="en-US" sz="1400">
                          <a:latin typeface="Arial"/>
                          <a:cs typeface="Arial"/>
                        </a:rPr>
                        <a:t>1375424</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t>
                      </a:r>
                      <a:r>
                        <a:rPr lang="en-US" sz="1600" b="1" i="0" u="none" strike="noStrike" baseline="-25000" dirty="0" err="1">
                          <a:solidFill>
                            <a:srgbClr val="FF00FF"/>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FF00FF"/>
                          </a:solidFill>
                          <a:effectLst/>
                          <a:latin typeface="Courier New" panose="02070309020205020404" pitchFamily="49" charset="0"/>
                        </a:rPr>
                        <a:t>u</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1.0</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3053</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a:effectLst/>
                          <a:latin typeface="Arial"/>
                          <a:cs typeface="Arial"/>
                        </a:rPr>
                        <a:t>101</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297183725"/>
                  </a:ext>
                </a:extLst>
              </a:tr>
              <a:tr h="265748">
                <a:tc>
                  <a:txBody>
                    <a:bodyPr/>
                    <a:lstStyle/>
                    <a:p>
                      <a:pPr algn="ctr"/>
                      <a:r>
                        <a:rPr lang="en-US" sz="1400">
                          <a:latin typeface="Arial"/>
                          <a:cs typeface="Arial"/>
                        </a:rPr>
                        <a:t>1556882</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panose="02070309020205020404" pitchFamily="49" charset="0"/>
                        </a:rPr>
                        <a:t>G</a:t>
                      </a:r>
                      <a:r>
                        <a:rPr lang="en-US" sz="1600" b="1" i="0" u="none" strike="noStrike" baseline="30000" dirty="0" err="1">
                          <a:solidFill>
                            <a:srgbClr val="00B0F0"/>
                          </a:solidFill>
                          <a:effectLst/>
                          <a:latin typeface="Courier New" panose="02070309020205020404" pitchFamily="49" charset="0"/>
                        </a:rPr>
                        <a:t>m</a:t>
                      </a:r>
                      <a:r>
                        <a:rPr lang="en-US" sz="1600" b="1" i="0" u="none" strike="noStrike" dirty="0" err="1">
                          <a:solidFill>
                            <a:srgbClr val="00B0F0"/>
                          </a:solidFill>
                          <a:effectLst/>
                          <a:latin typeface="Courier New" panose="02070309020205020404" pitchFamily="49" charset="0"/>
                        </a:rPr>
                        <a:t>CA</a:t>
                      </a:r>
                      <a:r>
                        <a:rPr lang="en-US" sz="1600" b="1" i="0" u="none" strike="noStrike" dirty="0" err="1">
                          <a:solidFill>
                            <a:srgbClr val="000000"/>
                          </a:solidFill>
                          <a:effectLst/>
                          <a:latin typeface="Courier New" panose="02070309020205020404" pitchFamily="49" charset="0"/>
                        </a:rPr>
                        <a:t>TGTT</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t>
                      </a:r>
                      <a:r>
                        <a:rPr lang="en-US" sz="1600" b="1" i="0" u="none" strike="noStrike" baseline="-25000" dirty="0" err="1">
                          <a:solidFill>
                            <a:srgbClr val="FF0000"/>
                          </a:solidFill>
                          <a:effectLst/>
                          <a:latin typeface="Courier New" panose="02070309020205020404" pitchFamily="49" charset="0"/>
                        </a:rPr>
                        <a:t>u</a:t>
                      </a:r>
                      <a:r>
                        <a:rPr lang="en-US" sz="1600" b="1" i="0" u="none" strike="noStrike" dirty="0" err="1">
                          <a:solidFill>
                            <a:srgbClr val="000000"/>
                          </a:solidFill>
                          <a:effectLst/>
                          <a:latin typeface="Courier New" panose="02070309020205020404" pitchFamily="49" charset="0"/>
                        </a:rPr>
                        <a:t>T</a:t>
                      </a:r>
                      <a:r>
                        <a:rPr lang="en-US" sz="1600" b="1" i="0" u="none" strike="noStrike" baseline="-25000" dirty="0" err="1">
                          <a:solidFill>
                            <a:srgbClr val="FF0000"/>
                          </a:solidFill>
                          <a:effectLst/>
                          <a:latin typeface="Courier New" panose="02070309020205020404" pitchFamily="49" charset="0"/>
                        </a:rPr>
                        <a:t>u</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baseline="30000" dirty="0" err="1">
                          <a:solidFill>
                            <a:srgbClr val="000000"/>
                          </a:solidFill>
                          <a:effectLst/>
                          <a:latin typeface="Courier New" panose="02070309020205020404" pitchFamily="49" charset="0"/>
                        </a:rPr>
                        <a:t>m</a:t>
                      </a:r>
                      <a:r>
                        <a:rPr lang="en-US" sz="1600" b="1" i="0" u="none" strike="noStrike" dirty="0" err="1">
                          <a:solidFill>
                            <a:srgbClr val="000000"/>
                          </a:solidFill>
                          <a:effectLst/>
                          <a:latin typeface="Courier New" panose="02070309020205020404" pitchFamily="49" charset="0"/>
                        </a:rPr>
                        <a:t>CA</a:t>
                      </a:r>
                      <a:r>
                        <a:rPr lang="en-US" sz="1600" b="1" i="0" u="none" strike="noStrike" dirty="0" err="1">
                          <a:solidFill>
                            <a:srgbClr val="00B0F0"/>
                          </a:solidFill>
                          <a:effectLst/>
                          <a:latin typeface="Courier New" panose="02070309020205020404" pitchFamily="49" charset="0"/>
                        </a:rPr>
                        <a:t>TTA</a:t>
                      </a:r>
                      <a:endParaRPr lang="en-US" sz="1600" b="1" i="0" u="none" strike="noStrike" dirty="0">
                        <a:solidFill>
                          <a:srgbClr val="00B0F0"/>
                        </a:solidFill>
                        <a:effectLst/>
                        <a:latin typeface="Courier New" panose="02070309020205020404" pitchFamily="49" charset="0"/>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0.2</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2899</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a:effectLst/>
                          <a:latin typeface="Arial"/>
                          <a:cs typeface="Arial"/>
                        </a:rPr>
                        <a:t>119</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849461047"/>
                  </a:ext>
                </a:extLst>
              </a:tr>
              <a:tr h="265748">
                <a:tc>
                  <a:txBody>
                    <a:bodyPr/>
                    <a:lstStyle/>
                    <a:p>
                      <a:pPr algn="ctr"/>
                      <a:r>
                        <a:rPr lang="en-US" sz="1400">
                          <a:latin typeface="Arial"/>
                          <a:cs typeface="Arial"/>
                        </a:rPr>
                        <a:t>1556881</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a:t>
                      </a:r>
                      <a:r>
                        <a:rPr lang="en-US" sz="1600" b="1" i="0" u="none" strike="noStrike" dirty="0" err="1">
                          <a:solidFill>
                            <a:srgbClr val="000000"/>
                          </a:solidFill>
                          <a:effectLst/>
                          <a:latin typeface="Courier New"/>
                        </a:rPr>
                        <a:t>TGTT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B05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FF0000"/>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dirty="0" err="1">
                          <a:solidFill>
                            <a:srgbClr val="00B0F0"/>
                          </a:solidFill>
                          <a:effectLst/>
                          <a:latin typeface="Courier New"/>
                        </a:rPr>
                        <a:t>TTA</a:t>
                      </a:r>
                      <a:endParaRPr lang="en-US" sz="1600" b="1" i="0" u="none" strike="noStrike" dirty="0">
                        <a:solidFill>
                          <a:srgbClr val="00B0F0"/>
                        </a:solidFill>
                        <a:effectLst/>
                        <a:latin typeface="Courier New"/>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-0.4</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3128</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a:effectLst/>
                          <a:latin typeface="Arial"/>
                          <a:cs typeface="Arial"/>
                        </a:rPr>
                        <a:t>115</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586782661"/>
                  </a:ext>
                </a:extLst>
              </a:tr>
              <a:tr h="265748">
                <a:tc>
                  <a:txBody>
                    <a:bodyPr/>
                    <a:lstStyle/>
                    <a:p>
                      <a:pPr algn="ctr"/>
                      <a:r>
                        <a:rPr lang="en-US" sz="1400">
                          <a:latin typeface="Arial"/>
                          <a:cs typeface="Arial"/>
                        </a:rPr>
                        <a:t>1556880</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a:t>
                      </a:r>
                      <a:r>
                        <a:rPr lang="en-US" sz="1600" b="1" i="0" u="none" strike="noStrike" dirty="0" err="1">
                          <a:solidFill>
                            <a:srgbClr val="000000"/>
                          </a:solidFill>
                          <a:effectLst/>
                          <a:latin typeface="Courier New"/>
                        </a:rPr>
                        <a:t>TGTT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FF000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00B050"/>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dirty="0" err="1">
                          <a:solidFill>
                            <a:srgbClr val="00B0F0"/>
                          </a:solidFill>
                          <a:effectLst/>
                          <a:latin typeface="Courier New"/>
                        </a:rPr>
                        <a:t>TTA</a:t>
                      </a:r>
                      <a:endParaRPr lang="en-US" sz="1600" b="1" i="0" u="none" strike="noStrike" dirty="0">
                        <a:solidFill>
                          <a:srgbClr val="00B0F0"/>
                        </a:solidFill>
                        <a:effectLst/>
                        <a:latin typeface="Courier New"/>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-0.1</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2940</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a:effectLst/>
                          <a:latin typeface="Arial"/>
                          <a:cs typeface="Arial"/>
                        </a:rPr>
                        <a:t>187</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005050061"/>
                  </a:ext>
                </a:extLst>
              </a:tr>
              <a:tr h="265748">
                <a:tc>
                  <a:txBody>
                    <a:bodyPr/>
                    <a:lstStyle/>
                    <a:p>
                      <a:pPr algn="ctr"/>
                      <a:r>
                        <a:rPr lang="en-US" sz="1400">
                          <a:latin typeface="Arial"/>
                          <a:cs typeface="Arial"/>
                        </a:rPr>
                        <a:t>1556879</a:t>
                      </a:r>
                    </a:p>
                  </a:txBody>
                  <a:tcPr marL="0" marR="0" marT="0"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600" b="1" i="0" u="none" strike="noStrike" dirty="0" err="1">
                          <a:solidFill>
                            <a:srgbClr val="00B0F0"/>
                          </a:solidFill>
                          <a:effectLst/>
                          <a:latin typeface="Courier New"/>
                        </a:rPr>
                        <a:t>G</a:t>
                      </a:r>
                      <a:r>
                        <a:rPr lang="en-US" sz="1600" b="1" i="0" u="none" strike="noStrike" baseline="30000" dirty="0" err="1">
                          <a:solidFill>
                            <a:srgbClr val="00B0F0"/>
                          </a:solidFill>
                          <a:effectLst/>
                          <a:latin typeface="Courier New"/>
                        </a:rPr>
                        <a:t>m</a:t>
                      </a:r>
                      <a:r>
                        <a:rPr lang="en-US" sz="1600" b="1" i="0" u="none" strike="noStrike" dirty="0" err="1">
                          <a:solidFill>
                            <a:srgbClr val="00B0F0"/>
                          </a:solidFill>
                          <a:effectLst/>
                          <a:latin typeface="Courier New"/>
                        </a:rPr>
                        <a:t>CA</a:t>
                      </a:r>
                      <a:r>
                        <a:rPr lang="en-US" sz="1600" b="1" i="0" u="none" strike="noStrike" dirty="0" err="1">
                          <a:solidFill>
                            <a:srgbClr val="000000"/>
                          </a:solidFill>
                          <a:effectLst/>
                          <a:latin typeface="Courier New"/>
                        </a:rPr>
                        <a:t>TGTT</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t>
                      </a:r>
                      <a:r>
                        <a:rPr lang="en-US" sz="1600" b="1" i="0" u="none" strike="noStrike" baseline="-25000" dirty="0" err="1">
                          <a:solidFill>
                            <a:srgbClr val="00B050"/>
                          </a:solidFill>
                          <a:effectLst/>
                          <a:latin typeface="Courier New"/>
                        </a:rPr>
                        <a:t>u</a:t>
                      </a:r>
                      <a:r>
                        <a:rPr lang="en-US" sz="1600" b="1" i="0" u="none" strike="noStrike" dirty="0" err="1">
                          <a:solidFill>
                            <a:srgbClr val="000000"/>
                          </a:solidFill>
                          <a:effectLst/>
                          <a:latin typeface="Courier New"/>
                        </a:rPr>
                        <a:t>T</a:t>
                      </a:r>
                      <a:r>
                        <a:rPr lang="en-US" sz="1600" b="1" i="0" u="none" strike="noStrike" baseline="-25000" dirty="0" err="1">
                          <a:solidFill>
                            <a:srgbClr val="00B050"/>
                          </a:solidFill>
                          <a:effectLst/>
                          <a:latin typeface="Courier New"/>
                        </a:rPr>
                        <a:t>u</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baseline="30000" dirty="0" err="1">
                          <a:solidFill>
                            <a:srgbClr val="000000"/>
                          </a:solidFill>
                          <a:effectLst/>
                          <a:latin typeface="Courier New"/>
                        </a:rPr>
                        <a:t>m</a:t>
                      </a:r>
                      <a:r>
                        <a:rPr lang="en-US" sz="1600" b="1" i="0" u="none" strike="noStrike" dirty="0" err="1">
                          <a:solidFill>
                            <a:srgbClr val="000000"/>
                          </a:solidFill>
                          <a:effectLst/>
                          <a:latin typeface="Courier New"/>
                        </a:rPr>
                        <a:t>CA</a:t>
                      </a:r>
                      <a:r>
                        <a:rPr lang="en-US" sz="1600" b="1" i="0" u="none" strike="noStrike" dirty="0" err="1">
                          <a:solidFill>
                            <a:srgbClr val="00B0F0"/>
                          </a:solidFill>
                          <a:effectLst/>
                          <a:latin typeface="Courier New"/>
                        </a:rPr>
                        <a:t>TTA</a:t>
                      </a:r>
                      <a:endParaRPr lang="en-US" sz="1600" b="1" i="0" u="none" strike="noStrike" dirty="0">
                        <a:solidFill>
                          <a:srgbClr val="00B0F0"/>
                        </a:solidFill>
                        <a:effectLst/>
                        <a:latin typeface="Courier New"/>
                      </a:endParaRPr>
                    </a:p>
                  </a:txBody>
                  <a:tcPr marL="9525" marR="9525" marT="9525"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-0.1</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rtl="0" fontAlgn="ctr"/>
                      <a:r>
                        <a:rPr lang="en-US" sz="1400" u="none" strike="noStrike">
                          <a:effectLst/>
                          <a:latin typeface="Arial"/>
                          <a:cs typeface="Arial"/>
                        </a:rPr>
                        <a:t>2446</a:t>
                      </a:r>
                      <a:endParaRPr lang="en-US" sz="1400" b="1" i="0" u="none" strike="noStrike">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400" u="none" strike="noStrike" dirty="0">
                          <a:effectLst/>
                          <a:latin typeface="Arial"/>
                          <a:cs typeface="Arial"/>
                        </a:rPr>
                        <a:t>236</a:t>
                      </a:r>
                      <a:endParaRPr lang="en-US" sz="1400" b="1" i="0" u="none" strike="noStrike" dirty="0">
                        <a:solidFill>
                          <a:srgbClr val="000000"/>
                        </a:solidFill>
                        <a:effectLst/>
                        <a:latin typeface="Arial"/>
                        <a:cs typeface="Arial"/>
                      </a:endParaRPr>
                    </a:p>
                  </a:txBody>
                  <a:tcPr marL="13758" marR="13758" marT="13758" marB="0" anchor="ctr">
                    <a:lnL w="9525" cap="flat" cmpd="sng" algn="ctr">
                      <a:solidFill>
                        <a:schemeClr val="tx1"/>
                      </a:solidFill>
                      <a:prstDash val="sysDot"/>
                      <a:round/>
                      <a:headEnd type="none" w="med" len="med"/>
                      <a:tailEnd type="none" w="med" len="med"/>
                    </a:lnL>
                    <a:lnR w="9525" cap="flat" cmpd="sng" algn="ctr">
                      <a:solidFill>
                        <a:schemeClr val="tx1"/>
                      </a:solidFill>
                      <a:prstDash val="sysDot"/>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676580337"/>
                  </a:ext>
                </a:extLst>
              </a:tr>
            </a:tbl>
          </a:graphicData>
        </a:graphic>
      </p:graphicFrame>
      <p:pic>
        <p:nvPicPr>
          <p:cNvPr id="17" name="Picture 16">
            <a:extLst>
              <a:ext uri="{FF2B5EF4-FFF2-40B4-BE49-F238E27FC236}">
                <a16:creationId xmlns:a16="http://schemas.microsoft.com/office/drawing/2014/main" xmlns="" id="{A69EFA98-8533-4C4D-B44D-1E7A90C41FE2}"/>
              </a:ext>
            </a:extLst>
          </p:cNvPr>
          <p:cNvPicPr>
            <a:picLocks noChangeAspect="1"/>
          </p:cNvPicPr>
          <p:nvPr/>
        </p:nvPicPr>
        <p:blipFill>
          <a:blip r:embed="rId2"/>
          <a:stretch>
            <a:fillRect/>
          </a:stretch>
        </p:blipFill>
        <p:spPr>
          <a:xfrm>
            <a:off x="2457749" y="2485774"/>
            <a:ext cx="4990504" cy="1868785"/>
          </a:xfrm>
          <a:prstGeom prst="rect">
            <a:avLst/>
          </a:prstGeom>
          <a:ln>
            <a:solidFill>
              <a:schemeClr val="tx1"/>
            </a:solidFill>
          </a:ln>
        </p:spPr>
      </p:pic>
      <p:sp>
        <p:nvSpPr>
          <p:cNvPr id="18" name="TextBox 17">
            <a:extLst>
              <a:ext uri="{FF2B5EF4-FFF2-40B4-BE49-F238E27FC236}">
                <a16:creationId xmlns:a16="http://schemas.microsoft.com/office/drawing/2014/main" xmlns="" id="{0FCB651A-D77B-43C4-8317-50ACDFC06FA1}"/>
              </a:ext>
            </a:extLst>
          </p:cNvPr>
          <p:cNvSpPr txBox="1"/>
          <p:nvPr/>
        </p:nvSpPr>
        <p:spPr>
          <a:xfrm rot="16200000">
            <a:off x="1946174" y="1507183"/>
            <a:ext cx="1588192"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Negative Control</a:t>
            </a:r>
          </a:p>
        </p:txBody>
      </p:sp>
      <p:sp>
        <p:nvSpPr>
          <p:cNvPr id="19" name="TextBox 18">
            <a:extLst>
              <a:ext uri="{FF2B5EF4-FFF2-40B4-BE49-F238E27FC236}">
                <a16:creationId xmlns:a16="http://schemas.microsoft.com/office/drawing/2014/main" xmlns="" id="{3CF63ED8-4D4E-47C6-B4E3-2A62AD6E4BCC}"/>
              </a:ext>
            </a:extLst>
          </p:cNvPr>
          <p:cNvSpPr txBox="1"/>
          <p:nvPr/>
        </p:nvSpPr>
        <p:spPr>
          <a:xfrm rot="16200000">
            <a:off x="2741068" y="1795993"/>
            <a:ext cx="863057"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558807</a:t>
            </a:r>
          </a:p>
        </p:txBody>
      </p:sp>
      <p:sp>
        <p:nvSpPr>
          <p:cNvPr id="20" name="TextBox 19">
            <a:extLst>
              <a:ext uri="{FF2B5EF4-FFF2-40B4-BE49-F238E27FC236}">
                <a16:creationId xmlns:a16="http://schemas.microsoft.com/office/drawing/2014/main" xmlns="" id="{A7DDA4B1-5679-41B2-A649-D2E6BE0F215C}"/>
              </a:ext>
            </a:extLst>
          </p:cNvPr>
          <p:cNvSpPr txBox="1"/>
          <p:nvPr/>
        </p:nvSpPr>
        <p:spPr>
          <a:xfrm rot="16200000">
            <a:off x="3058142" y="1784633"/>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1556879</a:t>
            </a:r>
          </a:p>
        </p:txBody>
      </p:sp>
      <p:sp>
        <p:nvSpPr>
          <p:cNvPr id="21" name="TextBox 20">
            <a:extLst>
              <a:ext uri="{FF2B5EF4-FFF2-40B4-BE49-F238E27FC236}">
                <a16:creationId xmlns:a16="http://schemas.microsoft.com/office/drawing/2014/main" xmlns="" id="{18C406C4-9F31-48A2-861D-DAABE60A0E43}"/>
              </a:ext>
            </a:extLst>
          </p:cNvPr>
          <p:cNvSpPr txBox="1"/>
          <p:nvPr/>
        </p:nvSpPr>
        <p:spPr>
          <a:xfrm rot="16200000">
            <a:off x="3448243" y="1806556"/>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1556880</a:t>
            </a:r>
          </a:p>
        </p:txBody>
      </p:sp>
      <p:sp>
        <p:nvSpPr>
          <p:cNvPr id="22" name="TextBox 21">
            <a:extLst>
              <a:ext uri="{FF2B5EF4-FFF2-40B4-BE49-F238E27FC236}">
                <a16:creationId xmlns:a16="http://schemas.microsoft.com/office/drawing/2014/main" xmlns="" id="{8926D1AF-6C09-472D-A80E-B61A78507167}"/>
              </a:ext>
            </a:extLst>
          </p:cNvPr>
          <p:cNvSpPr txBox="1"/>
          <p:nvPr/>
        </p:nvSpPr>
        <p:spPr>
          <a:xfrm rot="16200000">
            <a:off x="3774991" y="1788652"/>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1556881</a:t>
            </a:r>
          </a:p>
        </p:txBody>
      </p:sp>
      <p:sp>
        <p:nvSpPr>
          <p:cNvPr id="23" name="TextBox 22">
            <a:extLst>
              <a:ext uri="{FF2B5EF4-FFF2-40B4-BE49-F238E27FC236}">
                <a16:creationId xmlns:a16="http://schemas.microsoft.com/office/drawing/2014/main" xmlns="" id="{76DD8C80-02BB-4B36-81CF-BBB41EE8E23B}"/>
              </a:ext>
            </a:extLst>
          </p:cNvPr>
          <p:cNvSpPr txBox="1"/>
          <p:nvPr/>
        </p:nvSpPr>
        <p:spPr>
          <a:xfrm rot="16200000">
            <a:off x="4165092" y="1810576"/>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1556882</a:t>
            </a:r>
          </a:p>
        </p:txBody>
      </p:sp>
      <p:sp>
        <p:nvSpPr>
          <p:cNvPr id="24" name="TextBox 23">
            <a:extLst>
              <a:ext uri="{FF2B5EF4-FFF2-40B4-BE49-F238E27FC236}">
                <a16:creationId xmlns:a16="http://schemas.microsoft.com/office/drawing/2014/main" xmlns="" id="{8023BA6E-D0FB-4C2C-B00D-7BFAC5106347}"/>
              </a:ext>
            </a:extLst>
          </p:cNvPr>
          <p:cNvSpPr txBox="1"/>
          <p:nvPr/>
        </p:nvSpPr>
        <p:spPr>
          <a:xfrm rot="16200000">
            <a:off x="4598745" y="1788652"/>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1556883</a:t>
            </a:r>
          </a:p>
        </p:txBody>
      </p:sp>
      <p:sp>
        <p:nvSpPr>
          <p:cNvPr id="25" name="TextBox 24">
            <a:extLst>
              <a:ext uri="{FF2B5EF4-FFF2-40B4-BE49-F238E27FC236}">
                <a16:creationId xmlns:a16="http://schemas.microsoft.com/office/drawing/2014/main" xmlns="" id="{9C5A601A-FF21-4421-9FDF-3F9A2EB27F6A}"/>
              </a:ext>
            </a:extLst>
          </p:cNvPr>
          <p:cNvSpPr txBox="1"/>
          <p:nvPr/>
        </p:nvSpPr>
        <p:spPr>
          <a:xfrm rot="16200000">
            <a:off x="4988846" y="1810576"/>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1556884</a:t>
            </a:r>
          </a:p>
        </p:txBody>
      </p:sp>
      <p:sp>
        <p:nvSpPr>
          <p:cNvPr id="26" name="TextBox 25">
            <a:extLst>
              <a:ext uri="{FF2B5EF4-FFF2-40B4-BE49-F238E27FC236}">
                <a16:creationId xmlns:a16="http://schemas.microsoft.com/office/drawing/2014/main" xmlns="" id="{285AE5D9-BCD6-40EF-86D3-32CFDFA2288C}"/>
              </a:ext>
            </a:extLst>
          </p:cNvPr>
          <p:cNvSpPr txBox="1"/>
          <p:nvPr/>
        </p:nvSpPr>
        <p:spPr>
          <a:xfrm rot="16200000">
            <a:off x="5337277" y="1799212"/>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1556885</a:t>
            </a:r>
          </a:p>
        </p:txBody>
      </p:sp>
      <p:sp>
        <p:nvSpPr>
          <p:cNvPr id="27" name="TextBox 26">
            <a:extLst>
              <a:ext uri="{FF2B5EF4-FFF2-40B4-BE49-F238E27FC236}">
                <a16:creationId xmlns:a16="http://schemas.microsoft.com/office/drawing/2014/main" xmlns="" id="{0BE8269F-A8C8-4A1E-98F7-F259EAC59211}"/>
              </a:ext>
            </a:extLst>
          </p:cNvPr>
          <p:cNvSpPr txBox="1"/>
          <p:nvPr/>
        </p:nvSpPr>
        <p:spPr>
          <a:xfrm rot="16200000">
            <a:off x="5727379" y="1821136"/>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1556886</a:t>
            </a:r>
          </a:p>
        </p:txBody>
      </p:sp>
      <p:sp>
        <p:nvSpPr>
          <p:cNvPr id="28" name="TextBox 27">
            <a:extLst>
              <a:ext uri="{FF2B5EF4-FFF2-40B4-BE49-F238E27FC236}">
                <a16:creationId xmlns:a16="http://schemas.microsoft.com/office/drawing/2014/main" xmlns="" id="{8ACF9EEE-9B7A-4E04-9AD7-D582CA84A3CB}"/>
              </a:ext>
            </a:extLst>
          </p:cNvPr>
          <p:cNvSpPr txBox="1"/>
          <p:nvPr/>
        </p:nvSpPr>
        <p:spPr>
          <a:xfrm rot="16200000">
            <a:off x="6161033" y="1788652"/>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1375424</a:t>
            </a:r>
          </a:p>
        </p:txBody>
      </p:sp>
      <p:sp>
        <p:nvSpPr>
          <p:cNvPr id="29" name="TextBox 28">
            <a:extLst>
              <a:ext uri="{FF2B5EF4-FFF2-40B4-BE49-F238E27FC236}">
                <a16:creationId xmlns:a16="http://schemas.microsoft.com/office/drawing/2014/main" xmlns="" id="{D0A8EEE8-D67C-4506-A490-07DF06B19656}"/>
              </a:ext>
            </a:extLst>
          </p:cNvPr>
          <p:cNvSpPr txBox="1"/>
          <p:nvPr/>
        </p:nvSpPr>
        <p:spPr>
          <a:xfrm rot="16200000">
            <a:off x="6551134" y="1810576"/>
            <a:ext cx="962443" cy="366832"/>
          </a:xfrm>
          <a:prstGeom prst="rect">
            <a:avLst/>
          </a:prstGeom>
          <a:noFill/>
        </p:spPr>
        <p:txBody>
          <a:bodyPr wrap="none" lIns="132080" tIns="66040" rIns="132080" bIns="66040" rtlCol="0">
            <a:spAutoFit/>
          </a:bodyPr>
          <a:lstStyle/>
          <a:p>
            <a:pPr algn="ctr"/>
            <a:r>
              <a:rPr lang="en-US" sz="1517">
                <a:latin typeface="Calibri" panose="020F0502020204030204" pitchFamily="34" charset="0"/>
                <a:cs typeface="Calibri" panose="020F0502020204030204" pitchFamily="34" charset="0"/>
              </a:rPr>
              <a:t>1375427</a:t>
            </a:r>
          </a:p>
        </p:txBody>
      </p:sp>
      <p:sp>
        <p:nvSpPr>
          <p:cNvPr id="2" name="TextBox 1">
            <a:extLst>
              <a:ext uri="{FF2B5EF4-FFF2-40B4-BE49-F238E27FC236}">
                <a16:creationId xmlns:a16="http://schemas.microsoft.com/office/drawing/2014/main" xmlns="" id="{A715B22E-6975-476F-A2B6-5D503D167B74}"/>
              </a:ext>
            </a:extLst>
          </p:cNvPr>
          <p:cNvSpPr txBox="1"/>
          <p:nvPr/>
        </p:nvSpPr>
        <p:spPr>
          <a:xfrm>
            <a:off x="1504992" y="860278"/>
            <a:ext cx="377026" cy="492443"/>
          </a:xfrm>
          <a:prstGeom prst="rect">
            <a:avLst/>
          </a:prstGeom>
          <a:noFill/>
        </p:spPr>
        <p:txBody>
          <a:bodyPr wrap="none" rtlCol="0">
            <a:spAutoFit/>
          </a:bodyPr>
          <a:lstStyle/>
          <a:p>
            <a:r>
              <a:rPr lang="en-US" sz="2600" dirty="0"/>
              <a:t>A</a:t>
            </a:r>
          </a:p>
        </p:txBody>
      </p:sp>
      <p:sp>
        <p:nvSpPr>
          <p:cNvPr id="30" name="TextBox 29">
            <a:extLst>
              <a:ext uri="{FF2B5EF4-FFF2-40B4-BE49-F238E27FC236}">
                <a16:creationId xmlns:a16="http://schemas.microsoft.com/office/drawing/2014/main" xmlns="" id="{4968C4F8-EC59-4946-BBD0-F39C5A0B3881}"/>
              </a:ext>
            </a:extLst>
          </p:cNvPr>
          <p:cNvSpPr txBox="1"/>
          <p:nvPr/>
        </p:nvSpPr>
        <p:spPr>
          <a:xfrm>
            <a:off x="1504993" y="4881240"/>
            <a:ext cx="365806" cy="492443"/>
          </a:xfrm>
          <a:prstGeom prst="rect">
            <a:avLst/>
          </a:prstGeom>
          <a:noFill/>
        </p:spPr>
        <p:txBody>
          <a:bodyPr wrap="none" rtlCol="0">
            <a:spAutoFit/>
          </a:bodyPr>
          <a:lstStyle/>
          <a:p>
            <a:r>
              <a:rPr lang="en-US" sz="2600" dirty="0"/>
              <a:t>B</a:t>
            </a:r>
          </a:p>
        </p:txBody>
      </p:sp>
      <p:sp>
        <p:nvSpPr>
          <p:cNvPr id="31" name="TextBox 30">
            <a:extLst>
              <a:ext uri="{FF2B5EF4-FFF2-40B4-BE49-F238E27FC236}">
                <a16:creationId xmlns:a16="http://schemas.microsoft.com/office/drawing/2014/main" xmlns="" id="{C46AE551-0333-44B6-BEE5-25DC91CF0C37}"/>
              </a:ext>
            </a:extLst>
          </p:cNvPr>
          <p:cNvSpPr txBox="1"/>
          <p:nvPr/>
        </p:nvSpPr>
        <p:spPr>
          <a:xfrm>
            <a:off x="518267" y="9510005"/>
            <a:ext cx="8869467" cy="1077218"/>
          </a:xfrm>
          <a:prstGeom prst="rect">
            <a:avLst/>
          </a:prstGeom>
          <a:noFill/>
        </p:spPr>
        <p:txBody>
          <a:bodyPr wrap="square" rtlCol="0">
            <a:spAutoFit/>
          </a:bodyPr>
          <a:lstStyle/>
          <a:p>
            <a:r>
              <a:rPr lang="en-US" sz="1600" b="1" dirty="0"/>
              <a:t>Supplementary Figure 6.</a:t>
            </a:r>
            <a:r>
              <a:rPr lang="en-US" sz="1600" dirty="0"/>
              <a:t> RNaseH1 cleavage patterns (A) for chiral </a:t>
            </a:r>
            <a:r>
              <a:rPr lang="en-US" sz="1600" dirty="0" err="1"/>
              <a:t>MsPA</a:t>
            </a:r>
            <a:r>
              <a:rPr lang="en-US" sz="1600" dirty="0"/>
              <a:t> ASO/RNA duplexes and (B) summary of cytotoxicity and antisense activity of chiral </a:t>
            </a:r>
            <a:r>
              <a:rPr lang="en-US" sz="1600" dirty="0" err="1"/>
              <a:t>MsPA</a:t>
            </a:r>
            <a:r>
              <a:rPr lang="en-US" sz="1600" dirty="0"/>
              <a:t> ASOs. </a:t>
            </a:r>
            <a:r>
              <a:rPr lang="en-US" sz="1600" dirty="0">
                <a:solidFill>
                  <a:prstClr val="black"/>
                </a:solidFill>
              </a:rPr>
              <a:t>Blue letters indicate </a:t>
            </a:r>
            <a:r>
              <a:rPr lang="en-US" sz="1600" dirty="0" err="1">
                <a:solidFill>
                  <a:prstClr val="black"/>
                </a:solidFill>
              </a:rPr>
              <a:t>cEt</a:t>
            </a:r>
            <a:r>
              <a:rPr lang="en-US" sz="1600" dirty="0">
                <a:solidFill>
                  <a:prstClr val="black"/>
                </a:solidFill>
              </a:rPr>
              <a:t>, black DNA, subscript pink u= </a:t>
            </a:r>
            <a:r>
              <a:rPr lang="en-US" sz="1600" dirty="0" err="1">
                <a:solidFill>
                  <a:prstClr val="black"/>
                </a:solidFill>
              </a:rPr>
              <a:t>MsPA</a:t>
            </a:r>
            <a:r>
              <a:rPr lang="en-US" sz="1600" dirty="0">
                <a:solidFill>
                  <a:prstClr val="black"/>
                </a:solidFill>
              </a:rPr>
              <a:t>, green u = </a:t>
            </a:r>
            <a:r>
              <a:rPr lang="en-US" sz="1600" dirty="0" err="1">
                <a:solidFill>
                  <a:prstClr val="black"/>
                </a:solidFill>
              </a:rPr>
              <a:t>Sp</a:t>
            </a:r>
            <a:r>
              <a:rPr lang="en-US" sz="1600" dirty="0">
                <a:solidFill>
                  <a:prstClr val="black"/>
                </a:solidFill>
              </a:rPr>
              <a:t> </a:t>
            </a:r>
            <a:r>
              <a:rPr lang="en-US" sz="1600" dirty="0" err="1">
                <a:solidFill>
                  <a:prstClr val="black"/>
                </a:solidFill>
              </a:rPr>
              <a:t>MsPA</a:t>
            </a:r>
            <a:r>
              <a:rPr lang="en-US" sz="1600" dirty="0">
                <a:solidFill>
                  <a:prstClr val="black"/>
                </a:solidFill>
              </a:rPr>
              <a:t>, red u = Rp </a:t>
            </a:r>
            <a:r>
              <a:rPr lang="en-US" sz="1600" dirty="0" err="1">
                <a:solidFill>
                  <a:prstClr val="black"/>
                </a:solidFill>
              </a:rPr>
              <a:t>MsPA</a:t>
            </a:r>
            <a:r>
              <a:rPr lang="en-US" sz="1600" dirty="0">
                <a:solidFill>
                  <a:prstClr val="black"/>
                </a:solidFill>
              </a:rPr>
              <a:t>, s = PS, superscript m = 5-Me group on cytosine nucleobases</a:t>
            </a:r>
            <a:endParaRPr lang="en-US" sz="1600" dirty="0"/>
          </a:p>
        </p:txBody>
      </p:sp>
    </p:spTree>
    <p:extLst>
      <p:ext uri="{BB962C8B-B14F-4D97-AF65-F5344CB8AC3E}">
        <p14:creationId xmlns:p14="http://schemas.microsoft.com/office/powerpoint/2010/main" val="3788889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a:extLst>
              <a:ext uri="{FF2B5EF4-FFF2-40B4-BE49-F238E27FC236}">
                <a16:creationId xmlns:a16="http://schemas.microsoft.com/office/drawing/2014/main" xmlns="" id="{7170014D-445A-4A19-80A1-9008FAEBEE1A}"/>
              </a:ext>
            </a:extLst>
          </p:cNvPr>
          <p:cNvGraphicFramePr>
            <a:graphicFrameLocks noChangeAspect="1"/>
          </p:cNvGraphicFramePr>
          <p:nvPr>
            <p:extLst>
              <p:ext uri="{D42A27DB-BD31-4B8C-83A1-F6EECF244321}">
                <p14:modId xmlns:p14="http://schemas.microsoft.com/office/powerpoint/2010/main" val="4290177198"/>
              </p:ext>
            </p:extLst>
          </p:nvPr>
        </p:nvGraphicFramePr>
        <p:xfrm>
          <a:off x="0" y="445165"/>
          <a:ext cx="9830295" cy="8827953"/>
        </p:xfrm>
        <a:graphic>
          <a:graphicData uri="http://schemas.openxmlformats.org/presentationml/2006/ole">
            <mc:AlternateContent xmlns:mc="http://schemas.openxmlformats.org/markup-compatibility/2006">
              <mc:Choice xmlns:v="urn:schemas-microsoft-com:vml" Requires="v">
                <p:oleObj spid="_x0000_s2051" name="Prism 7" r:id="rId3" imgW="7269339" imgH="6527072" progId="Prism7.Document">
                  <p:embed/>
                </p:oleObj>
              </mc:Choice>
              <mc:Fallback>
                <p:oleObj name="Prism 7" r:id="rId3" imgW="7269339" imgH="6527072" progId="Prism7.Document">
                  <p:embed/>
                  <p:pic>
                    <p:nvPicPr>
                      <p:cNvPr id="7" name="Object 6">
                        <a:extLst>
                          <a:ext uri="{FF2B5EF4-FFF2-40B4-BE49-F238E27FC236}">
                            <a16:creationId xmlns:a16="http://schemas.microsoft.com/office/drawing/2014/main" xmlns="" id="{7170014D-445A-4A19-80A1-9008FAEBEE1A}"/>
                          </a:ext>
                        </a:extLst>
                      </p:cNvPr>
                      <p:cNvPicPr/>
                      <p:nvPr/>
                    </p:nvPicPr>
                    <p:blipFill>
                      <a:blip r:embed="rId4"/>
                      <a:stretch>
                        <a:fillRect/>
                      </a:stretch>
                    </p:blipFill>
                    <p:spPr>
                      <a:xfrm>
                        <a:off x="0" y="445165"/>
                        <a:ext cx="9830295" cy="8827953"/>
                      </a:xfrm>
                      <a:prstGeom prst="rect">
                        <a:avLst/>
                      </a:prstGeom>
                    </p:spPr>
                  </p:pic>
                </p:oleObj>
              </mc:Fallback>
            </mc:AlternateContent>
          </a:graphicData>
        </a:graphic>
      </p:graphicFrame>
      <p:sp>
        <p:nvSpPr>
          <p:cNvPr id="2" name="Rectangle 1">
            <a:extLst>
              <a:ext uri="{FF2B5EF4-FFF2-40B4-BE49-F238E27FC236}">
                <a16:creationId xmlns:a16="http://schemas.microsoft.com/office/drawing/2014/main" xmlns="" id="{6EE7EC1F-620C-4928-BA22-B18CD8726A59}"/>
              </a:ext>
            </a:extLst>
          </p:cNvPr>
          <p:cNvSpPr/>
          <p:nvPr/>
        </p:nvSpPr>
        <p:spPr>
          <a:xfrm>
            <a:off x="526747" y="9397119"/>
            <a:ext cx="8925509" cy="584775"/>
          </a:xfrm>
          <a:prstGeom prst="rect">
            <a:avLst/>
          </a:prstGeom>
        </p:spPr>
        <p:txBody>
          <a:bodyPr wrap="square">
            <a:spAutoFit/>
          </a:bodyPr>
          <a:lstStyle/>
          <a:p>
            <a:r>
              <a:rPr lang="en-US" sz="1600" b="1" dirty="0">
                <a:solidFill>
                  <a:prstClr val="black"/>
                </a:solidFill>
              </a:rPr>
              <a:t>Supplementary Figure 7</a:t>
            </a:r>
            <a:r>
              <a:rPr lang="en-US" sz="1600" dirty="0">
                <a:solidFill>
                  <a:prstClr val="black"/>
                </a:solidFill>
              </a:rPr>
              <a:t>. </a:t>
            </a:r>
            <a:r>
              <a:rPr lang="en-US" sz="1600" dirty="0"/>
              <a:t>Dose response curves from </a:t>
            </a:r>
            <a:r>
              <a:rPr lang="en-US" sz="1600" dirty="0" err="1"/>
              <a:t>NanoBret</a:t>
            </a:r>
            <a:r>
              <a:rPr lang="en-US" sz="1600" dirty="0"/>
              <a:t> assay showing that </a:t>
            </a:r>
            <a:r>
              <a:rPr lang="en-US" sz="1600" dirty="0" err="1"/>
              <a:t>MsPA</a:t>
            </a:r>
            <a:r>
              <a:rPr lang="en-US" sz="1600" dirty="0"/>
              <a:t> in the DNA gap has a bigger effect on protein binding than </a:t>
            </a:r>
            <a:r>
              <a:rPr lang="en-US" sz="1600" dirty="0" err="1"/>
              <a:t>MsPA</a:t>
            </a:r>
            <a:r>
              <a:rPr lang="en-US" sz="1600" dirty="0"/>
              <a:t> in the </a:t>
            </a:r>
            <a:r>
              <a:rPr lang="en-US" sz="1600" dirty="0" err="1"/>
              <a:t>cEt</a:t>
            </a:r>
            <a:r>
              <a:rPr lang="en-US" sz="1600" dirty="0"/>
              <a:t> wings. </a:t>
            </a:r>
          </a:p>
        </p:txBody>
      </p:sp>
    </p:spTree>
    <p:extLst>
      <p:ext uri="{BB962C8B-B14F-4D97-AF65-F5344CB8AC3E}">
        <p14:creationId xmlns:p14="http://schemas.microsoft.com/office/powerpoint/2010/main" val="29839086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29101</TotalTime>
  <Words>1820</Words>
  <Application>Microsoft Office PowerPoint</Application>
  <PresentationFormat>Custom</PresentationFormat>
  <Paragraphs>933</Paragraphs>
  <Slides>12</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12</vt:i4>
      </vt:variant>
    </vt:vector>
  </HeadingPairs>
  <TitlesOfParts>
    <vt:vector size="15" baseType="lpstr">
      <vt:lpstr>Office Theme</vt:lpstr>
      <vt:lpstr>CS ChemDraw Drawing</vt:lpstr>
      <vt:lpstr>Prism 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Punit Seth</dc:creator>
  <cp:lastModifiedBy>Arceno, Abigail</cp:lastModifiedBy>
  <cp:revision>3</cp:revision>
  <dcterms:created xsi:type="dcterms:W3CDTF">2021-04-20T22:09:23Z</dcterms:created>
  <dcterms:modified xsi:type="dcterms:W3CDTF">2021-07-29T05:20:34Z</dcterms:modified>
</cp:coreProperties>
</file>