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tif" ContentType="image/tiff"/>
  <Default Extension="vml" ContentType="application/vnd.openxmlformats-officedocument.vmlDrawing"/>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10"/>
    <p:restoredTop sz="95952"/>
  </p:normalViewPr>
  <p:slideViewPr>
    <p:cSldViewPr snapToGrid="0" snapToObjects="1">
      <p:cViewPr varScale="1">
        <p:scale>
          <a:sx n="116" d="100"/>
          <a:sy n="116" d="100"/>
        </p:scale>
        <p:origin x="416" y="19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499D71-1B92-C545-9FAD-8D7B4DC04EBB}"/>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en-US"/>
          </a:p>
        </p:txBody>
      </p:sp>
      <p:sp>
        <p:nvSpPr>
          <p:cNvPr id="3" name="Subtitle 2">
            <a:extLst>
              <a:ext uri="{FF2B5EF4-FFF2-40B4-BE49-F238E27FC236}">
                <a16:creationId xmlns:a16="http://schemas.microsoft.com/office/drawing/2014/main" id="{2A76985D-FB68-8142-9C60-F203B8EA3D6D}"/>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a:p>
        </p:txBody>
      </p:sp>
      <p:sp>
        <p:nvSpPr>
          <p:cNvPr id="4" name="Date Placeholder 3">
            <a:extLst>
              <a:ext uri="{FF2B5EF4-FFF2-40B4-BE49-F238E27FC236}">
                <a16:creationId xmlns:a16="http://schemas.microsoft.com/office/drawing/2014/main" id="{B7EB46B9-335F-1E47-A7A2-49FE661664FF}"/>
              </a:ext>
            </a:extLst>
          </p:cNvPr>
          <p:cNvSpPr>
            <a:spLocks noGrp="1"/>
          </p:cNvSpPr>
          <p:nvPr>
            <p:ph type="dt" sz="half" idx="10"/>
          </p:nvPr>
        </p:nvSpPr>
        <p:spPr/>
        <p:txBody>
          <a:bodyPr/>
          <a:lstStyle/>
          <a:p>
            <a:fld id="{DB8A26E7-64AD-5140-99E4-4FA5F36575C0}" type="datetimeFigureOut">
              <a:rPr lang="en-US" smtClean="0"/>
              <a:t>7/30/21</a:t>
            </a:fld>
            <a:endParaRPr lang="en-US"/>
          </a:p>
        </p:txBody>
      </p:sp>
      <p:sp>
        <p:nvSpPr>
          <p:cNvPr id="5" name="Footer Placeholder 4">
            <a:extLst>
              <a:ext uri="{FF2B5EF4-FFF2-40B4-BE49-F238E27FC236}">
                <a16:creationId xmlns:a16="http://schemas.microsoft.com/office/drawing/2014/main" id="{4EE1FF9D-BF3F-5947-8B50-152B500CD1B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6514F3B-8C03-1C4C-83A9-E7C44C6CA95C}"/>
              </a:ext>
            </a:extLst>
          </p:cNvPr>
          <p:cNvSpPr>
            <a:spLocks noGrp="1"/>
          </p:cNvSpPr>
          <p:nvPr>
            <p:ph type="sldNum" sz="quarter" idx="12"/>
          </p:nvPr>
        </p:nvSpPr>
        <p:spPr/>
        <p:txBody>
          <a:bodyPr/>
          <a:lstStyle/>
          <a:p>
            <a:fld id="{9E8F99C9-1CFF-5B41-ABE9-A0F09809D039}" type="slidenum">
              <a:rPr lang="en-US" smtClean="0"/>
              <a:t>‹#›</a:t>
            </a:fld>
            <a:endParaRPr lang="en-US"/>
          </a:p>
        </p:txBody>
      </p:sp>
    </p:spTree>
    <p:extLst>
      <p:ext uri="{BB962C8B-B14F-4D97-AF65-F5344CB8AC3E}">
        <p14:creationId xmlns:p14="http://schemas.microsoft.com/office/powerpoint/2010/main" val="206770842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150689-EA21-D045-8540-B06D597AB5B6}"/>
              </a:ext>
            </a:extLst>
          </p:cNvPr>
          <p:cNvSpPr>
            <a:spLocks noGrp="1"/>
          </p:cNvSpPr>
          <p:nvPr>
            <p:ph type="title"/>
          </p:nvPr>
        </p:nvSpPr>
        <p:spPr/>
        <p:txBody>
          <a:bodyPr/>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970E18FD-25EA-0A4C-A6FA-4A55C4CB34E0}"/>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B5B68B54-5099-7C49-8965-3DA2E8B7E18C}"/>
              </a:ext>
            </a:extLst>
          </p:cNvPr>
          <p:cNvSpPr>
            <a:spLocks noGrp="1"/>
          </p:cNvSpPr>
          <p:nvPr>
            <p:ph type="dt" sz="half" idx="10"/>
          </p:nvPr>
        </p:nvSpPr>
        <p:spPr/>
        <p:txBody>
          <a:bodyPr/>
          <a:lstStyle/>
          <a:p>
            <a:fld id="{DB8A26E7-64AD-5140-99E4-4FA5F36575C0}" type="datetimeFigureOut">
              <a:rPr lang="en-US" smtClean="0"/>
              <a:t>7/30/21</a:t>
            </a:fld>
            <a:endParaRPr lang="en-US"/>
          </a:p>
        </p:txBody>
      </p:sp>
      <p:sp>
        <p:nvSpPr>
          <p:cNvPr id="5" name="Footer Placeholder 4">
            <a:extLst>
              <a:ext uri="{FF2B5EF4-FFF2-40B4-BE49-F238E27FC236}">
                <a16:creationId xmlns:a16="http://schemas.microsoft.com/office/drawing/2014/main" id="{2B3AE7B4-3011-FD49-8C76-1474EADBD09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39D673B-6E3F-B948-A087-65B6B1DFD531}"/>
              </a:ext>
            </a:extLst>
          </p:cNvPr>
          <p:cNvSpPr>
            <a:spLocks noGrp="1"/>
          </p:cNvSpPr>
          <p:nvPr>
            <p:ph type="sldNum" sz="quarter" idx="12"/>
          </p:nvPr>
        </p:nvSpPr>
        <p:spPr/>
        <p:txBody>
          <a:bodyPr/>
          <a:lstStyle/>
          <a:p>
            <a:fld id="{9E8F99C9-1CFF-5B41-ABE9-A0F09809D039}" type="slidenum">
              <a:rPr lang="en-US" smtClean="0"/>
              <a:t>‹#›</a:t>
            </a:fld>
            <a:endParaRPr lang="en-US"/>
          </a:p>
        </p:txBody>
      </p:sp>
    </p:spTree>
    <p:extLst>
      <p:ext uri="{BB962C8B-B14F-4D97-AF65-F5344CB8AC3E}">
        <p14:creationId xmlns:p14="http://schemas.microsoft.com/office/powerpoint/2010/main" val="57970409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D67822B7-4A7E-384C-A6A4-FE1031F43A34}"/>
              </a:ext>
            </a:extLst>
          </p:cNvPr>
          <p:cNvSpPr>
            <a:spLocks noGrp="1"/>
          </p:cNvSpPr>
          <p:nvPr>
            <p:ph type="title" orient="vert"/>
          </p:nvPr>
        </p:nvSpPr>
        <p:spPr>
          <a:xfrm>
            <a:off x="8724900" y="365125"/>
            <a:ext cx="2628900" cy="5811838"/>
          </a:xfrm>
        </p:spPr>
        <p:txBody>
          <a:bodyPr vert="eaVert"/>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317C7A36-E799-A343-9407-C45819C0BF5B}"/>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BF1EF8A5-729F-5545-8090-D2665EDE4A8F}"/>
              </a:ext>
            </a:extLst>
          </p:cNvPr>
          <p:cNvSpPr>
            <a:spLocks noGrp="1"/>
          </p:cNvSpPr>
          <p:nvPr>
            <p:ph type="dt" sz="half" idx="10"/>
          </p:nvPr>
        </p:nvSpPr>
        <p:spPr/>
        <p:txBody>
          <a:bodyPr/>
          <a:lstStyle/>
          <a:p>
            <a:fld id="{DB8A26E7-64AD-5140-99E4-4FA5F36575C0}" type="datetimeFigureOut">
              <a:rPr lang="en-US" smtClean="0"/>
              <a:t>7/30/21</a:t>
            </a:fld>
            <a:endParaRPr lang="en-US"/>
          </a:p>
        </p:txBody>
      </p:sp>
      <p:sp>
        <p:nvSpPr>
          <p:cNvPr id="5" name="Footer Placeholder 4">
            <a:extLst>
              <a:ext uri="{FF2B5EF4-FFF2-40B4-BE49-F238E27FC236}">
                <a16:creationId xmlns:a16="http://schemas.microsoft.com/office/drawing/2014/main" id="{7CDAD9CB-C870-D64E-86BF-4F985C94112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DEB36AB-8072-7349-B593-EF1B6228AE47}"/>
              </a:ext>
            </a:extLst>
          </p:cNvPr>
          <p:cNvSpPr>
            <a:spLocks noGrp="1"/>
          </p:cNvSpPr>
          <p:nvPr>
            <p:ph type="sldNum" sz="quarter" idx="12"/>
          </p:nvPr>
        </p:nvSpPr>
        <p:spPr/>
        <p:txBody>
          <a:bodyPr/>
          <a:lstStyle/>
          <a:p>
            <a:fld id="{9E8F99C9-1CFF-5B41-ABE9-A0F09809D039}" type="slidenum">
              <a:rPr lang="en-US" smtClean="0"/>
              <a:t>‹#›</a:t>
            </a:fld>
            <a:endParaRPr lang="en-US"/>
          </a:p>
        </p:txBody>
      </p:sp>
    </p:spTree>
    <p:extLst>
      <p:ext uri="{BB962C8B-B14F-4D97-AF65-F5344CB8AC3E}">
        <p14:creationId xmlns:p14="http://schemas.microsoft.com/office/powerpoint/2010/main" val="134066862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8B7E0B-7A98-B54D-8B16-B2E106DAB5CD}"/>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F715A17F-6665-E64F-B45C-505627125518}"/>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181AF61A-E357-924A-89FE-6128D5B45B01}"/>
              </a:ext>
            </a:extLst>
          </p:cNvPr>
          <p:cNvSpPr>
            <a:spLocks noGrp="1"/>
          </p:cNvSpPr>
          <p:nvPr>
            <p:ph type="dt" sz="half" idx="10"/>
          </p:nvPr>
        </p:nvSpPr>
        <p:spPr/>
        <p:txBody>
          <a:bodyPr/>
          <a:lstStyle/>
          <a:p>
            <a:fld id="{DB8A26E7-64AD-5140-99E4-4FA5F36575C0}" type="datetimeFigureOut">
              <a:rPr lang="en-US" smtClean="0"/>
              <a:t>7/30/21</a:t>
            </a:fld>
            <a:endParaRPr lang="en-US"/>
          </a:p>
        </p:txBody>
      </p:sp>
      <p:sp>
        <p:nvSpPr>
          <p:cNvPr id="5" name="Footer Placeholder 4">
            <a:extLst>
              <a:ext uri="{FF2B5EF4-FFF2-40B4-BE49-F238E27FC236}">
                <a16:creationId xmlns:a16="http://schemas.microsoft.com/office/drawing/2014/main" id="{990ADA02-04B9-2E47-ABCA-EFD3AF53650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04BE964-F358-CA43-B004-77C7418BDFBA}"/>
              </a:ext>
            </a:extLst>
          </p:cNvPr>
          <p:cNvSpPr>
            <a:spLocks noGrp="1"/>
          </p:cNvSpPr>
          <p:nvPr>
            <p:ph type="sldNum" sz="quarter" idx="12"/>
          </p:nvPr>
        </p:nvSpPr>
        <p:spPr/>
        <p:txBody>
          <a:bodyPr/>
          <a:lstStyle/>
          <a:p>
            <a:fld id="{9E8F99C9-1CFF-5B41-ABE9-A0F09809D039}" type="slidenum">
              <a:rPr lang="en-US" smtClean="0"/>
              <a:t>‹#›</a:t>
            </a:fld>
            <a:endParaRPr lang="en-US"/>
          </a:p>
        </p:txBody>
      </p:sp>
    </p:spTree>
    <p:extLst>
      <p:ext uri="{BB962C8B-B14F-4D97-AF65-F5344CB8AC3E}">
        <p14:creationId xmlns:p14="http://schemas.microsoft.com/office/powerpoint/2010/main" val="349277246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F1F6C6-FBD8-B246-914D-CB8333338CAC}"/>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en-US"/>
          </a:p>
        </p:txBody>
      </p:sp>
      <p:sp>
        <p:nvSpPr>
          <p:cNvPr id="3" name="Text Placeholder 2">
            <a:extLst>
              <a:ext uri="{FF2B5EF4-FFF2-40B4-BE49-F238E27FC236}">
                <a16:creationId xmlns:a16="http://schemas.microsoft.com/office/drawing/2014/main" id="{A36D2930-B830-A143-B772-BA077F8FEF6E}"/>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18B9B0F3-E16A-244A-B46F-21FC1A0524C4}"/>
              </a:ext>
            </a:extLst>
          </p:cNvPr>
          <p:cNvSpPr>
            <a:spLocks noGrp="1"/>
          </p:cNvSpPr>
          <p:nvPr>
            <p:ph type="dt" sz="half" idx="10"/>
          </p:nvPr>
        </p:nvSpPr>
        <p:spPr/>
        <p:txBody>
          <a:bodyPr/>
          <a:lstStyle/>
          <a:p>
            <a:fld id="{DB8A26E7-64AD-5140-99E4-4FA5F36575C0}" type="datetimeFigureOut">
              <a:rPr lang="en-US" smtClean="0"/>
              <a:t>7/30/21</a:t>
            </a:fld>
            <a:endParaRPr lang="en-US"/>
          </a:p>
        </p:txBody>
      </p:sp>
      <p:sp>
        <p:nvSpPr>
          <p:cNvPr id="5" name="Footer Placeholder 4">
            <a:extLst>
              <a:ext uri="{FF2B5EF4-FFF2-40B4-BE49-F238E27FC236}">
                <a16:creationId xmlns:a16="http://schemas.microsoft.com/office/drawing/2014/main" id="{651FC2C0-B27F-FF48-A32D-4C3612A4B09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5826F94-B95A-5849-B6EA-00DA93F9A0C7}"/>
              </a:ext>
            </a:extLst>
          </p:cNvPr>
          <p:cNvSpPr>
            <a:spLocks noGrp="1"/>
          </p:cNvSpPr>
          <p:nvPr>
            <p:ph type="sldNum" sz="quarter" idx="12"/>
          </p:nvPr>
        </p:nvSpPr>
        <p:spPr/>
        <p:txBody>
          <a:bodyPr/>
          <a:lstStyle/>
          <a:p>
            <a:fld id="{9E8F99C9-1CFF-5B41-ABE9-A0F09809D039}" type="slidenum">
              <a:rPr lang="en-US" smtClean="0"/>
              <a:t>‹#›</a:t>
            </a:fld>
            <a:endParaRPr lang="en-US"/>
          </a:p>
        </p:txBody>
      </p:sp>
    </p:spTree>
    <p:extLst>
      <p:ext uri="{BB962C8B-B14F-4D97-AF65-F5344CB8AC3E}">
        <p14:creationId xmlns:p14="http://schemas.microsoft.com/office/powerpoint/2010/main" val="381835342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7BF0D5-F834-9B43-8EB4-10D8B646A85E}"/>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1DB51154-ECBA-BA42-82CF-734202E237B3}"/>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a:extLst>
              <a:ext uri="{FF2B5EF4-FFF2-40B4-BE49-F238E27FC236}">
                <a16:creationId xmlns:a16="http://schemas.microsoft.com/office/drawing/2014/main" id="{077ECE7D-8B3C-B646-BF86-A4DB9DBDAC31}"/>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a:extLst>
              <a:ext uri="{FF2B5EF4-FFF2-40B4-BE49-F238E27FC236}">
                <a16:creationId xmlns:a16="http://schemas.microsoft.com/office/drawing/2014/main" id="{7041D60D-6910-1144-BE5A-C36158838461}"/>
              </a:ext>
            </a:extLst>
          </p:cNvPr>
          <p:cNvSpPr>
            <a:spLocks noGrp="1"/>
          </p:cNvSpPr>
          <p:nvPr>
            <p:ph type="dt" sz="half" idx="10"/>
          </p:nvPr>
        </p:nvSpPr>
        <p:spPr/>
        <p:txBody>
          <a:bodyPr/>
          <a:lstStyle/>
          <a:p>
            <a:fld id="{DB8A26E7-64AD-5140-99E4-4FA5F36575C0}" type="datetimeFigureOut">
              <a:rPr lang="en-US" smtClean="0"/>
              <a:t>7/30/21</a:t>
            </a:fld>
            <a:endParaRPr lang="en-US"/>
          </a:p>
        </p:txBody>
      </p:sp>
      <p:sp>
        <p:nvSpPr>
          <p:cNvPr id="6" name="Footer Placeholder 5">
            <a:extLst>
              <a:ext uri="{FF2B5EF4-FFF2-40B4-BE49-F238E27FC236}">
                <a16:creationId xmlns:a16="http://schemas.microsoft.com/office/drawing/2014/main" id="{FB909239-4450-6848-B3D9-49F15FD149FD}"/>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FC73F0C5-BA15-9E40-A6E6-678AED5069B6}"/>
              </a:ext>
            </a:extLst>
          </p:cNvPr>
          <p:cNvSpPr>
            <a:spLocks noGrp="1"/>
          </p:cNvSpPr>
          <p:nvPr>
            <p:ph type="sldNum" sz="quarter" idx="12"/>
          </p:nvPr>
        </p:nvSpPr>
        <p:spPr/>
        <p:txBody>
          <a:bodyPr/>
          <a:lstStyle/>
          <a:p>
            <a:fld id="{9E8F99C9-1CFF-5B41-ABE9-A0F09809D039}" type="slidenum">
              <a:rPr lang="en-US" smtClean="0"/>
              <a:t>‹#›</a:t>
            </a:fld>
            <a:endParaRPr lang="en-US"/>
          </a:p>
        </p:txBody>
      </p:sp>
    </p:spTree>
    <p:extLst>
      <p:ext uri="{BB962C8B-B14F-4D97-AF65-F5344CB8AC3E}">
        <p14:creationId xmlns:p14="http://schemas.microsoft.com/office/powerpoint/2010/main" val="359575433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148B01-C388-0047-9887-674D53F61596}"/>
              </a:ext>
            </a:extLst>
          </p:cNvPr>
          <p:cNvSpPr>
            <a:spLocks noGrp="1"/>
          </p:cNvSpPr>
          <p:nvPr>
            <p:ph type="title"/>
          </p:nvPr>
        </p:nvSpPr>
        <p:spPr>
          <a:xfrm>
            <a:off x="839788" y="365125"/>
            <a:ext cx="10515600" cy="1325563"/>
          </a:xfrm>
        </p:spPr>
        <p:txBody>
          <a:bodyPr/>
          <a:lstStyle/>
          <a:p>
            <a:r>
              <a:rPr lang="en-GB"/>
              <a:t>Click to edit Master title style</a:t>
            </a:r>
            <a:endParaRPr lang="en-US"/>
          </a:p>
        </p:txBody>
      </p:sp>
      <p:sp>
        <p:nvSpPr>
          <p:cNvPr id="3" name="Text Placeholder 2">
            <a:extLst>
              <a:ext uri="{FF2B5EF4-FFF2-40B4-BE49-F238E27FC236}">
                <a16:creationId xmlns:a16="http://schemas.microsoft.com/office/drawing/2014/main" id="{15720E60-192E-0F4A-92CA-DA2D641048A5}"/>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128E4CE1-63D5-CD45-A7D2-A4F7D93EDA6D}"/>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a:extLst>
              <a:ext uri="{FF2B5EF4-FFF2-40B4-BE49-F238E27FC236}">
                <a16:creationId xmlns:a16="http://schemas.microsoft.com/office/drawing/2014/main" id="{336F0CB5-FA17-0E4D-A676-6E63E344668D}"/>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EB4CD002-49EB-DD42-8612-DFEF4D3BC918}"/>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a:extLst>
              <a:ext uri="{FF2B5EF4-FFF2-40B4-BE49-F238E27FC236}">
                <a16:creationId xmlns:a16="http://schemas.microsoft.com/office/drawing/2014/main" id="{A078BA65-6CC4-F344-A8DC-952E49707C7A}"/>
              </a:ext>
            </a:extLst>
          </p:cNvPr>
          <p:cNvSpPr>
            <a:spLocks noGrp="1"/>
          </p:cNvSpPr>
          <p:nvPr>
            <p:ph type="dt" sz="half" idx="10"/>
          </p:nvPr>
        </p:nvSpPr>
        <p:spPr/>
        <p:txBody>
          <a:bodyPr/>
          <a:lstStyle/>
          <a:p>
            <a:fld id="{DB8A26E7-64AD-5140-99E4-4FA5F36575C0}" type="datetimeFigureOut">
              <a:rPr lang="en-US" smtClean="0"/>
              <a:t>7/30/21</a:t>
            </a:fld>
            <a:endParaRPr lang="en-US"/>
          </a:p>
        </p:txBody>
      </p:sp>
      <p:sp>
        <p:nvSpPr>
          <p:cNvPr id="8" name="Footer Placeholder 7">
            <a:extLst>
              <a:ext uri="{FF2B5EF4-FFF2-40B4-BE49-F238E27FC236}">
                <a16:creationId xmlns:a16="http://schemas.microsoft.com/office/drawing/2014/main" id="{7229CEBE-7874-0244-AB3A-71BA12AEAFB4}"/>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EE1D4BC6-3F38-6E43-A39C-86E912B90BD7}"/>
              </a:ext>
            </a:extLst>
          </p:cNvPr>
          <p:cNvSpPr>
            <a:spLocks noGrp="1"/>
          </p:cNvSpPr>
          <p:nvPr>
            <p:ph type="sldNum" sz="quarter" idx="12"/>
          </p:nvPr>
        </p:nvSpPr>
        <p:spPr/>
        <p:txBody>
          <a:bodyPr/>
          <a:lstStyle/>
          <a:p>
            <a:fld id="{9E8F99C9-1CFF-5B41-ABE9-A0F09809D039}" type="slidenum">
              <a:rPr lang="en-US" smtClean="0"/>
              <a:t>‹#›</a:t>
            </a:fld>
            <a:endParaRPr lang="en-US"/>
          </a:p>
        </p:txBody>
      </p:sp>
    </p:spTree>
    <p:extLst>
      <p:ext uri="{BB962C8B-B14F-4D97-AF65-F5344CB8AC3E}">
        <p14:creationId xmlns:p14="http://schemas.microsoft.com/office/powerpoint/2010/main" val="234457630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1F40CA-9CD4-E74C-BB1D-3B30564F1071}"/>
              </a:ext>
            </a:extLst>
          </p:cNvPr>
          <p:cNvSpPr>
            <a:spLocks noGrp="1"/>
          </p:cNvSpPr>
          <p:nvPr>
            <p:ph type="title"/>
          </p:nvPr>
        </p:nvSpPr>
        <p:spPr/>
        <p:txBody>
          <a:bodyPr/>
          <a:lstStyle/>
          <a:p>
            <a:r>
              <a:rPr lang="en-GB"/>
              <a:t>Click to edit Master title style</a:t>
            </a:r>
            <a:endParaRPr lang="en-US"/>
          </a:p>
        </p:txBody>
      </p:sp>
      <p:sp>
        <p:nvSpPr>
          <p:cNvPr id="3" name="Date Placeholder 2">
            <a:extLst>
              <a:ext uri="{FF2B5EF4-FFF2-40B4-BE49-F238E27FC236}">
                <a16:creationId xmlns:a16="http://schemas.microsoft.com/office/drawing/2014/main" id="{CE0FA081-D64E-FF47-9BC7-5F9FF35FE295}"/>
              </a:ext>
            </a:extLst>
          </p:cNvPr>
          <p:cNvSpPr>
            <a:spLocks noGrp="1"/>
          </p:cNvSpPr>
          <p:nvPr>
            <p:ph type="dt" sz="half" idx="10"/>
          </p:nvPr>
        </p:nvSpPr>
        <p:spPr/>
        <p:txBody>
          <a:bodyPr/>
          <a:lstStyle/>
          <a:p>
            <a:fld id="{DB8A26E7-64AD-5140-99E4-4FA5F36575C0}" type="datetimeFigureOut">
              <a:rPr lang="en-US" smtClean="0"/>
              <a:t>7/30/21</a:t>
            </a:fld>
            <a:endParaRPr lang="en-US"/>
          </a:p>
        </p:txBody>
      </p:sp>
      <p:sp>
        <p:nvSpPr>
          <p:cNvPr id="4" name="Footer Placeholder 3">
            <a:extLst>
              <a:ext uri="{FF2B5EF4-FFF2-40B4-BE49-F238E27FC236}">
                <a16:creationId xmlns:a16="http://schemas.microsoft.com/office/drawing/2014/main" id="{57FD94A4-10E7-F348-8230-B91828477F0F}"/>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081CF29B-B342-7947-BB89-D091BFF5FB2F}"/>
              </a:ext>
            </a:extLst>
          </p:cNvPr>
          <p:cNvSpPr>
            <a:spLocks noGrp="1"/>
          </p:cNvSpPr>
          <p:nvPr>
            <p:ph type="sldNum" sz="quarter" idx="12"/>
          </p:nvPr>
        </p:nvSpPr>
        <p:spPr/>
        <p:txBody>
          <a:bodyPr/>
          <a:lstStyle/>
          <a:p>
            <a:fld id="{9E8F99C9-1CFF-5B41-ABE9-A0F09809D039}" type="slidenum">
              <a:rPr lang="en-US" smtClean="0"/>
              <a:t>‹#›</a:t>
            </a:fld>
            <a:endParaRPr lang="en-US"/>
          </a:p>
        </p:txBody>
      </p:sp>
    </p:spTree>
    <p:extLst>
      <p:ext uri="{BB962C8B-B14F-4D97-AF65-F5344CB8AC3E}">
        <p14:creationId xmlns:p14="http://schemas.microsoft.com/office/powerpoint/2010/main" val="338213044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88AAFAD1-807B-9340-AE26-B57D1851E3D4}"/>
              </a:ext>
            </a:extLst>
          </p:cNvPr>
          <p:cNvSpPr>
            <a:spLocks noGrp="1"/>
          </p:cNvSpPr>
          <p:nvPr>
            <p:ph type="dt" sz="half" idx="10"/>
          </p:nvPr>
        </p:nvSpPr>
        <p:spPr/>
        <p:txBody>
          <a:bodyPr/>
          <a:lstStyle/>
          <a:p>
            <a:fld id="{DB8A26E7-64AD-5140-99E4-4FA5F36575C0}" type="datetimeFigureOut">
              <a:rPr lang="en-US" smtClean="0"/>
              <a:t>7/30/21</a:t>
            </a:fld>
            <a:endParaRPr lang="en-US"/>
          </a:p>
        </p:txBody>
      </p:sp>
      <p:sp>
        <p:nvSpPr>
          <p:cNvPr id="3" name="Footer Placeholder 2">
            <a:extLst>
              <a:ext uri="{FF2B5EF4-FFF2-40B4-BE49-F238E27FC236}">
                <a16:creationId xmlns:a16="http://schemas.microsoft.com/office/drawing/2014/main" id="{BABA6B29-081D-D24C-A2FD-915E717B3B26}"/>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35DBCC70-7CEA-634B-8B73-03819390B26F}"/>
              </a:ext>
            </a:extLst>
          </p:cNvPr>
          <p:cNvSpPr>
            <a:spLocks noGrp="1"/>
          </p:cNvSpPr>
          <p:nvPr>
            <p:ph type="sldNum" sz="quarter" idx="12"/>
          </p:nvPr>
        </p:nvSpPr>
        <p:spPr/>
        <p:txBody>
          <a:bodyPr/>
          <a:lstStyle/>
          <a:p>
            <a:fld id="{9E8F99C9-1CFF-5B41-ABE9-A0F09809D039}" type="slidenum">
              <a:rPr lang="en-US" smtClean="0"/>
              <a:t>‹#›</a:t>
            </a:fld>
            <a:endParaRPr lang="en-US"/>
          </a:p>
        </p:txBody>
      </p:sp>
    </p:spTree>
    <p:extLst>
      <p:ext uri="{BB962C8B-B14F-4D97-AF65-F5344CB8AC3E}">
        <p14:creationId xmlns:p14="http://schemas.microsoft.com/office/powerpoint/2010/main" val="145967999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F32703-3B02-D24D-9F3D-117C39F3953B}"/>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Content Placeholder 2">
            <a:extLst>
              <a:ext uri="{FF2B5EF4-FFF2-40B4-BE49-F238E27FC236}">
                <a16:creationId xmlns:a16="http://schemas.microsoft.com/office/drawing/2014/main" id="{820B95DE-9E72-3949-B47E-2878EEB583F2}"/>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a:extLst>
              <a:ext uri="{FF2B5EF4-FFF2-40B4-BE49-F238E27FC236}">
                <a16:creationId xmlns:a16="http://schemas.microsoft.com/office/drawing/2014/main" id="{404DFB00-BFA3-3F48-9E41-4654F6AB517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B516733A-1587-5E44-86BB-F84CDF34A4FA}"/>
              </a:ext>
            </a:extLst>
          </p:cNvPr>
          <p:cNvSpPr>
            <a:spLocks noGrp="1"/>
          </p:cNvSpPr>
          <p:nvPr>
            <p:ph type="dt" sz="half" idx="10"/>
          </p:nvPr>
        </p:nvSpPr>
        <p:spPr/>
        <p:txBody>
          <a:bodyPr/>
          <a:lstStyle/>
          <a:p>
            <a:fld id="{DB8A26E7-64AD-5140-99E4-4FA5F36575C0}" type="datetimeFigureOut">
              <a:rPr lang="en-US" smtClean="0"/>
              <a:t>7/30/21</a:t>
            </a:fld>
            <a:endParaRPr lang="en-US"/>
          </a:p>
        </p:txBody>
      </p:sp>
      <p:sp>
        <p:nvSpPr>
          <p:cNvPr id="6" name="Footer Placeholder 5">
            <a:extLst>
              <a:ext uri="{FF2B5EF4-FFF2-40B4-BE49-F238E27FC236}">
                <a16:creationId xmlns:a16="http://schemas.microsoft.com/office/drawing/2014/main" id="{EA7E236B-6145-E442-B8DA-01F45DB630E5}"/>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9B3D845B-D292-E644-836A-3B6D05A7C363}"/>
              </a:ext>
            </a:extLst>
          </p:cNvPr>
          <p:cNvSpPr>
            <a:spLocks noGrp="1"/>
          </p:cNvSpPr>
          <p:nvPr>
            <p:ph type="sldNum" sz="quarter" idx="12"/>
          </p:nvPr>
        </p:nvSpPr>
        <p:spPr/>
        <p:txBody>
          <a:bodyPr/>
          <a:lstStyle/>
          <a:p>
            <a:fld id="{9E8F99C9-1CFF-5B41-ABE9-A0F09809D039}" type="slidenum">
              <a:rPr lang="en-US" smtClean="0"/>
              <a:t>‹#›</a:t>
            </a:fld>
            <a:endParaRPr lang="en-US"/>
          </a:p>
        </p:txBody>
      </p:sp>
    </p:spTree>
    <p:extLst>
      <p:ext uri="{BB962C8B-B14F-4D97-AF65-F5344CB8AC3E}">
        <p14:creationId xmlns:p14="http://schemas.microsoft.com/office/powerpoint/2010/main" val="18498405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BAFC44-4640-6142-8392-F1D067908C47}"/>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Picture Placeholder 2">
            <a:extLst>
              <a:ext uri="{FF2B5EF4-FFF2-40B4-BE49-F238E27FC236}">
                <a16:creationId xmlns:a16="http://schemas.microsoft.com/office/drawing/2014/main" id="{D724841A-2E42-8F4E-96DF-D1327E3F817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8DF92480-5349-F943-AFB7-30932D5987A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568EBCEF-B192-F042-9F51-ED74D9043D66}"/>
              </a:ext>
            </a:extLst>
          </p:cNvPr>
          <p:cNvSpPr>
            <a:spLocks noGrp="1"/>
          </p:cNvSpPr>
          <p:nvPr>
            <p:ph type="dt" sz="half" idx="10"/>
          </p:nvPr>
        </p:nvSpPr>
        <p:spPr/>
        <p:txBody>
          <a:bodyPr/>
          <a:lstStyle/>
          <a:p>
            <a:fld id="{DB8A26E7-64AD-5140-99E4-4FA5F36575C0}" type="datetimeFigureOut">
              <a:rPr lang="en-US" smtClean="0"/>
              <a:t>7/30/21</a:t>
            </a:fld>
            <a:endParaRPr lang="en-US"/>
          </a:p>
        </p:txBody>
      </p:sp>
      <p:sp>
        <p:nvSpPr>
          <p:cNvPr id="6" name="Footer Placeholder 5">
            <a:extLst>
              <a:ext uri="{FF2B5EF4-FFF2-40B4-BE49-F238E27FC236}">
                <a16:creationId xmlns:a16="http://schemas.microsoft.com/office/drawing/2014/main" id="{D24AB474-9B46-FF44-ADDD-D82FEC806829}"/>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300C58C4-4713-714A-9187-E7550370E568}"/>
              </a:ext>
            </a:extLst>
          </p:cNvPr>
          <p:cNvSpPr>
            <a:spLocks noGrp="1"/>
          </p:cNvSpPr>
          <p:nvPr>
            <p:ph type="sldNum" sz="quarter" idx="12"/>
          </p:nvPr>
        </p:nvSpPr>
        <p:spPr/>
        <p:txBody>
          <a:bodyPr/>
          <a:lstStyle/>
          <a:p>
            <a:fld id="{9E8F99C9-1CFF-5B41-ABE9-A0F09809D039}" type="slidenum">
              <a:rPr lang="en-US" smtClean="0"/>
              <a:t>‹#›</a:t>
            </a:fld>
            <a:endParaRPr lang="en-US"/>
          </a:p>
        </p:txBody>
      </p:sp>
    </p:spTree>
    <p:extLst>
      <p:ext uri="{BB962C8B-B14F-4D97-AF65-F5344CB8AC3E}">
        <p14:creationId xmlns:p14="http://schemas.microsoft.com/office/powerpoint/2010/main" val="197082649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2E1B9F1E-DA14-674E-A959-B9DE98F999F6}"/>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id="{605AC845-3761-9E44-8133-7EB927C1A134}"/>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37630358-97E7-844A-97AB-9EBFCE4C087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B8A26E7-64AD-5140-99E4-4FA5F36575C0}" type="datetimeFigureOut">
              <a:rPr lang="en-US" smtClean="0"/>
              <a:t>7/30/21</a:t>
            </a:fld>
            <a:endParaRPr lang="en-US"/>
          </a:p>
        </p:txBody>
      </p:sp>
      <p:sp>
        <p:nvSpPr>
          <p:cNvPr id="5" name="Footer Placeholder 4">
            <a:extLst>
              <a:ext uri="{FF2B5EF4-FFF2-40B4-BE49-F238E27FC236}">
                <a16:creationId xmlns:a16="http://schemas.microsoft.com/office/drawing/2014/main" id="{73C00DCC-7039-3949-B456-96FDAE626F5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89507766-0221-6545-A229-AF41D64C5270}"/>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E8F99C9-1CFF-5B41-ABE9-A0F09809D039}" type="slidenum">
              <a:rPr lang="en-US" smtClean="0"/>
              <a:t>‹#›</a:t>
            </a:fld>
            <a:endParaRPr lang="en-US"/>
          </a:p>
        </p:txBody>
      </p:sp>
    </p:spTree>
    <p:extLst>
      <p:ext uri="{BB962C8B-B14F-4D97-AF65-F5344CB8AC3E}">
        <p14:creationId xmlns:p14="http://schemas.microsoft.com/office/powerpoint/2010/main" val="6229115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tif"/><Relationship Id="rId2" Type="http://schemas.openxmlformats.org/officeDocument/2006/relationships/slideLayout" Target="../slideLayouts/slideLayout7.xml"/><Relationship Id="rId1" Type="http://schemas.openxmlformats.org/officeDocument/2006/relationships/vmlDrawing" Target="../drawings/vmlDrawing1.vml"/><Relationship Id="rId5" Type="http://schemas.openxmlformats.org/officeDocument/2006/relationships/image" Target="../media/image1.emf"/><Relationship Id="rId4" Type="http://schemas.openxmlformats.org/officeDocument/2006/relationships/oleObject" Target="../embeddings/oleObject1.bin"/></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Group 8">
            <a:extLst>
              <a:ext uri="{FF2B5EF4-FFF2-40B4-BE49-F238E27FC236}">
                <a16:creationId xmlns:a16="http://schemas.microsoft.com/office/drawing/2014/main" id="{E251126E-A02C-6947-9AED-072D6283704F}"/>
              </a:ext>
            </a:extLst>
          </p:cNvPr>
          <p:cNvGrpSpPr/>
          <p:nvPr/>
        </p:nvGrpSpPr>
        <p:grpSpPr>
          <a:xfrm>
            <a:off x="558004" y="-1009042"/>
            <a:ext cx="9610565" cy="4049697"/>
            <a:chOff x="1143000" y="4677508"/>
            <a:chExt cx="10586889" cy="4581262"/>
          </a:xfrm>
        </p:grpSpPr>
        <p:pic>
          <p:nvPicPr>
            <p:cNvPr id="11" name="Picture 10">
              <a:extLst>
                <a:ext uri="{FF2B5EF4-FFF2-40B4-BE49-F238E27FC236}">
                  <a16:creationId xmlns:a16="http://schemas.microsoft.com/office/drawing/2014/main" id="{2FC867ED-8939-1144-AD10-1A5FB2FB8157}"/>
                </a:ext>
              </a:extLst>
            </p:cNvPr>
            <p:cNvPicPr>
              <a:picLocks noChangeAspect="1"/>
            </p:cNvPicPr>
            <p:nvPr/>
          </p:nvPicPr>
          <p:blipFill rotWithShape="1">
            <a:blip r:embed="rId3"/>
            <a:srcRect t="60959"/>
            <a:stretch/>
          </p:blipFill>
          <p:spPr>
            <a:xfrm>
              <a:off x="1143000" y="5920400"/>
              <a:ext cx="10586889" cy="3338370"/>
            </a:xfrm>
            <a:prstGeom prst="rect">
              <a:avLst/>
            </a:prstGeom>
          </p:spPr>
        </p:pic>
        <p:sp>
          <p:nvSpPr>
            <p:cNvPr id="13" name="TextBox 12">
              <a:extLst>
                <a:ext uri="{FF2B5EF4-FFF2-40B4-BE49-F238E27FC236}">
                  <a16:creationId xmlns:a16="http://schemas.microsoft.com/office/drawing/2014/main" id="{D569A04D-15D0-6A41-8D1B-48B83FDA304F}"/>
                </a:ext>
              </a:extLst>
            </p:cNvPr>
            <p:cNvSpPr txBox="1"/>
            <p:nvPr/>
          </p:nvSpPr>
          <p:spPr>
            <a:xfrm>
              <a:off x="1556238" y="6192796"/>
              <a:ext cx="474785" cy="400110"/>
            </a:xfrm>
            <a:prstGeom prst="rect">
              <a:avLst/>
            </a:prstGeom>
            <a:solidFill>
              <a:schemeClr val="bg1"/>
            </a:solidFill>
          </p:spPr>
          <p:txBody>
            <a:bodyPr wrap="square" rtlCol="0">
              <a:spAutoFit/>
            </a:bodyPr>
            <a:lstStyle/>
            <a:p>
              <a:r>
                <a:rPr lang="en-US" sz="2000" dirty="0">
                  <a:latin typeface="Arial" panose="020B0604020202020204" pitchFamily="34" charset="0"/>
                  <a:cs typeface="Arial" panose="020B0604020202020204" pitchFamily="34" charset="0"/>
                </a:rPr>
                <a:t>A</a:t>
              </a:r>
            </a:p>
          </p:txBody>
        </p:sp>
        <p:sp>
          <p:nvSpPr>
            <p:cNvPr id="14" name="TextBox 13">
              <a:extLst>
                <a:ext uri="{FF2B5EF4-FFF2-40B4-BE49-F238E27FC236}">
                  <a16:creationId xmlns:a16="http://schemas.microsoft.com/office/drawing/2014/main" id="{7D3905EE-E6E5-4C44-930B-DFACD0FEFBF6}"/>
                </a:ext>
              </a:extLst>
            </p:cNvPr>
            <p:cNvSpPr txBox="1"/>
            <p:nvPr/>
          </p:nvSpPr>
          <p:spPr>
            <a:xfrm>
              <a:off x="4064976" y="6192796"/>
              <a:ext cx="474785" cy="400110"/>
            </a:xfrm>
            <a:prstGeom prst="rect">
              <a:avLst/>
            </a:prstGeom>
            <a:solidFill>
              <a:schemeClr val="bg1"/>
            </a:solidFill>
          </p:spPr>
          <p:txBody>
            <a:bodyPr wrap="square" rtlCol="0">
              <a:spAutoFit/>
            </a:bodyPr>
            <a:lstStyle/>
            <a:p>
              <a:r>
                <a:rPr lang="en-US" sz="2000" dirty="0">
                  <a:latin typeface="Arial" panose="020B0604020202020204" pitchFamily="34" charset="0"/>
                  <a:cs typeface="Arial" panose="020B0604020202020204" pitchFamily="34" charset="0"/>
                </a:rPr>
                <a:t>B</a:t>
              </a:r>
            </a:p>
          </p:txBody>
        </p:sp>
        <p:sp>
          <p:nvSpPr>
            <p:cNvPr id="15" name="TextBox 14">
              <a:extLst>
                <a:ext uri="{FF2B5EF4-FFF2-40B4-BE49-F238E27FC236}">
                  <a16:creationId xmlns:a16="http://schemas.microsoft.com/office/drawing/2014/main" id="{C373990E-0809-094B-B7BF-09FBA0B5C467}"/>
                </a:ext>
              </a:extLst>
            </p:cNvPr>
            <p:cNvSpPr txBox="1"/>
            <p:nvPr/>
          </p:nvSpPr>
          <p:spPr>
            <a:xfrm>
              <a:off x="6336321" y="6192796"/>
              <a:ext cx="474785" cy="400110"/>
            </a:xfrm>
            <a:prstGeom prst="rect">
              <a:avLst/>
            </a:prstGeom>
            <a:solidFill>
              <a:schemeClr val="bg1"/>
            </a:solidFill>
          </p:spPr>
          <p:txBody>
            <a:bodyPr wrap="square" rtlCol="0">
              <a:spAutoFit/>
            </a:bodyPr>
            <a:lstStyle/>
            <a:p>
              <a:r>
                <a:rPr lang="en-US" sz="2000" dirty="0">
                  <a:latin typeface="Arial" panose="020B0604020202020204" pitchFamily="34" charset="0"/>
                  <a:cs typeface="Arial" panose="020B0604020202020204" pitchFamily="34" charset="0"/>
                </a:rPr>
                <a:t>C</a:t>
              </a:r>
            </a:p>
          </p:txBody>
        </p:sp>
        <p:sp>
          <p:nvSpPr>
            <p:cNvPr id="16" name="TextBox 15">
              <a:extLst>
                <a:ext uri="{FF2B5EF4-FFF2-40B4-BE49-F238E27FC236}">
                  <a16:creationId xmlns:a16="http://schemas.microsoft.com/office/drawing/2014/main" id="{D6013A63-6A42-0D42-814E-02DE453DE2EE}"/>
                </a:ext>
              </a:extLst>
            </p:cNvPr>
            <p:cNvSpPr txBox="1"/>
            <p:nvPr/>
          </p:nvSpPr>
          <p:spPr>
            <a:xfrm>
              <a:off x="9057198" y="6192796"/>
              <a:ext cx="474785" cy="400110"/>
            </a:xfrm>
            <a:prstGeom prst="rect">
              <a:avLst/>
            </a:prstGeom>
            <a:solidFill>
              <a:schemeClr val="bg1"/>
            </a:solidFill>
          </p:spPr>
          <p:txBody>
            <a:bodyPr wrap="square" rtlCol="0">
              <a:spAutoFit/>
            </a:bodyPr>
            <a:lstStyle/>
            <a:p>
              <a:r>
                <a:rPr lang="en-US" sz="2000" dirty="0">
                  <a:latin typeface="Arial" panose="020B0604020202020204" pitchFamily="34" charset="0"/>
                  <a:cs typeface="Arial" panose="020B0604020202020204" pitchFamily="34" charset="0"/>
                </a:rPr>
                <a:t>D</a:t>
              </a:r>
            </a:p>
          </p:txBody>
        </p:sp>
        <p:sp>
          <p:nvSpPr>
            <p:cNvPr id="17" name="Rectangle 16">
              <a:extLst>
                <a:ext uri="{FF2B5EF4-FFF2-40B4-BE49-F238E27FC236}">
                  <a16:creationId xmlns:a16="http://schemas.microsoft.com/office/drawing/2014/main" id="{6B55F850-B3A3-0E45-9ABF-7FB21D3A7956}"/>
                </a:ext>
              </a:extLst>
            </p:cNvPr>
            <p:cNvSpPr/>
            <p:nvPr/>
          </p:nvSpPr>
          <p:spPr>
            <a:xfrm>
              <a:off x="8475786" y="4677508"/>
              <a:ext cx="457200" cy="147266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2" name="TextBox 11">
            <a:extLst>
              <a:ext uri="{FF2B5EF4-FFF2-40B4-BE49-F238E27FC236}">
                <a16:creationId xmlns:a16="http://schemas.microsoft.com/office/drawing/2014/main" id="{CA59E3C6-1E66-5E45-8CE1-57C8EBC138F6}"/>
              </a:ext>
            </a:extLst>
          </p:cNvPr>
          <p:cNvSpPr txBox="1"/>
          <p:nvPr/>
        </p:nvSpPr>
        <p:spPr>
          <a:xfrm>
            <a:off x="898124" y="3280188"/>
            <a:ext cx="431000" cy="400110"/>
          </a:xfrm>
          <a:prstGeom prst="rect">
            <a:avLst/>
          </a:prstGeom>
          <a:solidFill>
            <a:schemeClr val="bg1"/>
          </a:solidFill>
        </p:spPr>
        <p:txBody>
          <a:bodyPr wrap="square" rtlCol="0">
            <a:spAutoFit/>
          </a:bodyPr>
          <a:lstStyle/>
          <a:p>
            <a:r>
              <a:rPr lang="en-US" sz="2000" dirty="0">
                <a:latin typeface="Arial" panose="020B0604020202020204" pitchFamily="34" charset="0"/>
                <a:cs typeface="Arial" panose="020B0604020202020204" pitchFamily="34" charset="0"/>
              </a:rPr>
              <a:t>E</a:t>
            </a:r>
          </a:p>
        </p:txBody>
      </p:sp>
      <p:sp>
        <p:nvSpPr>
          <p:cNvPr id="18" name="TextBox 17">
            <a:extLst>
              <a:ext uri="{FF2B5EF4-FFF2-40B4-BE49-F238E27FC236}">
                <a16:creationId xmlns:a16="http://schemas.microsoft.com/office/drawing/2014/main" id="{289B33F9-E0B9-0646-A788-CB60ED926C17}"/>
              </a:ext>
            </a:extLst>
          </p:cNvPr>
          <p:cNvSpPr txBox="1"/>
          <p:nvPr/>
        </p:nvSpPr>
        <p:spPr>
          <a:xfrm>
            <a:off x="5843287" y="3429000"/>
            <a:ext cx="4660134" cy="2062103"/>
          </a:xfrm>
          <a:prstGeom prst="rect">
            <a:avLst/>
          </a:prstGeom>
          <a:noFill/>
        </p:spPr>
        <p:txBody>
          <a:bodyPr wrap="square" rtlCol="0">
            <a:spAutoFit/>
          </a:bodyPr>
          <a:lstStyle/>
          <a:p>
            <a:r>
              <a:rPr lang="en-US" sz="1600" b="1" dirty="0">
                <a:latin typeface="Times New Roman" panose="02020603050405020304" pitchFamily="18" charset="0"/>
                <a:cs typeface="Times New Roman" panose="02020603050405020304" pitchFamily="18" charset="0"/>
              </a:rPr>
              <a:t>Supplementary Figure 1. (</a:t>
            </a:r>
            <a:r>
              <a:rPr lang="en-US" sz="1600" dirty="0">
                <a:latin typeface="Times New Roman" panose="02020603050405020304" pitchFamily="18" charset="0"/>
                <a:cs typeface="Times New Roman" panose="02020603050405020304" pitchFamily="18" charset="0"/>
              </a:rPr>
              <a:t>A-D) Gating Strategy for PMN based on CD14 and CD16 staining</a:t>
            </a:r>
            <a:r>
              <a:rPr lang="en-US" sz="1600" b="1" dirty="0">
                <a:latin typeface="Times New Roman" panose="02020603050405020304" pitchFamily="18" charset="0"/>
                <a:cs typeface="Times New Roman" panose="02020603050405020304" pitchFamily="18" charset="0"/>
              </a:rPr>
              <a:t>. </a:t>
            </a:r>
            <a:r>
              <a:rPr lang="en-US" sz="1600" dirty="0">
                <a:latin typeface="Times New Roman" panose="02020603050405020304" pitchFamily="18" charset="0"/>
                <a:cs typeface="Times New Roman" panose="02020603050405020304" pitchFamily="18" charset="0"/>
              </a:rPr>
              <a:t>(E) NLR calculated from complete blood count (CBC) report and. Neutrophil to lymphocyte ratio (NLR) is significantly higher in ACLF as compared to CLD or HC. This resembles the NLR observed in other studies suggesting an expanded neutrophil population in ACLF patients.</a:t>
            </a:r>
          </a:p>
        </p:txBody>
      </p:sp>
      <p:graphicFrame>
        <p:nvGraphicFramePr>
          <p:cNvPr id="2" name="Object 1"/>
          <p:cNvGraphicFramePr>
            <a:graphicFrameLocks noChangeAspect="1"/>
          </p:cNvGraphicFramePr>
          <p:nvPr>
            <p:extLst>
              <p:ext uri="{D42A27DB-BD31-4B8C-83A1-F6EECF244321}">
                <p14:modId xmlns:p14="http://schemas.microsoft.com/office/powerpoint/2010/main" val="421327079"/>
              </p:ext>
            </p:extLst>
          </p:nvPr>
        </p:nvGraphicFramePr>
        <p:xfrm>
          <a:off x="1148633" y="3502076"/>
          <a:ext cx="3411537" cy="2679700"/>
        </p:xfrm>
        <a:graphic>
          <a:graphicData uri="http://schemas.openxmlformats.org/presentationml/2006/ole">
            <mc:AlternateContent xmlns:mc="http://schemas.openxmlformats.org/markup-compatibility/2006">
              <mc:Choice xmlns:v="urn:schemas-microsoft-com:vml" Requires="v">
                <p:oleObj spid="_x0000_s1034" name="Prism 6" r:id="rId4" imgW="3411926" imgH="2680266" progId="Prism6.Document">
                  <p:embed/>
                </p:oleObj>
              </mc:Choice>
              <mc:Fallback>
                <p:oleObj name="Prism 6" r:id="rId4" imgW="3411926" imgH="2680266" progId="Prism6.Document">
                  <p:embed/>
                  <p:pic>
                    <p:nvPicPr>
                      <p:cNvPr id="0" name=""/>
                      <p:cNvPicPr/>
                      <p:nvPr/>
                    </p:nvPicPr>
                    <p:blipFill>
                      <a:blip r:embed="rId5"/>
                      <a:stretch>
                        <a:fillRect/>
                      </a:stretch>
                    </p:blipFill>
                    <p:spPr>
                      <a:xfrm>
                        <a:off x="1148633" y="3502076"/>
                        <a:ext cx="3411537" cy="2679700"/>
                      </a:xfrm>
                      <a:prstGeom prst="rect">
                        <a:avLst/>
                      </a:prstGeom>
                    </p:spPr>
                  </p:pic>
                </p:oleObj>
              </mc:Fallback>
            </mc:AlternateContent>
          </a:graphicData>
        </a:graphic>
      </p:graphicFrame>
    </p:spTree>
    <p:extLst>
      <p:ext uri="{BB962C8B-B14F-4D97-AF65-F5344CB8AC3E}">
        <p14:creationId xmlns:p14="http://schemas.microsoft.com/office/powerpoint/2010/main" val="15048832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196</TotalTime>
  <Words>74</Words>
  <Application>Microsoft Macintosh PowerPoint</Application>
  <PresentationFormat>Widescreen</PresentationFormat>
  <Paragraphs>6</Paragraphs>
  <Slides>1</Slides>
  <Notes>0</Notes>
  <HiddenSlides>0</HiddenSlides>
  <MMClips>0</MMClips>
  <ScaleCrop>false</ScaleCrop>
  <HeadingPairs>
    <vt:vector size="8" baseType="variant">
      <vt:variant>
        <vt:lpstr>Fonts Used</vt:lpstr>
      </vt:variant>
      <vt:variant>
        <vt:i4>4</vt:i4>
      </vt:variant>
      <vt:variant>
        <vt:lpstr>Theme</vt:lpstr>
      </vt:variant>
      <vt:variant>
        <vt:i4>1</vt:i4>
      </vt:variant>
      <vt:variant>
        <vt:lpstr>Embedded OLE Servers</vt:lpstr>
      </vt:variant>
      <vt:variant>
        <vt:i4>1</vt:i4>
      </vt:variant>
      <vt:variant>
        <vt:lpstr>Slide Titles</vt:lpstr>
      </vt:variant>
      <vt:variant>
        <vt:i4>1</vt:i4>
      </vt:variant>
    </vt:vector>
  </HeadingPairs>
  <TitlesOfParts>
    <vt:vector size="7" baseType="lpstr">
      <vt:lpstr>Arial</vt:lpstr>
      <vt:lpstr>Calibri</vt:lpstr>
      <vt:lpstr>Calibri Light</vt:lpstr>
      <vt:lpstr>Times New Roman</vt:lpstr>
      <vt:lpstr>Office Theme</vt:lpstr>
      <vt:lpstr>Prism 6</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Pragyan Acharya</dc:creator>
  <cp:lastModifiedBy>Pragyan Acharya</cp:lastModifiedBy>
  <cp:revision>6</cp:revision>
  <dcterms:created xsi:type="dcterms:W3CDTF">2021-07-24T10:12:15Z</dcterms:created>
  <dcterms:modified xsi:type="dcterms:W3CDTF">2021-07-29T20:51:16Z</dcterms:modified>
</cp:coreProperties>
</file>