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9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8C1ECC-A199-4812-8C38-32E944265B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ADBC1E4-9F9B-4E0D-BAA5-4B3D6AD7B2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95B317D-B9F2-4C60-B9ED-CDAB05D2A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278F8-B306-462A-B211-0E0666BB2CC8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29784DC-08E5-40A3-8A1C-2A11F4948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520AB54-FD6A-4D9C-B8AC-4DB6DB5FD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7D15A-5A74-4F7B-AA5E-B8E05E2255A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047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813466-CBC5-4BD9-A2FC-9E77D8F5C1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686A0F3-DFF4-4987-B3FB-2E7FF0EBD9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48A9DE8-CE6A-4E27-9EB1-4A588554C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278F8-B306-462A-B211-0E0666BB2CC8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F3BC6ED-EE5F-46E6-8029-52D2C5819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D48F32A-6A4D-4480-B31B-14686429A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7D15A-5A74-4F7B-AA5E-B8E05E2255A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10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17738775-5192-4659-9B15-988126B69F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0EE03F0-BA87-47F8-AAB8-534D4CE91F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12FF37E-3D6E-46EB-AD0D-3C2DBE20F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278F8-B306-462A-B211-0E0666BB2CC8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CD121CB-8F54-413B-A12A-3E15F29D4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F3C4F69-BB3F-43E7-BAF7-0D2557028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7D15A-5A74-4F7B-AA5E-B8E05E2255A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383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2B266B-B887-40A8-B75B-7D315D07E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997E507-4143-487A-B969-D5F8F20F39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D284DAE-597B-4E81-A09C-3D28C6BB4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278F8-B306-462A-B211-0E0666BB2CC8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4240463-91B5-41C6-8CEB-EFA621963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B94A632-D204-4C5B-BCBA-D38D3D194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7D15A-5A74-4F7B-AA5E-B8E05E2255A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577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581845-18BD-42D9-B60E-EDB6DD33A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F515DF2-F311-4B52-A1F5-FE311EE15A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690A195-BB3C-4002-8EE3-2782572A5F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278F8-B306-462A-B211-0E0666BB2CC8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031A6A3-45C3-4031-BEDD-683D68F7A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EFB5244-BD1B-4A6C-924B-629C69ABF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7D15A-5A74-4F7B-AA5E-B8E05E2255A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252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B19EC7-BD4A-4641-85C4-E7FCBD6B97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2C3520C-593D-4BA6-8907-F974B78AA5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B123688-4298-4FBF-8703-4E6B725B79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1E1B84F-8C3D-470D-96A7-EC9CB70ACF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278F8-B306-462A-B211-0E0666BB2CC8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FD76C49-8DE1-4667-87DE-4EFAD7EB9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5459031-11C2-4949-90D3-F023D30D9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7D15A-5A74-4F7B-AA5E-B8E05E2255A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361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C4108E-F48C-431A-B59B-0CBDE9356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1866EF6-7AB4-4DCF-BDFD-A8F7BC76B9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29B8D89-8028-429F-9076-28A9F7E720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80B1475-4952-4456-A7F7-69AEBD81A1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AA16DB9-E85F-49B6-9D12-C010795402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54700A2-2EE1-4A65-85C9-3CF9F429C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278F8-B306-462A-B211-0E0666BB2CC8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BFC6396-8DA0-4A97-8FD9-2ED3B4771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503BF7F-C73C-475A-A843-F11C9881A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7D15A-5A74-4F7B-AA5E-B8E05E2255A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711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A30A5F-0F9F-403D-98D0-CFE6CA726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D657DBD-6023-4D5B-BA83-E3D3D797F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278F8-B306-462A-B211-0E0666BB2CC8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E87AAAF-ED83-45B5-BC36-C916BFB35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7A237F5-181B-4950-ABF3-A232FF405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7D15A-5A74-4F7B-AA5E-B8E05E2255A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580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ECFC21E-7BBD-4514-961B-6FF32952C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278F8-B306-462A-B211-0E0666BB2CC8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D307E82-30AE-4C39-B1AB-7096D78BC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4938683-EE8D-489D-9AA5-F14293D03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7D15A-5A74-4F7B-AA5E-B8E05E2255A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838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3D857E-2A93-4902-9035-F9339C00E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268BDAD-1F09-4A0E-808E-8C8FA40577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4C3C8F6-5A93-4B06-9A14-439A9BAD13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18ED7AB-8FE7-4909-B80F-F47E5756A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278F8-B306-462A-B211-0E0666BB2CC8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DB52602-27F4-43B8-8C5D-CE32897EA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53C693E-74E7-4717-AFAC-999D80D80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7D15A-5A74-4F7B-AA5E-B8E05E2255A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413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B96955-E801-4106-B6A5-E6CD7091B8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B920795-2A72-49A7-B7A8-1FCF8063AC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6EDB8D4-3495-4E3C-B029-DD70043476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BF103A9-449E-434C-B740-1A54B3EEE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278F8-B306-462A-B211-0E0666BB2CC8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3948830-4A6F-4F87-AF61-074032A16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33F617D-6A5E-46AD-847C-9E6829BA4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7D15A-5A74-4F7B-AA5E-B8E05E2255A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510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55ADE64-1B67-464B-A50C-76929BE49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8435D88-A369-4A77-973D-E164CD9E27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87F881-ADE6-4DEC-89D7-BC4D72B09F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5278F8-B306-462A-B211-0E0666BB2CC8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B164507-F221-4105-87ED-31E9F2B7ED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10CD495-5946-4C75-A801-70309848EF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47D15A-5A74-4F7B-AA5E-B8E05E2255A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266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25505F1B-9CA3-4008-B5D4-710DFD6F34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6857" y="0"/>
            <a:ext cx="5878286" cy="685800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8B298A0B-C586-4A27-8661-9ECF073C685B}"/>
              </a:ext>
            </a:extLst>
          </p:cNvPr>
          <p:cNvSpPr txBox="1"/>
          <p:nvPr/>
        </p:nvSpPr>
        <p:spPr>
          <a:xfrm>
            <a:off x="6587668" y="4279064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2/40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340EC985-AC0D-42AA-94BF-4C019EE9583B}"/>
              </a:ext>
            </a:extLst>
          </p:cNvPr>
          <p:cNvSpPr txBox="1"/>
          <p:nvPr/>
        </p:nvSpPr>
        <p:spPr>
          <a:xfrm>
            <a:off x="5413829" y="3610429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6/155</a:t>
            </a:r>
            <a:endParaRPr lang="en-US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ADC6B4F-3799-44FF-B331-894539B58D0D}"/>
              </a:ext>
            </a:extLst>
          </p:cNvPr>
          <p:cNvSpPr txBox="1"/>
          <p:nvPr/>
        </p:nvSpPr>
        <p:spPr>
          <a:xfrm>
            <a:off x="6041570" y="2670628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11/161</a:t>
            </a:r>
            <a:endParaRPr lang="en-US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5AAB0BCD-ECC9-48C5-B75C-4B76B82E38A3}"/>
              </a:ext>
            </a:extLst>
          </p:cNvPr>
          <p:cNvSpPr txBox="1"/>
          <p:nvPr/>
        </p:nvSpPr>
        <p:spPr>
          <a:xfrm>
            <a:off x="4868606" y="2663620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8/160</a:t>
            </a:r>
            <a:endParaRPr lang="en-US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1D0B9447-EDFA-4366-A883-AE226F64E5FD}"/>
              </a:ext>
            </a:extLst>
          </p:cNvPr>
          <p:cNvSpPr txBox="1"/>
          <p:nvPr/>
        </p:nvSpPr>
        <p:spPr>
          <a:xfrm>
            <a:off x="5036457" y="4216400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31/659</a:t>
            </a:r>
            <a:endParaRPr lang="en-US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78CB4BC-AD18-48E3-A819-F6A297DBB145}"/>
              </a:ext>
            </a:extLst>
          </p:cNvPr>
          <p:cNvSpPr txBox="1"/>
          <p:nvPr/>
        </p:nvSpPr>
        <p:spPr>
          <a:xfrm>
            <a:off x="6078546" y="3448709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32/216</a:t>
            </a:r>
            <a:endParaRPr lang="en-US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5EBE0FF0-9FBB-48B3-8930-255F04F54824}"/>
              </a:ext>
            </a:extLst>
          </p:cNvPr>
          <p:cNvSpPr txBox="1"/>
          <p:nvPr/>
        </p:nvSpPr>
        <p:spPr>
          <a:xfrm>
            <a:off x="7605486" y="5871029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7/112</a:t>
            </a:r>
            <a:endParaRPr lang="en-US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C3ADF291-E658-4CE8-8B31-F0A692966016}"/>
              </a:ext>
            </a:extLst>
          </p:cNvPr>
          <p:cNvSpPr txBox="1"/>
          <p:nvPr/>
        </p:nvSpPr>
        <p:spPr>
          <a:xfrm>
            <a:off x="5494098" y="3146418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10/290</a:t>
            </a:r>
            <a:endParaRPr lang="en-US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E3CD18A7-04F2-46DE-8886-BBA1D5763857}"/>
              </a:ext>
            </a:extLst>
          </p:cNvPr>
          <p:cNvSpPr txBox="1"/>
          <p:nvPr/>
        </p:nvSpPr>
        <p:spPr>
          <a:xfrm>
            <a:off x="6241143" y="1901371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6/19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56410F61-72A9-44E3-92B7-A48BEF661851}"/>
              </a:ext>
            </a:extLst>
          </p:cNvPr>
          <p:cNvSpPr txBox="1"/>
          <p:nvPr/>
        </p:nvSpPr>
        <p:spPr>
          <a:xfrm>
            <a:off x="7030577" y="3425763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12/102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84DB38EB-28FB-4197-843E-C33BE0807123}"/>
              </a:ext>
            </a:extLst>
          </p:cNvPr>
          <p:cNvSpPr txBox="1"/>
          <p:nvPr/>
        </p:nvSpPr>
        <p:spPr>
          <a:xfrm>
            <a:off x="3156857" y="4942115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6/76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C6C8246-0BBE-450E-8DF8-2911761E6085}"/>
              </a:ext>
            </a:extLst>
          </p:cNvPr>
          <p:cNvSpPr txBox="1"/>
          <p:nvPr/>
        </p:nvSpPr>
        <p:spPr>
          <a:xfrm>
            <a:off x="3904343" y="5058228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20/371</a:t>
            </a:r>
            <a:endParaRPr lang="en-US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F341CC89-4DD7-4D02-BB74-840DAB366333}"/>
              </a:ext>
            </a:extLst>
          </p:cNvPr>
          <p:cNvSpPr txBox="1"/>
          <p:nvPr/>
        </p:nvSpPr>
        <p:spPr>
          <a:xfrm>
            <a:off x="5728137" y="4375273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6/239</a:t>
            </a:r>
            <a:endParaRPr lang="en-US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9D30C7B0-F9CC-4816-96D1-03823D80E638}"/>
              </a:ext>
            </a:extLst>
          </p:cNvPr>
          <p:cNvSpPr txBox="1"/>
          <p:nvPr/>
        </p:nvSpPr>
        <p:spPr>
          <a:xfrm>
            <a:off x="4596904" y="3046434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2/25</a:t>
            </a:r>
            <a:endParaRPr lang="en-US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4695FAFC-98DD-48E8-BF7A-B1198FC873C2}"/>
              </a:ext>
            </a:extLst>
          </p:cNvPr>
          <p:cNvSpPr txBox="1"/>
          <p:nvPr/>
        </p:nvSpPr>
        <p:spPr>
          <a:xfrm>
            <a:off x="29944" y="6236431"/>
            <a:ext cx="5566414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en-US" dirty="0"/>
              <a:t>The first number is the number of ICUs per country, the second the total number of included patients per country.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6398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Breitbild</PresentationFormat>
  <Paragraphs>15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Raphael R. Bruno</dc:creator>
  <cp:lastModifiedBy>Jung, Prof. Dr. Christian</cp:lastModifiedBy>
  <cp:revision>7</cp:revision>
  <dcterms:created xsi:type="dcterms:W3CDTF">2020-09-01T18:37:30Z</dcterms:created>
  <dcterms:modified xsi:type="dcterms:W3CDTF">2021-03-30T20:55:21Z</dcterms:modified>
</cp:coreProperties>
</file>