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4"/>
    <p:restoredTop sz="94657"/>
  </p:normalViewPr>
  <p:slideViewPr>
    <p:cSldViewPr snapToGrid="0" snapToObjects="1">
      <p:cViewPr varScale="1">
        <p:scale>
          <a:sx n="61" d="100"/>
          <a:sy n="61" d="100"/>
        </p:scale>
        <p:origin x="7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E47AD-C006-FF44-94FC-2E327FDA11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0670B5-90BD-EC46-A667-B07D3218A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A72EA-453B-3E40-9EDB-3606D7004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1F86D-AC36-0F41-887F-7D00B528A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ABFA6-0AF1-6048-9FE5-D7D18B7CB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30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87DCB-A337-D543-A63F-4E96F3A2F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D0EBC8-4079-EA46-BA57-F3DA3EBBE0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C4A79-A1A2-1E49-BB5C-4AD52747E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0D812-943B-5C4E-8443-E403C017D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7D188-6427-FC47-94AE-1F1248562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6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BCB639-C40E-9B4E-8867-452DB28DF6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C5061B-8FCC-6B45-B8F9-17EDCD9834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87811-9893-494F-A257-3622E9AFF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872E8-20A4-0E43-AED4-14879D2EF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FFC0E-8342-E749-AA52-505A704ED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4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F1F0E-BF2A-F147-9019-447C7978E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474DE-FCBC-2944-A06A-4F32B73F6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56B74-E7DB-9D46-A6C2-73C00E1D4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B4CB5-E17A-7B4C-A7DC-81CA4D3B0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DB08A-855C-9F47-89E6-F0036B031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76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22CB4-7144-5F41-8341-35960E670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B67418-F620-BA4B-90DB-CD8CCF68B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F89D8-E89C-C941-B323-8BBD18F9B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03786-8FB4-0447-9E71-6F08354B1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3B43D-5AC2-EF4E-BA4A-1A044126F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5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C55B6-4A49-0349-BE19-46D937EDF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35A58-3A4B-234C-8928-5748DFD784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6F0BD-2533-C240-9543-47F5FA12D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4C1A23-ABAD-0748-A2E0-E95FCCA9B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CF03C-E0CE-004C-BA91-D49A8312E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12B4A6-21D6-5E4E-A6D4-A8B8DC6E9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93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6ED8F-3982-B145-ABB8-7EADBF065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F92EAF-B26F-CD46-A737-701C1B052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47E895-A4CE-BB4A-83FC-5D63E07F7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F48BC4-E257-9C45-BFD7-189BD3CE5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544C24-A1BA-A845-8A80-FA940570B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752E5-4B89-7F4F-8AB2-06A8DF7D6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5FA439-54C6-0740-A33C-FFBC90678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3EEF73-21FE-7948-B827-E54B9AF79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39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BFD76-2024-6F46-A4BC-0A7D658F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833EB2-980D-4246-B496-CF051219E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3FAB8-CC0C-5045-A324-9F3907180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CF4E9F-807E-1846-A4C3-28D36A4E5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9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02D43A-652A-A54C-952F-E17389A83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2D1D77-4754-5749-9C96-936150229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6B35B-AF54-FE4E-995B-3D29066FF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3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41B1A-8066-B94E-8EAB-3E462A4EC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DCB95-35BA-FE43-9951-9DA881989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4296E4-B1AF-C342-98EF-0889440CCE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422FA3-5153-BC46-A3D5-476026922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0096EF-E655-1844-AB47-C0EAD6ECE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CC670-585C-8848-8F3C-197E8B7A1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56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792E1-E1BA-4940-A1D3-64706AEA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40D682-9613-AD46-B916-E6CA7187F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DD74A4-F7DF-0B47-955C-3E0A636711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6BC4ED-2A14-6043-94A6-8D1E4F15F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E3ED6-F85F-B94F-B6AF-78DEE87A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0EB942-EC0A-7447-A144-4C33903EB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29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EA8B19-9B5A-6843-99BB-C9F68A2E9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C5F65A-FC07-DF4F-B259-F7F616CD4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B92CF-AB35-A04E-B0D9-6F02FDE255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77BFA-0972-964C-A3E9-75DECA99E8A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152DC-A88B-514C-9C98-4F9CB5345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1EF8B-0A55-2041-A58B-76D8F3EEA9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53E8A-5C31-4A48-A3BC-E11FE51CB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9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537FBAF-2E84-624D-A7DE-755532FC7364}"/>
              </a:ext>
            </a:extLst>
          </p:cNvPr>
          <p:cNvSpPr txBox="1"/>
          <p:nvPr/>
        </p:nvSpPr>
        <p:spPr>
          <a:xfrm>
            <a:off x="2096402" y="2817708"/>
            <a:ext cx="7866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Representative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gating strategy to check expression of HIV-Env on HEK-293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cells.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D6C869-4BDD-2640-971C-9EDC7EF37CEC}"/>
              </a:ext>
            </a:extLst>
          </p:cNvPr>
          <p:cNvGrpSpPr/>
          <p:nvPr/>
        </p:nvGrpSpPr>
        <p:grpSpPr>
          <a:xfrm>
            <a:off x="1844241" y="871962"/>
            <a:ext cx="6292762" cy="1745551"/>
            <a:chOff x="1844241" y="871962"/>
            <a:chExt cx="6292762" cy="174555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5B20806-109A-D24B-86D5-CE1ED93AD7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70" b="5788"/>
            <a:stretch/>
          </p:blipFill>
          <p:spPr>
            <a:xfrm>
              <a:off x="1984164" y="1010463"/>
              <a:ext cx="6152839" cy="137635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234F29C-3F55-4144-89DB-FAE293E56D87}"/>
                </a:ext>
              </a:extLst>
            </p:cNvPr>
            <p:cNvSpPr txBox="1"/>
            <p:nvPr/>
          </p:nvSpPr>
          <p:spPr>
            <a:xfrm>
              <a:off x="2442292" y="871962"/>
              <a:ext cx="6640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Isotype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9ED257-15C5-FC4C-B8A2-7DB65F118409}"/>
                </a:ext>
              </a:extLst>
            </p:cNvPr>
            <p:cNvSpPr txBox="1"/>
            <p:nvPr/>
          </p:nvSpPr>
          <p:spPr>
            <a:xfrm>
              <a:off x="3674135" y="898972"/>
              <a:ext cx="781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Pre </a:t>
              </a:r>
              <a:r>
                <a:rPr lang="en-US" sz="1200" dirty="0" err="1"/>
                <a:t>Imm</a:t>
              </a:r>
              <a:r>
                <a:rPr lang="en-US" sz="1200" dirty="0"/>
                <a:t>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93FED48-D30E-B04B-B922-B39EF870B2BD}"/>
                </a:ext>
              </a:extLst>
            </p:cNvPr>
            <p:cNvSpPr txBox="1"/>
            <p:nvPr/>
          </p:nvSpPr>
          <p:spPr>
            <a:xfrm>
              <a:off x="4775270" y="899369"/>
              <a:ext cx="6640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4-2J41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9EE75C7-693B-BB4C-9CAC-55851C18F2FF}"/>
                </a:ext>
              </a:extLst>
            </p:cNvPr>
            <p:cNvSpPr txBox="1"/>
            <p:nvPr/>
          </p:nvSpPr>
          <p:spPr>
            <a:xfrm>
              <a:off x="6045393" y="871962"/>
              <a:ext cx="6640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JRFL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9E8BD49-534D-8740-963D-E20394693CE4}"/>
                </a:ext>
              </a:extLst>
            </p:cNvPr>
            <p:cNvSpPr txBox="1"/>
            <p:nvPr/>
          </p:nvSpPr>
          <p:spPr>
            <a:xfrm>
              <a:off x="7249518" y="895913"/>
              <a:ext cx="6640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JRCSF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CCA60CA-F1F1-C641-B267-061B7CACBF6C}"/>
                </a:ext>
              </a:extLst>
            </p:cNvPr>
            <p:cNvCxnSpPr>
              <a:cxnSpLocks/>
            </p:cNvCxnSpPr>
            <p:nvPr/>
          </p:nvCxnSpPr>
          <p:spPr>
            <a:xfrm>
              <a:off x="2801071" y="2467641"/>
              <a:ext cx="4659834" cy="0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6C8C703-485E-2A49-8C91-4CFA527609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7698" y="1369351"/>
              <a:ext cx="0" cy="576000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12D7639-3B26-5541-B511-E2CF53AD4AC2}"/>
                </a:ext>
              </a:extLst>
            </p:cNvPr>
            <p:cNvSpPr txBox="1"/>
            <p:nvPr/>
          </p:nvSpPr>
          <p:spPr>
            <a:xfrm>
              <a:off x="2160168" y="2340514"/>
              <a:ext cx="6640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HIV-Env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157820B-77BA-8542-918C-EA728EFA42F5}"/>
                </a:ext>
              </a:extLst>
            </p:cNvPr>
            <p:cNvSpPr txBox="1"/>
            <p:nvPr/>
          </p:nvSpPr>
          <p:spPr>
            <a:xfrm rot="16200000">
              <a:off x="1741952" y="1985109"/>
              <a:ext cx="484424" cy="279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FSC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5846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DELL</cp:lastModifiedBy>
  <cp:revision>5</cp:revision>
  <dcterms:created xsi:type="dcterms:W3CDTF">2021-07-09T07:02:38Z</dcterms:created>
  <dcterms:modified xsi:type="dcterms:W3CDTF">2021-09-20T07:54:54Z</dcterms:modified>
</cp:coreProperties>
</file>