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3" r:id="rId2"/>
    <p:sldId id="262" r:id="rId3"/>
    <p:sldId id="261" r:id="rId4"/>
    <p:sldId id="260" r:id="rId5"/>
    <p:sldId id="259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3"/>
  </p:normalViewPr>
  <p:slideViewPr>
    <p:cSldViewPr snapToGrid="0" snapToObjects="1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E84BD-E360-8040-83D2-0BF852596C44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7AF5F-2780-694C-B3D9-711926CEC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95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B7AF5F-2780-694C-B3D9-711926CEC4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307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C8653-D5EC-8E4A-8F0E-A828DA2DD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89A40-CBAC-C94C-988D-63F4EA1253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40AFB-3A1F-674D-9D06-5BC4D8F2D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FEBA4-A064-FF43-8E16-D13321526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D96D8-FC93-9D4C-9ECB-3E08A9EA0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74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0C04-CA71-584B-88BF-66D24B483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F63714-6B0E-4646-AABC-97E00FE122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1741E-5BC2-3447-96D8-EAE22730D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CFFCE-178C-3240-BC35-5D3058C2E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B9625-7112-4B4F-BECD-69CBB514E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44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5F2D2C-7BE1-9747-9ADB-DA7A89FC6C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558EC1-1E2E-CA4C-AA59-82B2D6B0C6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7E813-8477-F342-8C62-DC0A6592E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0CF93-1303-B440-AEF3-9630DF43E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88D70-1313-DD4A-BD16-BACF6F10C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3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7A9F5-3E5B-DA4B-AE01-45E0FF5BE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769DC-3A27-1A4B-AE6D-87E767DE96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4B473-695A-5E41-8A36-2E879C8AC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74DD3-238C-7742-BD90-B5ABB9D6C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11F57-3442-314B-8F53-08A2B1C26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5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46446-2D87-F645-B5A8-604632253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5EBC6C-A95B-EA47-B4C9-A03BA503CC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A2676-4848-8C4B-BA03-8D9E46471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681ED-F39F-BB46-8C6A-15B8ABB10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36EE2-989B-2543-B616-3DC3D2B68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46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23691-0168-294A-9BBD-9571B355C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953F4-2CC9-8E46-BC39-F7175B261E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4DC449-7BD7-3F4F-B16F-E67172ABC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D498E1-854C-A149-B419-BC067BC97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8AA341-E371-0949-87D6-86C9CBB1F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4FA6BA-6D3D-514C-A386-E5A284A8A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4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36714-ED06-254E-89AC-F3EDEE9F8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EF0218-03CC-804D-9739-A3D58F2086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CFE9EF-DA21-B642-8A0D-FEED78F622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8E7359-DF53-5F4F-8F7D-45E2B9C1B1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981AAB-52CD-3443-8CD1-A042FD1909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7A96F7-F435-8C40-BF38-E6DD7D578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AEC694-556F-2C4F-AE25-60C6CBCD8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D0BD48-6260-0E45-AA40-49C607DBF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88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E77CB-0DE0-894E-84B8-2AE9CECA9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E3B9EC-33EE-D54A-A6EB-F0FDCBB52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37A630-E34C-2546-B032-B18F6C98B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DC00A4-6805-6540-B52B-48517E722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88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228CC2-1004-F948-8D39-829D532BE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8FDE36-F2E8-E54D-990D-16FE57739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F74FF-44CD-224F-998C-41DFE440A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3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4ED3B-E218-E14A-9F44-35649EA98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03B0C-020C-8648-BEB9-C8694F01D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FABE3E-F734-2A40-9925-9482EBD48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34A42-D93A-1046-A396-DC8CD517D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85AE5-441B-844F-8B40-43655A2FD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9099B-B5EE-E644-8C9C-3564930E5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17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8A612-FFDD-D642-B297-D3E294083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940841-6F28-AC43-8462-BE5EB3400C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ABD59B-0A75-EE4D-8D04-DAEFD92739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07C4E3-FB5D-934C-8FB4-A3509B5B8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FACB7B-16AA-4E49-9F26-0E7EAC748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2DDB77-59B5-914A-BEA0-E294A8078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190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62C0E6-8EE6-6D41-80ED-6B98D1CA5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1CC76-B987-3648-A520-E59D31264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B6964-3512-D248-9123-DEB97AB869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AAC4C-AD90-8F46-9E02-1D8BBA7BAA8E}" type="datetimeFigureOut">
              <a:rPr lang="en-US" smtClean="0"/>
              <a:t>7/6/2021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34749-6A87-A34A-A293-FCE53CE18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F5C32-8455-F142-9D91-FC6421CADC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F1E2-65B8-9246-937F-0721B749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32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BEAB44-6A6F-5141-A617-4E8CD3BC5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171" y="457199"/>
            <a:ext cx="10740572" cy="7075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F16026F-8D4B-D24B-ABEB-38E18D0CA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171" y="1491342"/>
            <a:ext cx="5158800" cy="5158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74C127F-4846-FC40-B6B9-76C8A2357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9457" y="1491342"/>
            <a:ext cx="5158800" cy="51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195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BEAB44-6A6F-5141-A617-4E8CD3BC5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171" y="457199"/>
            <a:ext cx="10740572" cy="7075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087598-3445-8648-84A7-0A355347B9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171" y="1328057"/>
            <a:ext cx="5158800" cy="5158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D5394C-7CC4-6145-AF8A-DB07567DEC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7971" y="1328057"/>
            <a:ext cx="5158800" cy="51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769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BEAB44-6A6F-5141-A617-4E8CD3BC5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171" y="457199"/>
            <a:ext cx="10740572" cy="7075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C7ECE60-1807-B247-9136-F0FB91EB3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171" y="1534886"/>
            <a:ext cx="5158800" cy="5158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CD01DE-87F2-AE46-A298-78D78C9DB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9457" y="1534886"/>
            <a:ext cx="5158800" cy="51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74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BEAB44-6A6F-5141-A617-4E8CD3BC5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171" y="457199"/>
            <a:ext cx="10740572" cy="7075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5C870A-074D-7744-AFC4-CAE046557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171" y="1447800"/>
            <a:ext cx="5158800" cy="5158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8523D4-35CB-3B47-959A-833FEF67A0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7971" y="1447800"/>
            <a:ext cx="5158800" cy="51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917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BEAB44-6A6F-5141-A617-4E8CD3BC5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171" y="457199"/>
            <a:ext cx="10740572" cy="7075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54CEF97-AA68-4E46-9AF6-B56D78AC3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436914"/>
            <a:ext cx="5158800" cy="5158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6F421D-5328-4A45-82DF-7E161DB1C7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2200" y="1436914"/>
            <a:ext cx="5158800" cy="51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168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B119579-1F1D-D34B-ADFB-D5F760E93F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57" y="1431470"/>
            <a:ext cx="5159829" cy="51598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BEAB44-6A6F-5141-A617-4E8CD3BC5C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171" y="457199"/>
            <a:ext cx="10740572" cy="70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99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Naguleswaran, Arunasalam (IZB)</cp:lastModifiedBy>
  <cp:revision>4</cp:revision>
  <dcterms:created xsi:type="dcterms:W3CDTF">2021-07-02T07:42:27Z</dcterms:created>
  <dcterms:modified xsi:type="dcterms:W3CDTF">2021-07-05T22:03:24Z</dcterms:modified>
</cp:coreProperties>
</file>