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7" autoAdjust="0"/>
    <p:restoredTop sz="94660"/>
  </p:normalViewPr>
  <p:slideViewPr>
    <p:cSldViewPr snapToGrid="0">
      <p:cViewPr>
        <p:scale>
          <a:sx n="66" d="100"/>
          <a:sy n="66" d="100"/>
        </p:scale>
        <p:origin x="-3636" y="-5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13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828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72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50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938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0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66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7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3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43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9FD6F-A82E-4247-928A-A3F5ACED0776}" type="datetimeFigureOut">
              <a:rPr lang="en-GB" smtClean="0"/>
              <a:t>08/05/2021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E225-A8A1-44D1-A87E-849363470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1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900115"/>
              </p:ext>
            </p:extLst>
          </p:nvPr>
        </p:nvGraphicFramePr>
        <p:xfrm>
          <a:off x="3591583" y="1227439"/>
          <a:ext cx="3036765" cy="1781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1" name="Prism Project" r:id="rId3" imgW="3744000" imgH="2196000" progId="Prism5.Document">
                  <p:embed/>
                </p:oleObj>
              </mc:Choice>
              <mc:Fallback>
                <p:oleObj name="Prism Project" r:id="rId3" imgW="3744000" imgH="219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1583" y="1227439"/>
                        <a:ext cx="3036765" cy="1781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16619" y="90504"/>
            <a:ext cx="4636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Supplementary Figure 1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98" y="1086884"/>
            <a:ext cx="3105785" cy="4047989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554818" y="1086884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443945" y="108688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7225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16619" y="90504"/>
            <a:ext cx="4636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Supplementary Figure 2</a:t>
            </a: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5" r="20995"/>
          <a:stretch/>
        </p:blipFill>
        <p:spPr>
          <a:xfrm>
            <a:off x="2251018" y="1729554"/>
            <a:ext cx="2696820" cy="39854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55745" y="1729554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7" b="20120"/>
          <a:stretch/>
        </p:blipFill>
        <p:spPr>
          <a:xfrm>
            <a:off x="1272205" y="6214731"/>
            <a:ext cx="4654445" cy="22009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72204" y="58656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61889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41326</TotalTime>
  <Words>10</Words>
  <Application>Microsoft Office PowerPoint</Application>
  <PresentationFormat>A4 Paper (210x297 mm)</PresentationFormat>
  <Paragraphs>6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Prism Project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Byrne</dc:creator>
  <cp:lastModifiedBy>NBUQUIRAN</cp:lastModifiedBy>
  <cp:revision>200</cp:revision>
  <dcterms:created xsi:type="dcterms:W3CDTF">2020-02-04T14:46:54Z</dcterms:created>
  <dcterms:modified xsi:type="dcterms:W3CDTF">2021-05-08T07:40:04Z</dcterms:modified>
</cp:coreProperties>
</file>