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86" d="100"/>
          <a:sy n="86" d="100"/>
        </p:scale>
        <p:origin x="34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671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31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61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407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05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117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999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0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4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96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601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C8F54-2FB0-3D49-ACC2-0E30AF4C22E2}" type="datetimeFigureOut">
              <a:rPr lang="en-GB" smtClean="0"/>
              <a:t>18/06/2021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FE7E7-CF2C-7548-88BA-E0F9C79BA2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307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E62347-5AB8-B44E-AB8F-57E2A6CEEA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27" t="51960" r="19165" b="16452"/>
          <a:stretch/>
        </p:blipFill>
        <p:spPr>
          <a:xfrm>
            <a:off x="388183" y="446173"/>
            <a:ext cx="3111102" cy="17610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EDB10C-ADBF-144C-8D17-364A357822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598" t="38273" r="14840" b="7817"/>
          <a:stretch/>
        </p:blipFill>
        <p:spPr>
          <a:xfrm>
            <a:off x="3828068" y="369259"/>
            <a:ext cx="2876411" cy="28494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622D18-7F8F-F843-930F-2215F971ED1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15" t="9123" r="14985" b="12901"/>
          <a:stretch/>
        </p:blipFill>
        <p:spPr>
          <a:xfrm>
            <a:off x="494563" y="2512679"/>
            <a:ext cx="2764992" cy="413630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98411E-A023-D54C-8894-F86F5903A9B3}"/>
              </a:ext>
            </a:extLst>
          </p:cNvPr>
          <p:cNvSpPr txBox="1"/>
          <p:nvPr/>
        </p:nvSpPr>
        <p:spPr>
          <a:xfrm>
            <a:off x="254834" y="8124668"/>
            <a:ext cx="644964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Supplementary Figure 1 A-D. </a:t>
            </a:r>
            <a:r>
              <a:rPr lang="en-GB" sz="1100" dirty="0"/>
              <a:t>Example packaging for several antimicrobials obtained from agrovet shops from Busia County. Of note is the simplistic withdrawal periods marked on the packaging, and in some cases e.g., C), a lack of withdrawal period altogether.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5745DE-4966-5E41-9199-0B4E5559B1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389" t="17539" r="22523" b="33581"/>
          <a:stretch/>
        </p:blipFill>
        <p:spPr>
          <a:xfrm>
            <a:off x="4008237" y="3346351"/>
            <a:ext cx="2234133" cy="330263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B16A4E8-EDEE-7047-B994-BC9D8510CCD4}"/>
              </a:ext>
            </a:extLst>
          </p:cNvPr>
          <p:cNvSpPr txBox="1"/>
          <p:nvPr/>
        </p:nvSpPr>
        <p:spPr>
          <a:xfrm>
            <a:off x="60660" y="141169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C4B967-B701-424D-AD07-FA6F391FE1A2}"/>
              </a:ext>
            </a:extLst>
          </p:cNvPr>
          <p:cNvSpPr txBox="1"/>
          <p:nvPr/>
        </p:nvSpPr>
        <p:spPr>
          <a:xfrm>
            <a:off x="3499285" y="12337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B)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D28CF1-FF2E-E041-A14F-8B86CB2B95E7}"/>
              </a:ext>
            </a:extLst>
          </p:cNvPr>
          <p:cNvSpPr txBox="1"/>
          <p:nvPr/>
        </p:nvSpPr>
        <p:spPr>
          <a:xfrm>
            <a:off x="165780" y="2396847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FF65D5-E845-6F44-9CD7-C50D6BCD3DF8}"/>
              </a:ext>
            </a:extLst>
          </p:cNvPr>
          <p:cNvSpPr txBox="1"/>
          <p:nvPr/>
        </p:nvSpPr>
        <p:spPr>
          <a:xfrm>
            <a:off x="3631211" y="328714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D)</a:t>
            </a:r>
          </a:p>
        </p:txBody>
      </p:sp>
    </p:spTree>
    <p:extLst>
      <p:ext uri="{BB962C8B-B14F-4D97-AF65-F5344CB8AC3E}">
        <p14:creationId xmlns:p14="http://schemas.microsoft.com/office/powerpoint/2010/main" val="680622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55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Kemp, Steven</dc:creator>
  <cp:lastModifiedBy>Kemp, Steven</cp:lastModifiedBy>
  <cp:revision>2</cp:revision>
  <dcterms:created xsi:type="dcterms:W3CDTF">2021-06-17T14:25:49Z</dcterms:created>
  <dcterms:modified xsi:type="dcterms:W3CDTF">2021-06-18T11:36:41Z</dcterms:modified>
</cp:coreProperties>
</file>