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314"/>
    <p:restoredTop sz="94650"/>
  </p:normalViewPr>
  <p:slideViewPr>
    <p:cSldViewPr snapToGrid="0" snapToObjects="1">
      <p:cViewPr varScale="1">
        <p:scale>
          <a:sx n="100" d="100"/>
          <a:sy n="100" d="100"/>
        </p:scale>
        <p:origin x="160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195F5-544A-B24F-B3E0-8EBFD3B7E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4BFEC8-5769-8840-88FD-1DD53B3F1B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30A7D-584B-EC4F-B627-8C23AE6E2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1E254-5624-434F-B116-0B6C99CBB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C4F11-3A47-3549-BD4A-7DE001CBB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9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3C669-873F-6044-B304-A9C16F594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1BE2F0-FEC7-B14D-891B-FE93C51A6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17E1E-C24B-8941-BD50-3F3D9CF45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8E7D9-059D-424B-916A-57B4124FE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29262-1A19-EB45-93BE-AFFA66267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1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9025AE-80AA-5E4A-A59C-E64302AA0C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F1E0C8-0596-4B4F-B0FB-8B3E768CCB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92CB8-08A2-B343-B411-1154B4D0D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C6C5A-A562-1744-AAB2-9126117E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68D32-96F5-8141-84F6-8C37D9B2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0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BBCF5-A064-014A-8169-B3D8BC4C8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0BDF4-D386-D340-A993-4A62C12D4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60162-2D04-AA43-9400-B4F2E56D0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E6206-460F-3D45-8215-83A8E8310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BD77D-F125-994E-8B61-9309BD7C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005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91EEB-93C9-D445-9398-8FB56E8FA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8A051E-045B-DF41-9085-4FB85039C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B1618-04A1-E947-84D4-4E08A3241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8DA35B-84F0-D546-9AE7-E0D25A31B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45A0B-7DB3-AC4F-9A92-90782203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92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6BD5C-628B-E841-AC75-8D8D8BE8F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0724D-8682-7A47-B6B9-454281C306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E2AF33-8513-7B4C-8AF8-C96A112858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BD521-6E63-2C4C-A1F5-72D3F0FCB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D26F1-4F14-0140-BF02-4446826F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6DEB1A-C437-C947-B492-6E63C504D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73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AB25E-B3C3-224C-A6A4-377F0E88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5568BE-2490-1249-A493-19F947420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C69D7A-5E0A-2F4D-977C-B5A25C156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56C2F5-D4EC-8D43-8214-0E3791D5F4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86B4ED-544B-E442-8194-F6859026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19C8CE-9D2A-8948-9D29-67007A47A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BBB4F6-EDB1-2547-B744-8FB32B9B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7012F2-FAF8-0443-8031-F83317FDB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56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C12F0-CAE9-C741-952E-AD644D4E6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7EF35C-8820-6343-890D-098E7E142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070B3-588D-4F46-897E-1F557FB00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3F726C-4B98-524D-9CFA-6F95AE268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690BF3-6D3F-4446-AAE7-C0490A05D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6D4EB-2CBA-3841-AFB0-24B616F5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CF5FB-E4F7-5D41-9835-8D7C23240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0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3D26D-E2CF-2B49-A9AA-959DA7895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A58AF-FD02-3A4A-AE89-376A275C5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8933E-96B6-3441-BD74-7F53685A8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D74BE-4892-8941-AAF7-F062174FF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9B2F49-F932-2344-ADAD-4E6CEC06D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9018FF-B223-D54C-BF23-BF08AC9BD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40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7204E-EF62-9B49-A40D-BD4D428C6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A0AB98-BCC2-8843-904C-FCB4975B36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274D26-348D-184D-853A-07B9307188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20EDB-DDA4-1148-AEE2-201EAD083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AAA424-07F2-734C-AA8A-3C25E7CD5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D19EC7-A40B-774C-985C-23316EDE3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3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430B37-DC27-3D40-900A-3CCD48E3D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76CF2-919E-1149-8637-155AC4E41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491A7-362A-A742-8ED2-0513E26AEF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58316-25A8-D04C-92A0-5D416C447F97}" type="datetimeFigureOut">
              <a:rPr lang="en-US" smtClean="0"/>
              <a:t>10/29/20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D8E1A-030B-5447-9DD4-A66037DA1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77970-A34C-A74D-81C9-773D108126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E2525-DA1D-2D49-8B58-BA4A8E4AF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8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3B8E2A3-F5B8-A046-8B1E-3A41C49D7BFC}"/>
              </a:ext>
            </a:extLst>
          </p:cNvPr>
          <p:cNvGrpSpPr/>
          <p:nvPr/>
        </p:nvGrpSpPr>
        <p:grpSpPr>
          <a:xfrm>
            <a:off x="3470275" y="-1003300"/>
            <a:ext cx="5251450" cy="8864600"/>
            <a:chOff x="3470275" y="-1003300"/>
            <a:chExt cx="5251450" cy="8864600"/>
          </a:xfrm>
        </p:grpSpPr>
        <p:pic>
          <p:nvPicPr>
            <p:cNvPr id="4" name="Picture 3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C717EBC4-A867-204C-968C-A802EBB98B52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0275" y="-1003300"/>
              <a:ext cx="5251450" cy="88646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95EE2D6-342C-C541-872E-E879275604D4}"/>
                </a:ext>
              </a:extLst>
            </p:cNvPr>
            <p:cNvSpPr txBox="1"/>
            <p:nvPr/>
          </p:nvSpPr>
          <p:spPr>
            <a:xfrm>
              <a:off x="6400960" y="3504694"/>
              <a:ext cx="338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f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D0226C5-A565-D344-85EF-4966F6DFAEDB}"/>
                </a:ext>
              </a:extLst>
            </p:cNvPr>
            <p:cNvSpPr txBox="1"/>
            <p:nvPr/>
          </p:nvSpPr>
          <p:spPr>
            <a:xfrm>
              <a:off x="3470275" y="-1003300"/>
              <a:ext cx="338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91D0595-A843-C24C-94A1-5343B49D0D24}"/>
                </a:ext>
              </a:extLst>
            </p:cNvPr>
            <p:cNvSpPr txBox="1"/>
            <p:nvPr/>
          </p:nvSpPr>
          <p:spPr>
            <a:xfrm>
              <a:off x="6400960" y="-1003300"/>
              <a:ext cx="338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b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3F3EDA-0372-FC4E-BC62-B4664CDBEEA8}"/>
                </a:ext>
              </a:extLst>
            </p:cNvPr>
            <p:cNvSpPr txBox="1"/>
            <p:nvPr/>
          </p:nvSpPr>
          <p:spPr>
            <a:xfrm>
              <a:off x="3470275" y="1245473"/>
              <a:ext cx="338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1C3AEAA-8E52-F148-9684-A8079E45A518}"/>
                </a:ext>
              </a:extLst>
            </p:cNvPr>
            <p:cNvSpPr txBox="1"/>
            <p:nvPr/>
          </p:nvSpPr>
          <p:spPr>
            <a:xfrm>
              <a:off x="6400960" y="1245472"/>
              <a:ext cx="338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2B5CD90-D9FA-DC48-A370-EF93450A2ED1}"/>
                </a:ext>
              </a:extLst>
            </p:cNvPr>
            <p:cNvSpPr txBox="1"/>
            <p:nvPr/>
          </p:nvSpPr>
          <p:spPr>
            <a:xfrm>
              <a:off x="3470275" y="3504694"/>
              <a:ext cx="338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8D2F539-D5BD-104B-A67A-39BA4CA97EC5}"/>
                </a:ext>
              </a:extLst>
            </p:cNvPr>
            <p:cNvSpPr txBox="1"/>
            <p:nvPr/>
          </p:nvSpPr>
          <p:spPr>
            <a:xfrm>
              <a:off x="3470275" y="5735637"/>
              <a:ext cx="338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605CCAA-38F5-FD4F-AD6E-FCB16149693C}"/>
                </a:ext>
              </a:extLst>
            </p:cNvPr>
            <p:cNvSpPr txBox="1"/>
            <p:nvPr/>
          </p:nvSpPr>
          <p:spPr>
            <a:xfrm>
              <a:off x="6400960" y="5735637"/>
              <a:ext cx="338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1305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Leukes, VN, Mnr [vnleukes@sun.ac.za]</dc:creator>
  <cp:lastModifiedBy>Leukes, VN, Mnr [vnleukes@sun.ac.za]</cp:lastModifiedBy>
  <cp:revision>2</cp:revision>
  <dcterms:created xsi:type="dcterms:W3CDTF">2020-10-29T13:19:12Z</dcterms:created>
  <dcterms:modified xsi:type="dcterms:W3CDTF">2020-10-29T13:59:49Z</dcterms:modified>
</cp:coreProperties>
</file>