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09"/>
    <p:restoredTop sz="94643"/>
  </p:normalViewPr>
  <p:slideViewPr>
    <p:cSldViewPr snapToGrid="0" snapToObjects="1">
      <p:cViewPr varScale="1">
        <p:scale>
          <a:sx n="69" d="100"/>
          <a:sy n="69" d="100"/>
        </p:scale>
        <p:origin x="232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920F7-7AA5-3F40-B06E-578B4E12E9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21088A-FBDB-C442-9765-D3962BD094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08262-6213-AB4B-A5DE-DA0EF80B6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CD3F90-CF94-A343-9211-211C83B75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86E09-A638-D44D-A429-2F929F702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3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27C8C-3F47-174E-B25B-3C4CE3AA2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4CAF13-C54D-5C48-8E85-D4878C7B37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34C20E-FC50-3440-854F-D76EF64B6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E7D0F3-DC25-0648-A2DB-238371C8D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4D0D47-A451-5F4E-AF31-6108DD653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02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E904-8FA4-9145-BDD0-8FEFE26CFB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1207E2-BAFA-A548-A0DE-65F7C3A1AE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33C5B-7386-9E4E-B217-10D3634E1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6856B-E679-4D4A-8332-98D16AC21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56E00F-761D-E94A-A0B2-90BC51B64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543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09458-C7B0-E34C-9593-07FD210F7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F8C6C-BCF0-6743-B2D5-39FB4A3004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7639A9-EBC6-CE43-B898-167DF0E85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644B7E-F230-8440-9144-A50CB50D5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BB69CF-CAE8-9D42-9D62-D3E32CD5D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978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7BB7A-117A-5046-84F4-502026292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F61A2B-6913-BC43-9F1B-FA73243F27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D927EB-36B2-D642-927B-3F2EE9AFB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A9D8D4-188D-6840-B7AB-43E3C46B8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C60F8-7144-744E-BAD1-7D2712014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86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F8B07-7478-B044-9302-6F4FA40FD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A3606-4B28-944A-A5CD-2588E72374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407344-C4FB-644D-98EB-4BA0C54A24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959D46-5B26-E549-950F-E1BD06D36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2C399B-E4AF-B945-840F-FD6B562C8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6B8914-3710-4641-93DA-28B777C75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545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7B999-1E81-174A-B3D4-62F9E4C11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97A547-91C2-A341-B17F-356923A555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89D623-6D1C-3C40-95A0-1255E6E5C5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E432B0-9647-714E-B78B-666FB89CD5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E93028-3129-884C-88C7-EA8B74EE0F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F3B9E1-F9B1-D84C-A994-1A0753D11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4F8F08-7437-3C44-A602-700C7389E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2F9941-93E7-DF4E-858E-1FB6D86C5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98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25BCD-33FA-9B4E-8785-BE37161F4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27E7F6-10CC-3F47-84CC-2349A451D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9904AE-05C9-084A-AE18-B06C8098E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60BA91-3C13-FD4A-B9ED-020F14192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414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DF99A7-B287-4943-8A27-2BDF4F075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F07AFD-F0A4-4646-A7F4-F548A3AD0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2B3110-B2E0-8D48-A5AF-9B3EA70D9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510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1EA71-637B-474C-9920-4795F04C9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008DC1-F46E-5642-AF7B-56242784D4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F24594-B029-D448-8022-F5C49B0061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AF82C3-6998-6644-946C-A2C58F469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F8E5C2-FE63-BF44-82C4-AE813DCC9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F36040-FBAA-1D48-8B81-A8679D89E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8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55DD9-3DA8-224E-9427-B19C972A7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2AE044-6D9F-954D-AFC8-66514E804E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1A0B76-DEEB-584C-B555-C8C50D03DD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15138E-F72B-4C45-82B8-0C1F8E2DF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D41668-2713-4D49-A66F-DED12837C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ABD516-2BE3-B344-8229-4EEABA52E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907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F37115-E8CD-214E-A2FC-2494F61E9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E404F9-B12F-D84F-8977-4DE391F683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236FA2-8EFC-5E4C-B125-40FECE6FFC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F2F21-9BA8-234D-A68A-22037AE396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183FE1-4AE5-844C-982B-65882FD596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047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68806-4134-7C46-9E48-2CA563E4A3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5A71CC-DC5E-5C42-81A9-92E6D62CD3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735637"/>
            <a:ext cx="9144000" cy="1022192"/>
          </a:xfrm>
        </p:spPr>
        <p:txBody>
          <a:bodyPr>
            <a:normAutofit/>
          </a:bodyPr>
          <a:lstStyle/>
          <a:p>
            <a:r>
              <a:rPr lang="en-ZA" i="1" dirty="0"/>
              <a:t>A2: Purity of Cell Isolations. Representative plot of enriched MDSC (HLA-DR-CD33+).</a:t>
            </a:r>
            <a:endParaRPr lang="en-ZA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710955-1197-2747-9210-70DBA54C5862}"/>
              </a:ext>
            </a:extLst>
          </p:cNvPr>
          <p:cNvPicPr/>
          <p:nvPr/>
        </p:nvPicPr>
        <p:blipFill rotWithShape="1">
          <a:blip r:embed="rId2"/>
          <a:srcRect l="12335" t="9642" r="16594" b="14085"/>
          <a:stretch/>
        </p:blipFill>
        <p:spPr bwMode="auto">
          <a:xfrm>
            <a:off x="2117090" y="336647"/>
            <a:ext cx="7957820" cy="48037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44437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Leukes, VN, Mnr [vnleukes@sun.ac.za]</dc:creator>
  <cp:lastModifiedBy>Leukes, VN, Mnr [vnleukes@sun.ac.za]</cp:lastModifiedBy>
  <cp:revision>2</cp:revision>
  <dcterms:created xsi:type="dcterms:W3CDTF">2021-01-28T19:11:10Z</dcterms:created>
  <dcterms:modified xsi:type="dcterms:W3CDTF">2021-01-28T19:13:30Z</dcterms:modified>
</cp:coreProperties>
</file>