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09"/>
    <p:restoredTop sz="94643"/>
  </p:normalViewPr>
  <p:slideViewPr>
    <p:cSldViewPr snapToGrid="0" snapToObjects="1">
      <p:cViewPr varScale="1">
        <p:scale>
          <a:sx n="69" d="100"/>
          <a:sy n="69" d="100"/>
        </p:scale>
        <p:origin x="232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920F7-7AA5-3F40-B06E-578B4E12E9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1088A-FBDB-C442-9765-D3962BD094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08262-6213-AB4B-A5DE-DA0EF80B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D3F90-CF94-A343-9211-211C83B75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86E09-A638-D44D-A429-2F929F70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27C8C-3F47-174E-B25B-3C4CE3AA2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CAF13-C54D-5C48-8E85-D4878C7B3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4C20E-FC50-3440-854F-D76EF64B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7D0F3-DC25-0648-A2DB-238371C8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D0D47-A451-5F4E-AF31-6108DD65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2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E904-8FA4-9145-BDD0-8FEFE26CFB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207E2-BAFA-A548-A0DE-65F7C3A1A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33C5B-7386-9E4E-B217-10D3634E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6856B-E679-4D4A-8332-98D16AC2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6E00F-761D-E94A-A0B2-90BC51B64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4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9458-C7B0-E34C-9593-07FD210F7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F8C6C-BCF0-6743-B2D5-39FB4A300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639A9-EBC6-CE43-B898-167DF0E8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44B7E-F230-8440-9144-A50CB50D5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B69CF-CAE8-9D42-9D62-D3E32CD5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78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7BB7A-117A-5046-84F4-502026292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61A2B-6913-BC43-9F1B-FA73243F2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927EB-36B2-D642-927B-3F2EE9AF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9D8D4-188D-6840-B7AB-43E3C46B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C60F8-7144-744E-BAD1-7D271201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8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8B07-7478-B044-9302-6F4FA40FD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A3606-4B28-944A-A5CD-2588E72374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07344-C4FB-644D-98EB-4BA0C54A2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59D46-5B26-E549-950F-E1BD06D36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C399B-E4AF-B945-840F-FD6B562C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B8914-3710-4641-93DA-28B777C75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4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7B999-1E81-174A-B3D4-62F9E4C11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7A547-91C2-A341-B17F-356923A55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9D623-6D1C-3C40-95A0-1255E6E5C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E432B0-9647-714E-B78B-666FB89CD5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E93028-3129-884C-88C7-EA8B74EE0F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F3B9E1-F9B1-D84C-A994-1A0753D11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4F8F08-7437-3C44-A602-700C7389E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2F9941-93E7-DF4E-858E-1FB6D86C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8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25BCD-33FA-9B4E-8785-BE37161F4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27E7F6-10CC-3F47-84CC-2349A451D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9904AE-05C9-084A-AE18-B06C8098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60BA91-3C13-FD4A-B9ED-020F14192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1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DF99A7-B287-4943-8A27-2BDF4F07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07AFD-F0A4-4646-A7F4-F548A3AD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B3110-B2E0-8D48-A5AF-9B3EA70D9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1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1EA71-637B-474C-9920-4795F04C9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08DC1-F46E-5642-AF7B-56242784D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24594-B029-D448-8022-F5C49B006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F82C3-6998-6644-946C-A2C58F469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8E5C2-FE63-BF44-82C4-AE813DCC9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36040-FBAA-1D48-8B81-A8679D89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55DD9-3DA8-224E-9427-B19C972A7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2AE044-6D9F-954D-AFC8-66514E804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A0B76-DEEB-584C-B555-C8C50D03D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5138E-F72B-4C45-82B8-0C1F8E2DF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41668-2713-4D49-A66F-DED12837C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BD516-2BE3-B344-8229-4EEABA52E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0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F37115-E8CD-214E-A2FC-2494F61E9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404F9-B12F-D84F-8977-4DE391F68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36FA2-8EFC-5E4C-B125-40FECE6FF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6DFD0-7EDF-F646-876D-1096C07F3429}" type="datetimeFigureOut">
              <a:rPr lang="en-US" smtClean="0"/>
              <a:t>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F2F21-9BA8-234D-A68A-22037AE39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83FE1-4AE5-844C-982B-65882FD59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BF77A-183A-7B42-9C58-B5D45BCFE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4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68806-4134-7C46-9E48-2CA563E4A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A71CC-DC5E-5C42-81A9-92E6D62CD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381074"/>
            <a:ext cx="9144000" cy="1022192"/>
          </a:xfrm>
        </p:spPr>
        <p:txBody>
          <a:bodyPr>
            <a:normAutofit/>
          </a:bodyPr>
          <a:lstStyle/>
          <a:p>
            <a:r>
              <a:rPr lang="en-ZA" i="1" dirty="0"/>
              <a:t>A5: Viability of T cells following DMSO, vehicle control, treatment. Vehicle controls shown for ATRA at 0, 100, 10, 1 and 0.1uM ATRA.</a:t>
            </a:r>
            <a:endParaRPr lang="en-ZA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86BAA9-429B-034E-8FF7-EDE10E8CB1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042" y="850149"/>
            <a:ext cx="4145915" cy="359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3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Leukes, VN, Mnr [vnleukes@sun.ac.za]</dc:creator>
  <cp:lastModifiedBy>Leukes, VN, Mnr [vnleukes@sun.ac.za]</cp:lastModifiedBy>
  <cp:revision>5</cp:revision>
  <dcterms:created xsi:type="dcterms:W3CDTF">2021-01-28T19:11:10Z</dcterms:created>
  <dcterms:modified xsi:type="dcterms:W3CDTF">2021-01-28T19:15:56Z</dcterms:modified>
</cp:coreProperties>
</file>