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4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19" userDrawn="1">
          <p15:clr>
            <a:srgbClr val="A4A3A4"/>
          </p15:clr>
        </p15:guide>
        <p15:guide id="2" pos="336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297" autoAdjust="0"/>
    <p:restoredTop sz="94660"/>
  </p:normalViewPr>
  <p:slideViewPr>
    <p:cSldViewPr snapToGrid="0" showGuides="1">
      <p:cViewPr varScale="1">
        <p:scale>
          <a:sx n="78" d="100"/>
          <a:sy n="78" d="100"/>
        </p:scale>
        <p:origin x="108" y="690"/>
      </p:cViewPr>
      <p:guideLst>
        <p:guide orient="horz" pos="119"/>
        <p:guide pos="336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EC2EE2-9DA4-4A66-BBF4-A5FA17CD1383}" type="datetimeFigureOut">
              <a:rPr kumimoji="1" lang="ja-JP" altLang="en-US" smtClean="0"/>
              <a:t>2021/8/29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E1698-D5F8-4BE9-A1DF-891C7641E6B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791300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EC2EE2-9DA4-4A66-BBF4-A5FA17CD1383}" type="datetimeFigureOut">
              <a:rPr kumimoji="1" lang="ja-JP" altLang="en-US" smtClean="0"/>
              <a:t>2021/8/29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E1698-D5F8-4BE9-A1DF-891C7641E6B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997813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EC2EE2-9DA4-4A66-BBF4-A5FA17CD1383}" type="datetimeFigureOut">
              <a:rPr kumimoji="1" lang="ja-JP" altLang="en-US" smtClean="0"/>
              <a:t>2021/8/29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E1698-D5F8-4BE9-A1DF-891C7641E6B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444942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EC2EE2-9DA4-4A66-BBF4-A5FA17CD1383}" type="datetimeFigureOut">
              <a:rPr kumimoji="1" lang="ja-JP" altLang="en-US" smtClean="0"/>
              <a:t>2021/8/29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E1698-D5F8-4BE9-A1DF-891C7641E6B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263162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EC2EE2-9DA4-4A66-BBF4-A5FA17CD1383}" type="datetimeFigureOut">
              <a:rPr kumimoji="1" lang="ja-JP" altLang="en-US" smtClean="0"/>
              <a:t>2021/8/29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E1698-D5F8-4BE9-A1DF-891C7641E6B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452699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EC2EE2-9DA4-4A66-BBF4-A5FA17CD1383}" type="datetimeFigureOut">
              <a:rPr kumimoji="1" lang="ja-JP" altLang="en-US" smtClean="0"/>
              <a:t>2021/8/29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E1698-D5F8-4BE9-A1DF-891C7641E6B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935514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EC2EE2-9DA4-4A66-BBF4-A5FA17CD1383}" type="datetimeFigureOut">
              <a:rPr kumimoji="1" lang="ja-JP" altLang="en-US" smtClean="0"/>
              <a:t>2021/8/29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E1698-D5F8-4BE9-A1DF-891C7641E6B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310118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EC2EE2-9DA4-4A66-BBF4-A5FA17CD1383}" type="datetimeFigureOut">
              <a:rPr kumimoji="1" lang="ja-JP" altLang="en-US" smtClean="0"/>
              <a:t>2021/8/29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E1698-D5F8-4BE9-A1DF-891C7641E6B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362549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EC2EE2-9DA4-4A66-BBF4-A5FA17CD1383}" type="datetimeFigureOut">
              <a:rPr kumimoji="1" lang="ja-JP" altLang="en-US" smtClean="0"/>
              <a:t>2021/8/29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E1698-D5F8-4BE9-A1DF-891C7641E6B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773280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EC2EE2-9DA4-4A66-BBF4-A5FA17CD1383}" type="datetimeFigureOut">
              <a:rPr kumimoji="1" lang="ja-JP" altLang="en-US" smtClean="0"/>
              <a:t>2021/8/29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E1698-D5F8-4BE9-A1DF-891C7641E6B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571513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EC2EE2-9DA4-4A66-BBF4-A5FA17CD1383}" type="datetimeFigureOut">
              <a:rPr kumimoji="1" lang="ja-JP" altLang="en-US" smtClean="0"/>
              <a:t>2021/8/29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E1698-D5F8-4BE9-A1DF-891C7641E6B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565640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EC2EE2-9DA4-4A66-BBF4-A5FA17CD1383}" type="datetimeFigureOut">
              <a:rPr kumimoji="1" lang="ja-JP" altLang="en-US" smtClean="0"/>
              <a:t>2021/8/29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EE1698-D5F8-4BE9-A1DF-891C7641E6B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185936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="" xmlns:a16="http://schemas.microsoft.com/office/drawing/2014/main" id="{5F829BC0-6C3F-4555-BAED-B4D35F71B0E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65727" y="0"/>
            <a:ext cx="926054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7580844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496</TotalTime>
  <Words>0</Words>
  <Application>Microsoft Office PowerPoint</Application>
  <PresentationFormat>ワイド画面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ＭＳ Ｐゴシック</vt:lpstr>
      <vt:lpstr>Arial</vt:lpstr>
      <vt:lpstr>Calibri</vt:lpstr>
      <vt:lpstr>Calibri Light</vt:lpstr>
      <vt:lpstr>1_Office テーマ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片山隆行</dc:creator>
  <cp:lastModifiedBy>NEC</cp:lastModifiedBy>
  <cp:revision>39</cp:revision>
  <dcterms:created xsi:type="dcterms:W3CDTF">2020-09-22T07:48:36Z</dcterms:created>
  <dcterms:modified xsi:type="dcterms:W3CDTF">2021-08-29T01:39:53Z</dcterms:modified>
</cp:coreProperties>
</file>