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9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06/08/2021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06/08/2021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creativecommons.org/licenses/by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5556" y="5282378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nl-NL" sz="1800" dirty="0">
                <a:effectLst/>
                <a:ea typeface="Calibri" panose="020F0502020204030204" pitchFamily="34" charset="0"/>
              </a:rPr>
              <a:t>Schipper </a:t>
            </a:r>
            <a:r>
              <a:rPr lang="en-GB" dirty="0"/>
              <a:t>et al (2021) Diabetologia DOI 10.1007/s00125-021-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05541-0</a:t>
            </a:r>
            <a:r>
              <a:rPr lang="en-GB" dirty="0"/>
              <a:t> </a:t>
            </a:r>
          </a:p>
          <a:p>
            <a:r>
              <a:rPr lang="en-GB" sz="1200" dirty="0"/>
              <a:t>©The Authors 2021. Distributed under the terms of the CC BY 4.0 Attribution License (</a:t>
            </a:r>
            <a:r>
              <a:rPr lang="en-GB" sz="1200" dirty="0">
                <a:hlinkClick r:id="rId4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effectLst/>
                <a:latin typeface="+mj-lt"/>
                <a:ea typeface="Calibri" panose="020F0502020204030204" pitchFamily="34" charset="0"/>
              </a:rPr>
              <a:t>Summary of the literature to date on association between sleep disorders, health outcomes and quality of life in people with type 2 diabetes</a:t>
            </a:r>
            <a:endParaRPr lang="en-GB" b="1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1D3A7A-C688-47CD-99B5-C171FC57A8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60" y="1104910"/>
            <a:ext cx="7740352" cy="431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5556" y="6005759"/>
            <a:ext cx="79928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effectLst/>
                <a:ea typeface="Calibri" panose="020F0502020204030204" pitchFamily="34" charset="0"/>
              </a:rPr>
              <a:t>Schipper </a:t>
            </a:r>
            <a:r>
              <a:rPr lang="en-GB" dirty="0"/>
              <a:t>et al (2021) Diabetologia DOI 10.1007/s00125-021-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05541-0</a:t>
            </a:r>
            <a:r>
              <a:rPr lang="en-GB" dirty="0"/>
              <a:t> </a:t>
            </a:r>
          </a:p>
          <a:p>
            <a:r>
              <a:rPr lang="en-GB" sz="1200" dirty="0"/>
              <a:t>©The Authors 2021. Distributed under the terms of the CC BY 4.0 Attribution License (</a:t>
            </a:r>
            <a:r>
              <a:rPr lang="en-GB" sz="1200" dirty="0">
                <a:hlinkClick r:id="rId2"/>
              </a:rPr>
              <a:t>http://creativecommons.org/licenses/by/4.0/</a:t>
            </a:r>
            <a:r>
              <a:rPr lang="en-GB" sz="1200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5" y="21652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ea typeface="Calibri" panose="020F0502020204030204" pitchFamily="34" charset="0"/>
              </a:rPr>
              <a:t>Summary of the possible pharmacological and non-pharmacological treatment options for sleep disorders highly prevalent in people with type 2 diabetes</a:t>
            </a:r>
            <a:endParaRPr lang="en-GB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930760-0937-40A2-80E5-F67C63502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4220" y="817152"/>
            <a:ext cx="4131543" cy="5078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125</Words>
  <Application>Microsoft Office PowerPoint</Application>
  <PresentationFormat>On-screen Show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Judy Naylor</cp:lastModifiedBy>
  <cp:revision>39</cp:revision>
  <dcterms:created xsi:type="dcterms:W3CDTF">2016-06-15T12:53:43Z</dcterms:created>
  <dcterms:modified xsi:type="dcterms:W3CDTF">2021-08-06T10:04:39Z</dcterms:modified>
</cp:coreProperties>
</file>