
<file path=[Content_Types].xml><?xml version="1.0" encoding="utf-8"?>
<Types xmlns="http://schemas.openxmlformats.org/package/2006/content-types">
  <Default Extension="gif" ContentType="image/gi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7" r:id="rId3"/>
    <p:sldId id="268" r:id="rId4"/>
    <p:sldId id="26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DD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56" autoAdjust="0"/>
    <p:restoredTop sz="94708"/>
  </p:normalViewPr>
  <p:slideViewPr>
    <p:cSldViewPr>
      <p:cViewPr varScale="1">
        <p:scale>
          <a:sx n="128" d="100"/>
          <a:sy n="128" d="100"/>
        </p:scale>
        <p:origin x="1544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61796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451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77218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4521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28349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456144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79545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9710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44883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83460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52738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292CB-329F-4C9E-AFE5-BAC6CB09A498}" type="datetimeFigureOut">
              <a:rPr lang="en-NZ" smtClean="0"/>
              <a:t>25/04/21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E5A2B-1714-44DE-90D3-E5D8AB3187FB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44197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496" y="21669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Supplemental: Mode (animations)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B2E8D5-580F-3545-8D78-CA06D7D308B8}"/>
              </a:ext>
            </a:extLst>
          </p:cNvPr>
          <p:cNvSpPr txBox="1"/>
          <p:nvPr/>
        </p:nvSpPr>
        <p:spPr>
          <a:xfrm>
            <a:off x="1542306" y="4994315"/>
            <a:ext cx="2460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Anterior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D0C1CE-1CA3-4749-BBB4-F3E4BA4B2065}"/>
              </a:ext>
            </a:extLst>
          </p:cNvPr>
          <p:cNvSpPr txBox="1"/>
          <p:nvPr/>
        </p:nvSpPr>
        <p:spPr>
          <a:xfrm>
            <a:off x="5149106" y="4964240"/>
            <a:ext cx="2460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Posterior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269353-3E58-424A-A0A6-34E312A35798}"/>
              </a:ext>
            </a:extLst>
          </p:cNvPr>
          <p:cNvSpPr txBox="1"/>
          <p:nvPr/>
        </p:nvSpPr>
        <p:spPr>
          <a:xfrm>
            <a:off x="0" y="476672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Mode 1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2B5FC1C4-FE2F-456C-B985-CF67AF1997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52" y="1175233"/>
            <a:ext cx="3433626" cy="3433626"/>
          </a:xfrm>
          <a:prstGeom prst="rect">
            <a:avLst/>
          </a:prstGeom>
        </p:spPr>
      </p:pic>
      <p:pic>
        <p:nvPicPr>
          <p:cNvPr id="12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0A953054-A0AE-4990-A6B7-0A2E7C76B6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045" y="1175233"/>
            <a:ext cx="34290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1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496" y="21669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Supplemental: Mode (animations)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B2E8D5-580F-3545-8D78-CA06D7D308B8}"/>
              </a:ext>
            </a:extLst>
          </p:cNvPr>
          <p:cNvSpPr txBox="1"/>
          <p:nvPr/>
        </p:nvSpPr>
        <p:spPr>
          <a:xfrm>
            <a:off x="1542306" y="4994315"/>
            <a:ext cx="2460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Anterior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D0C1CE-1CA3-4749-BBB4-F3E4BA4B2065}"/>
              </a:ext>
            </a:extLst>
          </p:cNvPr>
          <p:cNvSpPr txBox="1"/>
          <p:nvPr/>
        </p:nvSpPr>
        <p:spPr>
          <a:xfrm>
            <a:off x="5149106" y="4964240"/>
            <a:ext cx="2460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Posterior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269353-3E58-424A-A0A6-34E312A35798}"/>
              </a:ext>
            </a:extLst>
          </p:cNvPr>
          <p:cNvSpPr txBox="1"/>
          <p:nvPr/>
        </p:nvSpPr>
        <p:spPr>
          <a:xfrm>
            <a:off x="0" y="476672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Mode 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F2B024-3491-46EF-8642-2B70AF1AA9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33502"/>
            <a:ext cx="3356992" cy="3356992"/>
          </a:xfrm>
          <a:prstGeom prst="rect">
            <a:avLst/>
          </a:prstGeom>
        </p:spPr>
      </p:pic>
      <p:pic>
        <p:nvPicPr>
          <p:cNvPr id="9" name="Picture 8" descr="A picture containing aircraft, transport&#10;&#10;Description automatically generated">
            <a:extLst>
              <a:ext uri="{FF2B5EF4-FFF2-40B4-BE49-F238E27FC236}">
                <a16:creationId xmlns:a16="http://schemas.microsoft.com/office/drawing/2014/main" id="{1F827FBD-F81C-4B9E-BE45-CE7B7C1E48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235630"/>
            <a:ext cx="3356992" cy="3356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340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496" y="21669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Supplemental: Mode (animations)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B2E8D5-580F-3545-8D78-CA06D7D308B8}"/>
              </a:ext>
            </a:extLst>
          </p:cNvPr>
          <p:cNvSpPr txBox="1"/>
          <p:nvPr/>
        </p:nvSpPr>
        <p:spPr>
          <a:xfrm>
            <a:off x="1542306" y="4994315"/>
            <a:ext cx="2460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Anterior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D0C1CE-1CA3-4749-BBB4-F3E4BA4B2065}"/>
              </a:ext>
            </a:extLst>
          </p:cNvPr>
          <p:cNvSpPr txBox="1"/>
          <p:nvPr/>
        </p:nvSpPr>
        <p:spPr>
          <a:xfrm>
            <a:off x="5149106" y="4964240"/>
            <a:ext cx="2460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Posterior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269353-3E58-424A-A0A6-34E312A35798}"/>
              </a:ext>
            </a:extLst>
          </p:cNvPr>
          <p:cNvSpPr txBox="1"/>
          <p:nvPr/>
        </p:nvSpPr>
        <p:spPr>
          <a:xfrm>
            <a:off x="0" y="476672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Mode 3</a:t>
            </a:r>
          </a:p>
        </p:txBody>
      </p:sp>
      <p:pic>
        <p:nvPicPr>
          <p:cNvPr id="3" name="Picture 2" descr="A picture containing accessory, enamel&#10;&#10;Description automatically generated">
            <a:extLst>
              <a:ext uri="{FF2B5EF4-FFF2-40B4-BE49-F238E27FC236}">
                <a16:creationId xmlns:a16="http://schemas.microsoft.com/office/drawing/2014/main" id="{BAB846ED-F1C7-4FF6-83CF-E36FC2AF15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60"/>
            <a:ext cx="3528392" cy="3528392"/>
          </a:xfrm>
          <a:prstGeom prst="rect">
            <a:avLst/>
          </a:prstGeom>
        </p:spPr>
      </p:pic>
      <p:pic>
        <p:nvPicPr>
          <p:cNvPr id="5" name="Picture 4" descr="A picture containing aircraft, accessory&#10;&#10;Description automatically generated">
            <a:extLst>
              <a:ext uri="{FF2B5EF4-FFF2-40B4-BE49-F238E27FC236}">
                <a16:creationId xmlns:a16="http://schemas.microsoft.com/office/drawing/2014/main" id="{F0FA2420-4D47-48CC-BC6E-B55992D716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592" y="1268760"/>
            <a:ext cx="352839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523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496" y="21669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Supplemental: Mode (animations)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B2E8D5-580F-3545-8D78-CA06D7D308B8}"/>
              </a:ext>
            </a:extLst>
          </p:cNvPr>
          <p:cNvSpPr txBox="1"/>
          <p:nvPr/>
        </p:nvSpPr>
        <p:spPr>
          <a:xfrm>
            <a:off x="1542306" y="4994315"/>
            <a:ext cx="2460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Anterior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D0C1CE-1CA3-4749-BBB4-F3E4BA4B2065}"/>
              </a:ext>
            </a:extLst>
          </p:cNvPr>
          <p:cNvSpPr txBox="1"/>
          <p:nvPr/>
        </p:nvSpPr>
        <p:spPr>
          <a:xfrm>
            <a:off x="5149106" y="4964240"/>
            <a:ext cx="2460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Posterior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269353-3E58-424A-A0A6-34E312A35798}"/>
              </a:ext>
            </a:extLst>
          </p:cNvPr>
          <p:cNvSpPr txBox="1"/>
          <p:nvPr/>
        </p:nvSpPr>
        <p:spPr>
          <a:xfrm>
            <a:off x="0" y="476672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600" dirty="0">
                <a:latin typeface="Gill Sans MT" panose="020B0502020104020203" pitchFamily="34" charset="0"/>
              </a:rPr>
              <a:t>Mode 4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725E48E-8246-4D35-B9BB-2E5F158CF2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056" y="1245777"/>
            <a:ext cx="3717032" cy="3717032"/>
          </a:xfrm>
          <a:prstGeom prst="rect">
            <a:avLst/>
          </a:prstGeom>
        </p:spPr>
      </p:pic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47EA0699-64F7-4E50-89E8-D989753464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1245776"/>
            <a:ext cx="3717031" cy="371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823319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27142</TotalTime>
  <Words>40</Words>
  <Application>Microsoft Macintosh PowerPoint</Application>
  <PresentationFormat>On-screen Show (4:3)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Gill Sans MT</vt:lpstr>
      <vt:lpstr>Verdana</vt:lpstr>
      <vt:lpstr>Blank</vt:lpstr>
      <vt:lpstr>PowerPoint Presentation</vt:lpstr>
      <vt:lpstr>PowerPoint Presentation</vt:lpstr>
      <vt:lpstr>PowerPoint Presentation</vt:lpstr>
      <vt:lpstr>PowerPoint Presentation</vt:lpstr>
    </vt:vector>
  </TitlesOfParts>
  <Company>The University of Auckland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Charlene Mauger</dc:creator>
  <cp:lastModifiedBy>Young, Alistair</cp:lastModifiedBy>
  <cp:revision>103</cp:revision>
  <dcterms:created xsi:type="dcterms:W3CDTF">2019-07-20T02:47:45Z</dcterms:created>
  <dcterms:modified xsi:type="dcterms:W3CDTF">2021-04-25T13:31:44Z</dcterms:modified>
</cp:coreProperties>
</file>