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2" r:id="rId2"/>
  </p:sldIdLst>
  <p:sldSz cx="6300788" cy="367506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69" userDrawn="1">
          <p15:clr>
            <a:srgbClr val="A4A3A4"/>
          </p15:clr>
        </p15:guide>
        <p15:guide id="2" orient="horz" pos="72" userDrawn="1">
          <p15:clr>
            <a:srgbClr val="A4A3A4"/>
          </p15:clr>
        </p15:guide>
        <p15:guide id="3" orient="horz" pos="160" userDrawn="1">
          <p15:clr>
            <a:srgbClr val="A4A3A4"/>
          </p15:clr>
        </p15:guide>
        <p15:guide id="4" orient="horz" pos="2291" userDrawn="1">
          <p15:clr>
            <a:srgbClr val="A4A3A4"/>
          </p15:clr>
        </p15:guide>
        <p15:guide id="5" orient="horz" pos="1248" userDrawn="1">
          <p15:clr>
            <a:srgbClr val="A4A3A4"/>
          </p15:clr>
        </p15:guide>
        <p15:guide id="6" orient="horz" pos="2178" userDrawn="1">
          <p15:clr>
            <a:srgbClr val="A4A3A4"/>
          </p15:clr>
        </p15:guide>
        <p15:guide id="7" pos="2506" userDrawn="1">
          <p15:clr>
            <a:srgbClr val="A4A3A4"/>
          </p15:clr>
        </p15:guide>
        <p15:guide id="8" orient="horz" pos="22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78026" autoAdjust="0"/>
  </p:normalViewPr>
  <p:slideViewPr>
    <p:cSldViewPr snapToGrid="0">
      <p:cViewPr varScale="1">
        <p:scale>
          <a:sx n="161" d="100"/>
          <a:sy n="161" d="100"/>
        </p:scale>
        <p:origin x="1722" y="156"/>
      </p:cViewPr>
      <p:guideLst>
        <p:guide pos="2869"/>
        <p:guide orient="horz" pos="72"/>
        <p:guide orient="horz" pos="160"/>
        <p:guide orient="horz" pos="2291"/>
        <p:guide orient="horz" pos="1248"/>
        <p:guide orient="horz" pos="2178"/>
        <p:guide pos="2506"/>
        <p:guide orient="horz" pos="22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0CF3D-8C1A-4CCB-842D-0172A1EFF68F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87625" y="857250"/>
            <a:ext cx="39687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F7CE9-B9C8-4E91-A807-1E97FFC663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318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272034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544068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816102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1088136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1360170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632204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904238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2176272" algn="l" defTabSz="544068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587625" y="857250"/>
            <a:ext cx="396875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6F7CE9-B9C8-4E91-A807-1E97FFC6639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38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599" y="601452"/>
            <a:ext cx="4725591" cy="1279466"/>
          </a:xfrm>
        </p:spPr>
        <p:txBody>
          <a:bodyPr anchor="b"/>
          <a:lstStyle>
            <a:lvl1pPr algn="ctr">
              <a:defRPr sz="31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7599" y="1930259"/>
            <a:ext cx="4725591" cy="887289"/>
          </a:xfrm>
        </p:spPr>
        <p:txBody>
          <a:bodyPr/>
          <a:lstStyle>
            <a:lvl1pPr marL="0" indent="0" algn="ctr">
              <a:buNone/>
              <a:defRPr sz="1240"/>
            </a:lvl1pPr>
            <a:lvl2pPr marL="236281" indent="0" algn="ctr">
              <a:buNone/>
              <a:defRPr sz="1034"/>
            </a:lvl2pPr>
            <a:lvl3pPr marL="472562" indent="0" algn="ctr">
              <a:buNone/>
              <a:defRPr sz="930"/>
            </a:lvl3pPr>
            <a:lvl4pPr marL="708843" indent="0" algn="ctr">
              <a:buNone/>
              <a:defRPr sz="827"/>
            </a:lvl4pPr>
            <a:lvl5pPr marL="945124" indent="0" algn="ctr">
              <a:buNone/>
              <a:defRPr sz="827"/>
            </a:lvl5pPr>
            <a:lvl6pPr marL="1181405" indent="0" algn="ctr">
              <a:buNone/>
              <a:defRPr sz="827"/>
            </a:lvl6pPr>
            <a:lvl7pPr marL="1417686" indent="0" algn="ctr">
              <a:buNone/>
              <a:defRPr sz="827"/>
            </a:lvl7pPr>
            <a:lvl8pPr marL="1653967" indent="0" algn="ctr">
              <a:buNone/>
              <a:defRPr sz="827"/>
            </a:lvl8pPr>
            <a:lvl9pPr marL="1890248" indent="0" algn="ctr">
              <a:buNone/>
              <a:defRPr sz="827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72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59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09002" y="195663"/>
            <a:ext cx="1358607" cy="311444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3179" y="195663"/>
            <a:ext cx="3997062" cy="311444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9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91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897" y="916214"/>
            <a:ext cx="5434430" cy="1528724"/>
          </a:xfrm>
        </p:spPr>
        <p:txBody>
          <a:bodyPr anchor="b"/>
          <a:lstStyle>
            <a:lvl1pPr>
              <a:defRPr sz="310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897" y="2459400"/>
            <a:ext cx="5434430" cy="803920"/>
          </a:xfrm>
        </p:spPr>
        <p:txBody>
          <a:bodyPr/>
          <a:lstStyle>
            <a:lvl1pPr marL="0" indent="0">
              <a:buNone/>
              <a:defRPr sz="1240">
                <a:solidFill>
                  <a:schemeClr val="tx1">
                    <a:tint val="75000"/>
                  </a:schemeClr>
                </a:solidFill>
              </a:defRPr>
            </a:lvl1pPr>
            <a:lvl2pPr marL="236281" indent="0">
              <a:buNone/>
              <a:defRPr sz="1034">
                <a:solidFill>
                  <a:schemeClr val="tx1">
                    <a:tint val="75000"/>
                  </a:schemeClr>
                </a:solidFill>
              </a:defRPr>
            </a:lvl2pPr>
            <a:lvl3pPr marL="472562" indent="0">
              <a:buNone/>
              <a:defRPr sz="930">
                <a:solidFill>
                  <a:schemeClr val="tx1">
                    <a:tint val="75000"/>
                  </a:schemeClr>
                </a:solidFill>
              </a:defRPr>
            </a:lvl3pPr>
            <a:lvl4pPr marL="708843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4pPr>
            <a:lvl5pPr marL="945124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5pPr>
            <a:lvl6pPr marL="1181405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6pPr>
            <a:lvl7pPr marL="141768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7pPr>
            <a:lvl8pPr marL="1653967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8pPr>
            <a:lvl9pPr marL="1890248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3179" y="978315"/>
            <a:ext cx="2677835" cy="23317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9774" y="978315"/>
            <a:ext cx="2677835" cy="233179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060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195663"/>
            <a:ext cx="5434430" cy="71034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000" y="900901"/>
            <a:ext cx="2665528" cy="441518"/>
          </a:xfrm>
        </p:spPr>
        <p:txBody>
          <a:bodyPr anchor="b"/>
          <a:lstStyle>
            <a:lvl1pPr marL="0" indent="0">
              <a:buNone/>
              <a:defRPr sz="1240" b="1"/>
            </a:lvl1pPr>
            <a:lvl2pPr marL="236281" indent="0">
              <a:buNone/>
              <a:defRPr sz="1034" b="1"/>
            </a:lvl2pPr>
            <a:lvl3pPr marL="472562" indent="0">
              <a:buNone/>
              <a:defRPr sz="930" b="1"/>
            </a:lvl3pPr>
            <a:lvl4pPr marL="708843" indent="0">
              <a:buNone/>
              <a:defRPr sz="827" b="1"/>
            </a:lvl4pPr>
            <a:lvl5pPr marL="945124" indent="0">
              <a:buNone/>
              <a:defRPr sz="827" b="1"/>
            </a:lvl5pPr>
            <a:lvl6pPr marL="1181405" indent="0">
              <a:buNone/>
              <a:defRPr sz="827" b="1"/>
            </a:lvl6pPr>
            <a:lvl7pPr marL="1417686" indent="0">
              <a:buNone/>
              <a:defRPr sz="827" b="1"/>
            </a:lvl7pPr>
            <a:lvl8pPr marL="1653967" indent="0">
              <a:buNone/>
              <a:defRPr sz="827" b="1"/>
            </a:lvl8pPr>
            <a:lvl9pPr marL="1890248" indent="0">
              <a:buNone/>
              <a:defRPr sz="827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000" y="1342419"/>
            <a:ext cx="2665528" cy="197449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89774" y="900901"/>
            <a:ext cx="2678656" cy="441518"/>
          </a:xfrm>
        </p:spPr>
        <p:txBody>
          <a:bodyPr anchor="b"/>
          <a:lstStyle>
            <a:lvl1pPr marL="0" indent="0">
              <a:buNone/>
              <a:defRPr sz="1240" b="1"/>
            </a:lvl1pPr>
            <a:lvl2pPr marL="236281" indent="0">
              <a:buNone/>
              <a:defRPr sz="1034" b="1"/>
            </a:lvl2pPr>
            <a:lvl3pPr marL="472562" indent="0">
              <a:buNone/>
              <a:defRPr sz="930" b="1"/>
            </a:lvl3pPr>
            <a:lvl4pPr marL="708843" indent="0">
              <a:buNone/>
              <a:defRPr sz="827" b="1"/>
            </a:lvl4pPr>
            <a:lvl5pPr marL="945124" indent="0">
              <a:buNone/>
              <a:defRPr sz="827" b="1"/>
            </a:lvl5pPr>
            <a:lvl6pPr marL="1181405" indent="0">
              <a:buNone/>
              <a:defRPr sz="827" b="1"/>
            </a:lvl6pPr>
            <a:lvl7pPr marL="1417686" indent="0">
              <a:buNone/>
              <a:defRPr sz="827" b="1"/>
            </a:lvl7pPr>
            <a:lvl8pPr marL="1653967" indent="0">
              <a:buNone/>
              <a:defRPr sz="827" b="1"/>
            </a:lvl8pPr>
            <a:lvl9pPr marL="1890248" indent="0">
              <a:buNone/>
              <a:defRPr sz="827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89774" y="1342419"/>
            <a:ext cx="2678656" cy="197449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78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67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12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245004"/>
            <a:ext cx="2032168" cy="857515"/>
          </a:xfrm>
        </p:spPr>
        <p:txBody>
          <a:bodyPr anchor="b"/>
          <a:lstStyle>
            <a:lvl1pPr>
              <a:defRPr sz="16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656" y="529141"/>
            <a:ext cx="3189774" cy="2611677"/>
          </a:xfrm>
        </p:spPr>
        <p:txBody>
          <a:bodyPr/>
          <a:lstStyle>
            <a:lvl1pPr>
              <a:defRPr sz="1654"/>
            </a:lvl1pPr>
            <a:lvl2pPr>
              <a:defRPr sz="1447"/>
            </a:lvl2pPr>
            <a:lvl3pPr>
              <a:defRPr sz="1240"/>
            </a:lvl3pPr>
            <a:lvl4pPr>
              <a:defRPr sz="1034"/>
            </a:lvl4pPr>
            <a:lvl5pPr>
              <a:defRPr sz="1034"/>
            </a:lvl5pPr>
            <a:lvl6pPr>
              <a:defRPr sz="1034"/>
            </a:lvl6pPr>
            <a:lvl7pPr>
              <a:defRPr sz="1034"/>
            </a:lvl7pPr>
            <a:lvl8pPr>
              <a:defRPr sz="1034"/>
            </a:lvl8pPr>
            <a:lvl9pPr>
              <a:defRPr sz="103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1102519"/>
            <a:ext cx="2032168" cy="2042553"/>
          </a:xfrm>
        </p:spPr>
        <p:txBody>
          <a:bodyPr/>
          <a:lstStyle>
            <a:lvl1pPr marL="0" indent="0">
              <a:buNone/>
              <a:defRPr sz="827"/>
            </a:lvl1pPr>
            <a:lvl2pPr marL="236281" indent="0">
              <a:buNone/>
              <a:defRPr sz="724"/>
            </a:lvl2pPr>
            <a:lvl3pPr marL="472562" indent="0">
              <a:buNone/>
              <a:defRPr sz="620"/>
            </a:lvl3pPr>
            <a:lvl4pPr marL="708843" indent="0">
              <a:buNone/>
              <a:defRPr sz="517"/>
            </a:lvl4pPr>
            <a:lvl5pPr marL="945124" indent="0">
              <a:buNone/>
              <a:defRPr sz="517"/>
            </a:lvl5pPr>
            <a:lvl6pPr marL="1181405" indent="0">
              <a:buNone/>
              <a:defRPr sz="517"/>
            </a:lvl6pPr>
            <a:lvl7pPr marL="1417686" indent="0">
              <a:buNone/>
              <a:defRPr sz="517"/>
            </a:lvl7pPr>
            <a:lvl8pPr marL="1653967" indent="0">
              <a:buNone/>
              <a:defRPr sz="517"/>
            </a:lvl8pPr>
            <a:lvl9pPr marL="1890248" indent="0">
              <a:buNone/>
              <a:defRPr sz="517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972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000" y="245004"/>
            <a:ext cx="2032168" cy="857515"/>
          </a:xfrm>
        </p:spPr>
        <p:txBody>
          <a:bodyPr anchor="b"/>
          <a:lstStyle>
            <a:lvl1pPr>
              <a:defRPr sz="16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8656" y="529141"/>
            <a:ext cx="3189774" cy="2611677"/>
          </a:xfrm>
        </p:spPr>
        <p:txBody>
          <a:bodyPr anchor="t"/>
          <a:lstStyle>
            <a:lvl1pPr marL="0" indent="0">
              <a:buNone/>
              <a:defRPr sz="1654"/>
            </a:lvl1pPr>
            <a:lvl2pPr marL="236281" indent="0">
              <a:buNone/>
              <a:defRPr sz="1447"/>
            </a:lvl2pPr>
            <a:lvl3pPr marL="472562" indent="0">
              <a:buNone/>
              <a:defRPr sz="1240"/>
            </a:lvl3pPr>
            <a:lvl4pPr marL="708843" indent="0">
              <a:buNone/>
              <a:defRPr sz="1034"/>
            </a:lvl4pPr>
            <a:lvl5pPr marL="945124" indent="0">
              <a:buNone/>
              <a:defRPr sz="1034"/>
            </a:lvl5pPr>
            <a:lvl6pPr marL="1181405" indent="0">
              <a:buNone/>
              <a:defRPr sz="1034"/>
            </a:lvl6pPr>
            <a:lvl7pPr marL="1417686" indent="0">
              <a:buNone/>
              <a:defRPr sz="1034"/>
            </a:lvl7pPr>
            <a:lvl8pPr marL="1653967" indent="0">
              <a:buNone/>
              <a:defRPr sz="1034"/>
            </a:lvl8pPr>
            <a:lvl9pPr marL="1890248" indent="0">
              <a:buNone/>
              <a:defRPr sz="103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4000" y="1102519"/>
            <a:ext cx="2032168" cy="2042553"/>
          </a:xfrm>
        </p:spPr>
        <p:txBody>
          <a:bodyPr/>
          <a:lstStyle>
            <a:lvl1pPr marL="0" indent="0">
              <a:buNone/>
              <a:defRPr sz="827"/>
            </a:lvl1pPr>
            <a:lvl2pPr marL="236281" indent="0">
              <a:buNone/>
              <a:defRPr sz="724"/>
            </a:lvl2pPr>
            <a:lvl3pPr marL="472562" indent="0">
              <a:buNone/>
              <a:defRPr sz="620"/>
            </a:lvl3pPr>
            <a:lvl4pPr marL="708843" indent="0">
              <a:buNone/>
              <a:defRPr sz="517"/>
            </a:lvl4pPr>
            <a:lvl5pPr marL="945124" indent="0">
              <a:buNone/>
              <a:defRPr sz="517"/>
            </a:lvl5pPr>
            <a:lvl6pPr marL="1181405" indent="0">
              <a:buNone/>
              <a:defRPr sz="517"/>
            </a:lvl6pPr>
            <a:lvl7pPr marL="1417686" indent="0">
              <a:buNone/>
              <a:defRPr sz="517"/>
            </a:lvl7pPr>
            <a:lvl8pPr marL="1653967" indent="0">
              <a:buNone/>
              <a:defRPr sz="517"/>
            </a:lvl8pPr>
            <a:lvl9pPr marL="1890248" indent="0">
              <a:buNone/>
              <a:defRPr sz="517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15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3179" y="195663"/>
            <a:ext cx="5434430" cy="710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3179" y="978315"/>
            <a:ext cx="5434430" cy="2331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3179" y="3406239"/>
            <a:ext cx="1417677" cy="195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B5939-4025-4B7F-B438-21B1D0CB1ED7}" type="datetimeFigureOut">
              <a:rPr lang="zh-CN" altLang="en-US" smtClean="0"/>
              <a:t>2020/12/25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7136" y="3406239"/>
            <a:ext cx="2126516" cy="195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9932" y="3406239"/>
            <a:ext cx="1417677" cy="195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8A134-AC9E-4FA6-B14F-43D934C5A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68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72562" rtl="0" eaLnBrk="1" latinLnBrk="0" hangingPunct="1">
        <a:lnSpc>
          <a:spcPct val="90000"/>
        </a:lnSpc>
        <a:spcBef>
          <a:spcPct val="0"/>
        </a:spcBef>
        <a:buNone/>
        <a:defRPr sz="22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140" indent="-118140" algn="l" defTabSz="472562" rtl="0" eaLnBrk="1" latinLnBrk="0" hangingPunct="1">
        <a:lnSpc>
          <a:spcPct val="90000"/>
        </a:lnSpc>
        <a:spcBef>
          <a:spcPts val="517"/>
        </a:spcBef>
        <a:buFont typeface="Arial" panose="020B0604020202020204" pitchFamily="34" charset="0"/>
        <a:buChar char="•"/>
        <a:defRPr sz="1447" kern="1200">
          <a:solidFill>
            <a:schemeClr val="tx1"/>
          </a:solidFill>
          <a:latin typeface="+mn-lt"/>
          <a:ea typeface="+mn-ea"/>
          <a:cs typeface="+mn-cs"/>
        </a:defRPr>
      </a:lvl1pPr>
      <a:lvl2pPr marL="354421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590702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1034" kern="1200">
          <a:solidFill>
            <a:schemeClr val="tx1"/>
          </a:solidFill>
          <a:latin typeface="+mn-lt"/>
          <a:ea typeface="+mn-ea"/>
          <a:cs typeface="+mn-cs"/>
        </a:defRPr>
      </a:lvl3pPr>
      <a:lvl4pPr marL="826983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4pPr>
      <a:lvl5pPr marL="1063264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5pPr>
      <a:lvl6pPr marL="1299545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6pPr>
      <a:lvl7pPr marL="1535826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7pPr>
      <a:lvl8pPr marL="1772107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8pPr>
      <a:lvl9pPr marL="2008388" indent="-118140" algn="l" defTabSz="472562" rtl="0" eaLnBrk="1" latinLnBrk="0" hangingPunct="1">
        <a:lnSpc>
          <a:spcPct val="90000"/>
        </a:lnSpc>
        <a:spcBef>
          <a:spcPts val="258"/>
        </a:spcBef>
        <a:buFont typeface="Arial" panose="020B0604020202020204" pitchFamily="34" charset="0"/>
        <a:buChar char="•"/>
        <a:defRPr sz="9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1pPr>
      <a:lvl2pPr marL="236281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2pPr>
      <a:lvl3pPr marL="472562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3pPr>
      <a:lvl4pPr marL="708843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4pPr>
      <a:lvl5pPr marL="945124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5pPr>
      <a:lvl6pPr marL="1181405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6pPr>
      <a:lvl7pPr marL="1417686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7pPr>
      <a:lvl8pPr marL="1653967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8pPr>
      <a:lvl9pPr marL="1890248" algn="l" defTabSz="472562" rtl="0" eaLnBrk="1" latinLnBrk="0" hangingPunct="1">
        <a:defRPr sz="9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B5AE03E8-17C1-4C4B-82BC-FF35AAC1C7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8" b="51315"/>
          <a:stretch/>
        </p:blipFill>
        <p:spPr>
          <a:xfrm>
            <a:off x="179716" y="71252"/>
            <a:ext cx="5775099" cy="171793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AFF3DE3-862E-4C06-B324-8E43EBE26F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27" b="2628"/>
          <a:stretch/>
        </p:blipFill>
        <p:spPr>
          <a:xfrm>
            <a:off x="179716" y="1955263"/>
            <a:ext cx="5775099" cy="171793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EBB0FDAA-A52D-4BF8-BEB5-0168E0D0A18E}"/>
              </a:ext>
            </a:extLst>
          </p:cNvPr>
          <p:cNvSpPr txBox="1"/>
          <p:nvPr/>
        </p:nvSpPr>
        <p:spPr>
          <a:xfrm>
            <a:off x="-14452" y="-42636"/>
            <a:ext cx="1025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26DC175-0DFB-484B-8206-9B1426CE95AC}"/>
              </a:ext>
            </a:extLst>
          </p:cNvPr>
          <p:cNvSpPr/>
          <p:nvPr/>
        </p:nvSpPr>
        <p:spPr>
          <a:xfrm>
            <a:off x="-128606" y="-3115469"/>
            <a:ext cx="2809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kern="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Figure S1</a:t>
            </a:r>
            <a:endParaRPr lang="zh-CN" altLang="en-US" sz="20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937376F-1A1E-4552-B24D-66B2C2FAC4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5185"/>
          <a:stretch/>
        </p:blipFill>
        <p:spPr>
          <a:xfrm>
            <a:off x="3966359" y="1936428"/>
            <a:ext cx="1938516" cy="173863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FAF7EB1-B341-4B7E-ACF3-0933D28FE816}"/>
              </a:ext>
            </a:extLst>
          </p:cNvPr>
          <p:cNvSpPr txBox="1"/>
          <p:nvPr/>
        </p:nvSpPr>
        <p:spPr>
          <a:xfrm>
            <a:off x="3966359" y="1789183"/>
            <a:ext cx="1025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823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3746</TotalTime>
  <Words>5</Words>
  <Application>Microsoft Office PowerPoint</Application>
  <PresentationFormat>自定义</PresentationFormat>
  <Paragraphs>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</dc:title>
  <dc:creator>陈 钊铭</dc:creator>
  <cp:lastModifiedBy>陈钊铭</cp:lastModifiedBy>
  <cp:revision>155</cp:revision>
  <dcterms:created xsi:type="dcterms:W3CDTF">2019-11-03T13:56:28Z</dcterms:created>
  <dcterms:modified xsi:type="dcterms:W3CDTF">2020-12-25T02:56:59Z</dcterms:modified>
</cp:coreProperties>
</file>