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2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9E42F07-C2A5-4AAD-A010-9CC47B8AAC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CE140BA-A309-401A-82F8-7685DD4C0F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129096-A7EB-4FE9-B069-4B84C3342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266C737-0E86-4F5C-B6E4-7F5E0AFB9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BE8D936-6A00-4873-A9DA-F98E9D31DD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0004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28A2D6-C2F0-4A09-92B9-5BCEDAD4D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E296644-28B8-49B1-B955-53D2CCACFF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A530FF7-BAC7-42DD-91FE-6F3444E084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C56BA64-BAD1-471A-BA36-955AB599C0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4E8C008-2DC6-4B44-813F-1623C0B03A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5358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44F873F4-DBD9-4242-93DD-36124F9076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E16AE6D-1D3F-4825-9347-5653873C69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335FD8F-0FF8-47D9-B9CC-C77CA0554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C85DAC-EB41-400A-BB12-CA23B58EE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53D6DDB-BD4A-41CB-A9D0-4694FAB84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76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89C355-A025-4D2F-AAEA-160A26D8B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EDE80BA-CE3E-4288-8CFD-1C688498A2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7FE365-4EEB-4282-BD45-1728FE353C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081D9C1-9EE9-4352-AEFC-7BE65CFE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6E51928-0D34-490D-A7B3-DA5FB07A3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60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89787DA-3325-4890-BAE3-FFDBBE002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E6846B4-7898-4D58-B453-762E984966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3F93933-95C7-4FE1-BAAE-E2A644F76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ECD616-ABE7-4E5C-A5A7-849FC8782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D044F0-9EA9-4E76-BB34-387E88496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439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5139671-DC36-4A5F-A98F-C035DFBB3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0BF267-1202-4C63-B14F-EC2566B7BE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F573798-2D30-4028-B3C8-575FF87801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D2BB50C-2981-48DE-B05D-E3711FC30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397CFFE-8129-4560-BA0A-9280CC876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80A2B23C-F069-4351-A434-45569C6FC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7288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DBD2B87-DF9C-4B17-BB5C-71EDA29F8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75E94C2-80CF-4F9E-83E5-8D550DB4B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892BD5-7CC3-4977-A9A6-7830E53BD4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C784982-E8EA-4C74-8FBB-7D235A2896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82BBFB01-2335-4CD0-844F-202E15DECA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333FDF6E-E54E-44B4-BD10-055BD02E04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B772BC8-670D-45BC-B876-A9269CA74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91F0561F-CC93-41B4-BA22-E4F3522F8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363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228DB7-4016-4AEF-AE87-552247535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E2785BA9-856A-422C-BD7B-F09063945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0D8D044-4603-47F1-AF93-E8ED4B60B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AB031A1-4816-4666-BCBB-9C23A2556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1473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BF25A7A6-0DD2-4291-A156-56A5A665A4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ECEC822-3FB3-4774-A048-EF9D0557C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46503A8-8E80-4F67-BCE4-BD1C13CF5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6507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92022B0-0DC5-48B4-8C32-C0E6642F94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875C395-F8AD-445B-AE94-09CB88D76C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CAE769D2-B8F4-4D15-A352-F8F124C5F2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C41AF11-77CE-42D7-A52F-AC6E1F010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05635A2B-3FCD-4970-A7F4-67B111AB6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7029681-EAF4-4437-97F6-856FFB00D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78694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2D997F-28B4-4CA2-B12D-ADB9E4012D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46B6AE1F-A6F5-4996-BE38-AF50B9C8DF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4D6C379-108E-4107-86B1-A2445FF56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3AFE0198-5A03-46AB-A169-4C525C654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6AE5026-859B-4A01-88E8-3F38A1438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6C5BEB-FD53-4C59-94CA-2FF5D496C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246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DA3E028-D8DD-42F4-A68E-CD571D985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904CBE8-AE61-4904-ACFE-847FCBACC1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675A65E-BA0F-40D7-AA25-673C5EB8591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3D07A-9089-408B-8E8E-BA693F13FF55}" type="datetimeFigureOut">
              <a:rPr kumimoji="1" lang="ja-JP" altLang="en-US" smtClean="0"/>
              <a:t>2021/6/11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C797E4F-2B95-4AD0-822B-3B037F8ECE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B025E1C-9C9A-44B9-9F39-D11A046CC4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646258-02FB-4568-B147-34019E8C3F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02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E9EAB292-1B6D-48BF-BCAB-C3DB1A844FA6}"/>
              </a:ext>
            </a:extLst>
          </p:cNvPr>
          <p:cNvSpPr txBox="1"/>
          <p:nvPr/>
        </p:nvSpPr>
        <p:spPr>
          <a:xfrm>
            <a:off x="154464" y="264866"/>
            <a:ext cx="32159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Supplemental Figure </a:t>
            </a:r>
            <a:endParaRPr kumimoji="1" lang="ja-JP" altLang="en-US" sz="240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5B281B-06F2-4AB2-90EA-0DB49480F4D9}"/>
              </a:ext>
            </a:extLst>
          </p:cNvPr>
          <p:cNvSpPr txBox="1"/>
          <p:nvPr/>
        </p:nvSpPr>
        <p:spPr>
          <a:xfrm>
            <a:off x="154464" y="798677"/>
            <a:ext cx="101329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Relationship between each immune cells</a:t>
            </a:r>
            <a:r>
              <a:rPr kumimoji="1"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kumimoji="1"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primary</a:t>
            </a:r>
            <a:r>
              <a:rPr kumimoji="1"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lesion and progression free survival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4" name="図 63" descr="ダイアグラム, 概略図&#10;&#10;自動的に生成された説明">
            <a:extLst>
              <a:ext uri="{FF2B5EF4-FFF2-40B4-BE49-F238E27FC236}">
                <a16:creationId xmlns:a16="http://schemas.microsoft.com/office/drawing/2014/main" id="{2D6961E6-C520-4B9A-A4AF-5F34080BDB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23736"/>
            <a:ext cx="12192000" cy="5534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416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大樹 五十嵐</dc:creator>
  <cp:lastModifiedBy>大樹 五十嵐</cp:lastModifiedBy>
  <cp:revision>2</cp:revision>
  <dcterms:created xsi:type="dcterms:W3CDTF">2021-06-08T03:13:53Z</dcterms:created>
  <dcterms:modified xsi:type="dcterms:W3CDTF">2021-06-11T12:08:26Z</dcterms:modified>
</cp:coreProperties>
</file>