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</p:sldIdLst>
  <p:sldSz cx="10726738" cy="15479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24" autoAdjust="0"/>
    <p:restoredTop sz="94660"/>
  </p:normalViewPr>
  <p:slideViewPr>
    <p:cSldViewPr snapToGrid="0">
      <p:cViewPr>
        <p:scale>
          <a:sx n="120" d="100"/>
          <a:sy n="120" d="100"/>
        </p:scale>
        <p:origin x="140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4506" y="2533371"/>
            <a:ext cx="9117727" cy="5389233"/>
          </a:xfrm>
        </p:spPr>
        <p:txBody>
          <a:bodyPr anchor="b"/>
          <a:lstStyle>
            <a:lvl1pPr algn="ctr">
              <a:defRPr sz="7039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0842" y="8130434"/>
            <a:ext cx="8045054" cy="3737346"/>
          </a:xfrm>
        </p:spPr>
        <p:txBody>
          <a:bodyPr/>
          <a:lstStyle>
            <a:lvl1pPr marL="0" indent="0" algn="ctr">
              <a:buNone/>
              <a:defRPr sz="2815"/>
            </a:lvl1pPr>
            <a:lvl2pPr marL="536341" indent="0" algn="ctr">
              <a:buNone/>
              <a:defRPr sz="2346"/>
            </a:lvl2pPr>
            <a:lvl3pPr marL="1072683" indent="0" algn="ctr">
              <a:buNone/>
              <a:defRPr sz="2112"/>
            </a:lvl3pPr>
            <a:lvl4pPr marL="1609024" indent="0" algn="ctr">
              <a:buNone/>
              <a:defRPr sz="1877"/>
            </a:lvl4pPr>
            <a:lvl5pPr marL="2145365" indent="0" algn="ctr">
              <a:buNone/>
              <a:defRPr sz="1877"/>
            </a:lvl5pPr>
            <a:lvl6pPr marL="2681707" indent="0" algn="ctr">
              <a:buNone/>
              <a:defRPr sz="1877"/>
            </a:lvl6pPr>
            <a:lvl7pPr marL="3218048" indent="0" algn="ctr">
              <a:buNone/>
              <a:defRPr sz="1877"/>
            </a:lvl7pPr>
            <a:lvl8pPr marL="3754389" indent="0" algn="ctr">
              <a:buNone/>
              <a:defRPr sz="1877"/>
            </a:lvl8pPr>
            <a:lvl9pPr marL="4290731" indent="0" algn="ctr">
              <a:buNone/>
              <a:defRPr sz="1877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E97A-51FC-4E85-A354-F5A7833A9AD0}" type="datetimeFigureOut">
              <a:rPr lang="el-GR" smtClean="0"/>
              <a:t>15/9/21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F39C-B354-4D59-BF2B-B3497FA0709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30338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E97A-51FC-4E85-A354-F5A7833A9AD0}" type="datetimeFigureOut">
              <a:rPr lang="el-GR" smtClean="0"/>
              <a:t>15/9/21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F39C-B354-4D59-BF2B-B3497FA0709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17907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76322" y="824152"/>
            <a:ext cx="2312953" cy="13118341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7464" y="824152"/>
            <a:ext cx="6804774" cy="13118341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E97A-51FC-4E85-A354-F5A7833A9AD0}" type="datetimeFigureOut">
              <a:rPr lang="el-GR" smtClean="0"/>
              <a:t>15/9/21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F39C-B354-4D59-BF2B-B3497FA0709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13721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E97A-51FC-4E85-A354-F5A7833A9AD0}" type="datetimeFigureOut">
              <a:rPr lang="el-GR" smtClean="0"/>
              <a:t>15/9/21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F39C-B354-4D59-BF2B-B3497FA0709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5569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877" y="3859183"/>
            <a:ext cx="9251812" cy="6439129"/>
          </a:xfrm>
        </p:spPr>
        <p:txBody>
          <a:bodyPr anchor="b"/>
          <a:lstStyle>
            <a:lvl1pPr>
              <a:defRPr sz="7039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877" y="10359229"/>
            <a:ext cx="9251812" cy="3386186"/>
          </a:xfrm>
        </p:spPr>
        <p:txBody>
          <a:bodyPr/>
          <a:lstStyle>
            <a:lvl1pPr marL="0" indent="0">
              <a:buNone/>
              <a:defRPr sz="2815">
                <a:solidFill>
                  <a:schemeClr val="tx1"/>
                </a:solidFill>
              </a:defRPr>
            </a:lvl1pPr>
            <a:lvl2pPr marL="536341" indent="0">
              <a:buNone/>
              <a:defRPr sz="2346">
                <a:solidFill>
                  <a:schemeClr val="tx1">
                    <a:tint val="75000"/>
                  </a:schemeClr>
                </a:solidFill>
              </a:defRPr>
            </a:lvl2pPr>
            <a:lvl3pPr marL="1072683" indent="0">
              <a:buNone/>
              <a:defRPr sz="2112">
                <a:solidFill>
                  <a:schemeClr val="tx1">
                    <a:tint val="75000"/>
                  </a:schemeClr>
                </a:solidFill>
              </a:defRPr>
            </a:lvl3pPr>
            <a:lvl4pPr marL="1609024" indent="0">
              <a:buNone/>
              <a:defRPr sz="1877">
                <a:solidFill>
                  <a:schemeClr val="tx1">
                    <a:tint val="75000"/>
                  </a:schemeClr>
                </a:solidFill>
              </a:defRPr>
            </a:lvl4pPr>
            <a:lvl5pPr marL="2145365" indent="0">
              <a:buNone/>
              <a:defRPr sz="1877">
                <a:solidFill>
                  <a:schemeClr val="tx1">
                    <a:tint val="75000"/>
                  </a:schemeClr>
                </a:solidFill>
              </a:defRPr>
            </a:lvl5pPr>
            <a:lvl6pPr marL="2681707" indent="0">
              <a:buNone/>
              <a:defRPr sz="1877">
                <a:solidFill>
                  <a:schemeClr val="tx1">
                    <a:tint val="75000"/>
                  </a:schemeClr>
                </a:solidFill>
              </a:defRPr>
            </a:lvl6pPr>
            <a:lvl7pPr marL="3218048" indent="0">
              <a:buNone/>
              <a:defRPr sz="1877">
                <a:solidFill>
                  <a:schemeClr val="tx1">
                    <a:tint val="75000"/>
                  </a:schemeClr>
                </a:solidFill>
              </a:defRPr>
            </a:lvl7pPr>
            <a:lvl8pPr marL="3754389" indent="0">
              <a:buNone/>
              <a:defRPr sz="1877">
                <a:solidFill>
                  <a:schemeClr val="tx1">
                    <a:tint val="75000"/>
                  </a:schemeClr>
                </a:solidFill>
              </a:defRPr>
            </a:lvl8pPr>
            <a:lvl9pPr marL="4290731" indent="0">
              <a:buNone/>
              <a:defRPr sz="187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E97A-51FC-4E85-A354-F5A7833A9AD0}" type="datetimeFigureOut">
              <a:rPr lang="el-GR" smtClean="0"/>
              <a:t>15/9/21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F39C-B354-4D59-BF2B-B3497FA0709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79077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7463" y="4120757"/>
            <a:ext cx="4558864" cy="9821736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0411" y="4120757"/>
            <a:ext cx="4558864" cy="9821736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E97A-51FC-4E85-A354-F5A7833A9AD0}" type="datetimeFigureOut">
              <a:rPr lang="el-GR" smtClean="0"/>
              <a:t>15/9/21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F39C-B354-4D59-BF2B-B3497FA0709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39230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860" y="824155"/>
            <a:ext cx="9251812" cy="2992029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8862" y="3794681"/>
            <a:ext cx="4537912" cy="1859714"/>
          </a:xfrm>
        </p:spPr>
        <p:txBody>
          <a:bodyPr anchor="b"/>
          <a:lstStyle>
            <a:lvl1pPr marL="0" indent="0">
              <a:buNone/>
              <a:defRPr sz="2815" b="1"/>
            </a:lvl1pPr>
            <a:lvl2pPr marL="536341" indent="0">
              <a:buNone/>
              <a:defRPr sz="2346" b="1"/>
            </a:lvl2pPr>
            <a:lvl3pPr marL="1072683" indent="0">
              <a:buNone/>
              <a:defRPr sz="2112" b="1"/>
            </a:lvl3pPr>
            <a:lvl4pPr marL="1609024" indent="0">
              <a:buNone/>
              <a:defRPr sz="1877" b="1"/>
            </a:lvl4pPr>
            <a:lvl5pPr marL="2145365" indent="0">
              <a:buNone/>
              <a:defRPr sz="1877" b="1"/>
            </a:lvl5pPr>
            <a:lvl6pPr marL="2681707" indent="0">
              <a:buNone/>
              <a:defRPr sz="1877" b="1"/>
            </a:lvl6pPr>
            <a:lvl7pPr marL="3218048" indent="0">
              <a:buNone/>
              <a:defRPr sz="1877" b="1"/>
            </a:lvl7pPr>
            <a:lvl8pPr marL="3754389" indent="0">
              <a:buNone/>
              <a:defRPr sz="1877" b="1"/>
            </a:lvl8pPr>
            <a:lvl9pPr marL="4290731" indent="0">
              <a:buNone/>
              <a:defRPr sz="1877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8862" y="5654395"/>
            <a:ext cx="4537912" cy="8316764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0412" y="3794681"/>
            <a:ext cx="4560261" cy="1859714"/>
          </a:xfrm>
        </p:spPr>
        <p:txBody>
          <a:bodyPr anchor="b"/>
          <a:lstStyle>
            <a:lvl1pPr marL="0" indent="0">
              <a:buNone/>
              <a:defRPr sz="2815" b="1"/>
            </a:lvl1pPr>
            <a:lvl2pPr marL="536341" indent="0">
              <a:buNone/>
              <a:defRPr sz="2346" b="1"/>
            </a:lvl2pPr>
            <a:lvl3pPr marL="1072683" indent="0">
              <a:buNone/>
              <a:defRPr sz="2112" b="1"/>
            </a:lvl3pPr>
            <a:lvl4pPr marL="1609024" indent="0">
              <a:buNone/>
              <a:defRPr sz="1877" b="1"/>
            </a:lvl4pPr>
            <a:lvl5pPr marL="2145365" indent="0">
              <a:buNone/>
              <a:defRPr sz="1877" b="1"/>
            </a:lvl5pPr>
            <a:lvl6pPr marL="2681707" indent="0">
              <a:buNone/>
              <a:defRPr sz="1877" b="1"/>
            </a:lvl6pPr>
            <a:lvl7pPr marL="3218048" indent="0">
              <a:buNone/>
              <a:defRPr sz="1877" b="1"/>
            </a:lvl7pPr>
            <a:lvl8pPr marL="3754389" indent="0">
              <a:buNone/>
              <a:defRPr sz="1877" b="1"/>
            </a:lvl8pPr>
            <a:lvl9pPr marL="4290731" indent="0">
              <a:buNone/>
              <a:defRPr sz="1877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0412" y="5654395"/>
            <a:ext cx="4560261" cy="8316764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E97A-51FC-4E85-A354-F5A7833A9AD0}" type="datetimeFigureOut">
              <a:rPr lang="el-GR" smtClean="0"/>
              <a:t>15/9/21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F39C-B354-4D59-BF2B-B3497FA0709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34975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E97A-51FC-4E85-A354-F5A7833A9AD0}" type="datetimeFigureOut">
              <a:rPr lang="el-GR" smtClean="0"/>
              <a:t>15/9/21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F39C-B354-4D59-BF2B-B3497FA0709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60681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E97A-51FC-4E85-A354-F5A7833A9AD0}" type="datetimeFigureOut">
              <a:rPr lang="el-GR" smtClean="0"/>
              <a:t>15/9/21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F39C-B354-4D59-BF2B-B3497FA0709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3513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860" y="1031981"/>
            <a:ext cx="3459652" cy="3611933"/>
          </a:xfrm>
        </p:spPr>
        <p:txBody>
          <a:bodyPr anchor="b"/>
          <a:lstStyle>
            <a:lvl1pPr>
              <a:defRPr sz="3754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0261" y="2228796"/>
            <a:ext cx="5430411" cy="11000629"/>
          </a:xfrm>
        </p:spPr>
        <p:txBody>
          <a:bodyPr/>
          <a:lstStyle>
            <a:lvl1pPr>
              <a:defRPr sz="3754"/>
            </a:lvl1pPr>
            <a:lvl2pPr>
              <a:defRPr sz="3285"/>
            </a:lvl2pPr>
            <a:lvl3pPr>
              <a:defRPr sz="2815"/>
            </a:lvl3pPr>
            <a:lvl4pPr>
              <a:defRPr sz="2346"/>
            </a:lvl4pPr>
            <a:lvl5pPr>
              <a:defRPr sz="2346"/>
            </a:lvl5pPr>
            <a:lvl6pPr>
              <a:defRPr sz="2346"/>
            </a:lvl6pPr>
            <a:lvl7pPr>
              <a:defRPr sz="2346"/>
            </a:lvl7pPr>
            <a:lvl8pPr>
              <a:defRPr sz="2346"/>
            </a:lvl8pPr>
            <a:lvl9pPr>
              <a:defRPr sz="2346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8860" y="4643914"/>
            <a:ext cx="3459652" cy="8603425"/>
          </a:xfrm>
        </p:spPr>
        <p:txBody>
          <a:bodyPr/>
          <a:lstStyle>
            <a:lvl1pPr marL="0" indent="0">
              <a:buNone/>
              <a:defRPr sz="1877"/>
            </a:lvl1pPr>
            <a:lvl2pPr marL="536341" indent="0">
              <a:buNone/>
              <a:defRPr sz="1642"/>
            </a:lvl2pPr>
            <a:lvl3pPr marL="1072683" indent="0">
              <a:buNone/>
              <a:defRPr sz="1408"/>
            </a:lvl3pPr>
            <a:lvl4pPr marL="1609024" indent="0">
              <a:buNone/>
              <a:defRPr sz="1173"/>
            </a:lvl4pPr>
            <a:lvl5pPr marL="2145365" indent="0">
              <a:buNone/>
              <a:defRPr sz="1173"/>
            </a:lvl5pPr>
            <a:lvl6pPr marL="2681707" indent="0">
              <a:buNone/>
              <a:defRPr sz="1173"/>
            </a:lvl6pPr>
            <a:lvl7pPr marL="3218048" indent="0">
              <a:buNone/>
              <a:defRPr sz="1173"/>
            </a:lvl7pPr>
            <a:lvl8pPr marL="3754389" indent="0">
              <a:buNone/>
              <a:defRPr sz="1173"/>
            </a:lvl8pPr>
            <a:lvl9pPr marL="4290731" indent="0">
              <a:buNone/>
              <a:defRPr sz="1173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E97A-51FC-4E85-A354-F5A7833A9AD0}" type="datetimeFigureOut">
              <a:rPr lang="el-GR" smtClean="0"/>
              <a:t>15/9/21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F39C-B354-4D59-BF2B-B3497FA0709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9154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860" y="1031981"/>
            <a:ext cx="3459652" cy="3611933"/>
          </a:xfrm>
        </p:spPr>
        <p:txBody>
          <a:bodyPr anchor="b"/>
          <a:lstStyle>
            <a:lvl1pPr>
              <a:defRPr sz="3754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60261" y="2228796"/>
            <a:ext cx="5430411" cy="11000629"/>
          </a:xfrm>
        </p:spPr>
        <p:txBody>
          <a:bodyPr anchor="t"/>
          <a:lstStyle>
            <a:lvl1pPr marL="0" indent="0">
              <a:buNone/>
              <a:defRPr sz="3754"/>
            </a:lvl1pPr>
            <a:lvl2pPr marL="536341" indent="0">
              <a:buNone/>
              <a:defRPr sz="3285"/>
            </a:lvl2pPr>
            <a:lvl3pPr marL="1072683" indent="0">
              <a:buNone/>
              <a:defRPr sz="2815"/>
            </a:lvl3pPr>
            <a:lvl4pPr marL="1609024" indent="0">
              <a:buNone/>
              <a:defRPr sz="2346"/>
            </a:lvl4pPr>
            <a:lvl5pPr marL="2145365" indent="0">
              <a:buNone/>
              <a:defRPr sz="2346"/>
            </a:lvl5pPr>
            <a:lvl6pPr marL="2681707" indent="0">
              <a:buNone/>
              <a:defRPr sz="2346"/>
            </a:lvl6pPr>
            <a:lvl7pPr marL="3218048" indent="0">
              <a:buNone/>
              <a:defRPr sz="2346"/>
            </a:lvl7pPr>
            <a:lvl8pPr marL="3754389" indent="0">
              <a:buNone/>
              <a:defRPr sz="2346"/>
            </a:lvl8pPr>
            <a:lvl9pPr marL="4290731" indent="0">
              <a:buNone/>
              <a:defRPr sz="2346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8860" y="4643914"/>
            <a:ext cx="3459652" cy="8603425"/>
          </a:xfrm>
        </p:spPr>
        <p:txBody>
          <a:bodyPr/>
          <a:lstStyle>
            <a:lvl1pPr marL="0" indent="0">
              <a:buNone/>
              <a:defRPr sz="1877"/>
            </a:lvl1pPr>
            <a:lvl2pPr marL="536341" indent="0">
              <a:buNone/>
              <a:defRPr sz="1642"/>
            </a:lvl2pPr>
            <a:lvl3pPr marL="1072683" indent="0">
              <a:buNone/>
              <a:defRPr sz="1408"/>
            </a:lvl3pPr>
            <a:lvl4pPr marL="1609024" indent="0">
              <a:buNone/>
              <a:defRPr sz="1173"/>
            </a:lvl4pPr>
            <a:lvl5pPr marL="2145365" indent="0">
              <a:buNone/>
              <a:defRPr sz="1173"/>
            </a:lvl5pPr>
            <a:lvl6pPr marL="2681707" indent="0">
              <a:buNone/>
              <a:defRPr sz="1173"/>
            </a:lvl6pPr>
            <a:lvl7pPr marL="3218048" indent="0">
              <a:buNone/>
              <a:defRPr sz="1173"/>
            </a:lvl7pPr>
            <a:lvl8pPr marL="3754389" indent="0">
              <a:buNone/>
              <a:defRPr sz="1173"/>
            </a:lvl8pPr>
            <a:lvl9pPr marL="4290731" indent="0">
              <a:buNone/>
              <a:defRPr sz="1173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E97A-51FC-4E85-A354-F5A7833A9AD0}" type="datetimeFigureOut">
              <a:rPr lang="el-GR" smtClean="0"/>
              <a:t>15/9/21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F39C-B354-4D59-BF2B-B3497FA0709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74139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7463" y="824155"/>
            <a:ext cx="9251812" cy="2992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7463" y="4120757"/>
            <a:ext cx="9251812" cy="9821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7463" y="14347404"/>
            <a:ext cx="2413516" cy="8241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EE97A-51FC-4E85-A354-F5A7833A9AD0}" type="datetimeFigureOut">
              <a:rPr lang="el-GR" smtClean="0"/>
              <a:t>15/9/21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53232" y="14347404"/>
            <a:ext cx="3620274" cy="8241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75759" y="14347404"/>
            <a:ext cx="2413516" cy="8241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AF39C-B354-4D59-BF2B-B3497FA0709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057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1072683" rtl="0" eaLnBrk="1" latinLnBrk="0" hangingPunct="1">
        <a:lnSpc>
          <a:spcPct val="90000"/>
        </a:lnSpc>
        <a:spcBef>
          <a:spcPct val="0"/>
        </a:spcBef>
        <a:buNone/>
        <a:defRPr sz="51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171" indent="-268171" algn="l" defTabSz="1072683" rtl="0" eaLnBrk="1" latinLnBrk="0" hangingPunct="1">
        <a:lnSpc>
          <a:spcPct val="90000"/>
        </a:lnSpc>
        <a:spcBef>
          <a:spcPts val="1173"/>
        </a:spcBef>
        <a:buFont typeface="Arial" panose="020B0604020202020204" pitchFamily="34" charset="0"/>
        <a:buChar char="•"/>
        <a:defRPr sz="3285" kern="1200">
          <a:solidFill>
            <a:schemeClr val="tx1"/>
          </a:solidFill>
          <a:latin typeface="+mn-lt"/>
          <a:ea typeface="+mn-ea"/>
          <a:cs typeface="+mn-cs"/>
        </a:defRPr>
      </a:lvl1pPr>
      <a:lvl2pPr marL="804512" indent="-268171" algn="l" defTabSz="1072683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sz="2815" kern="1200">
          <a:solidFill>
            <a:schemeClr val="tx1"/>
          </a:solidFill>
          <a:latin typeface="+mn-lt"/>
          <a:ea typeface="+mn-ea"/>
          <a:cs typeface="+mn-cs"/>
        </a:defRPr>
      </a:lvl2pPr>
      <a:lvl3pPr marL="1340853" indent="-268171" algn="l" defTabSz="1072683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sz="2346" kern="1200">
          <a:solidFill>
            <a:schemeClr val="tx1"/>
          </a:solidFill>
          <a:latin typeface="+mn-lt"/>
          <a:ea typeface="+mn-ea"/>
          <a:cs typeface="+mn-cs"/>
        </a:defRPr>
      </a:lvl3pPr>
      <a:lvl4pPr marL="1877195" indent="-268171" algn="l" defTabSz="1072683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sz="2112" kern="1200">
          <a:solidFill>
            <a:schemeClr val="tx1"/>
          </a:solidFill>
          <a:latin typeface="+mn-lt"/>
          <a:ea typeface="+mn-ea"/>
          <a:cs typeface="+mn-cs"/>
        </a:defRPr>
      </a:lvl4pPr>
      <a:lvl5pPr marL="2413536" indent="-268171" algn="l" defTabSz="1072683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sz="2112" kern="1200">
          <a:solidFill>
            <a:schemeClr val="tx1"/>
          </a:solidFill>
          <a:latin typeface="+mn-lt"/>
          <a:ea typeface="+mn-ea"/>
          <a:cs typeface="+mn-cs"/>
        </a:defRPr>
      </a:lvl5pPr>
      <a:lvl6pPr marL="2949877" indent="-268171" algn="l" defTabSz="1072683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sz="2112" kern="1200">
          <a:solidFill>
            <a:schemeClr val="tx1"/>
          </a:solidFill>
          <a:latin typeface="+mn-lt"/>
          <a:ea typeface="+mn-ea"/>
          <a:cs typeface="+mn-cs"/>
        </a:defRPr>
      </a:lvl6pPr>
      <a:lvl7pPr marL="3486219" indent="-268171" algn="l" defTabSz="1072683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sz="2112" kern="1200">
          <a:solidFill>
            <a:schemeClr val="tx1"/>
          </a:solidFill>
          <a:latin typeface="+mn-lt"/>
          <a:ea typeface="+mn-ea"/>
          <a:cs typeface="+mn-cs"/>
        </a:defRPr>
      </a:lvl7pPr>
      <a:lvl8pPr marL="4022560" indent="-268171" algn="l" defTabSz="1072683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sz="2112" kern="1200">
          <a:solidFill>
            <a:schemeClr val="tx1"/>
          </a:solidFill>
          <a:latin typeface="+mn-lt"/>
          <a:ea typeface="+mn-ea"/>
          <a:cs typeface="+mn-cs"/>
        </a:defRPr>
      </a:lvl8pPr>
      <a:lvl9pPr marL="4558901" indent="-268171" algn="l" defTabSz="1072683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sz="21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2683" rtl="0" eaLnBrk="1" latinLnBrk="0" hangingPunct="1">
        <a:defRPr sz="2112" kern="1200">
          <a:solidFill>
            <a:schemeClr val="tx1"/>
          </a:solidFill>
          <a:latin typeface="+mn-lt"/>
          <a:ea typeface="+mn-ea"/>
          <a:cs typeface="+mn-cs"/>
        </a:defRPr>
      </a:lvl1pPr>
      <a:lvl2pPr marL="536341" algn="l" defTabSz="1072683" rtl="0" eaLnBrk="1" latinLnBrk="0" hangingPunct="1">
        <a:defRPr sz="2112" kern="1200">
          <a:solidFill>
            <a:schemeClr val="tx1"/>
          </a:solidFill>
          <a:latin typeface="+mn-lt"/>
          <a:ea typeface="+mn-ea"/>
          <a:cs typeface="+mn-cs"/>
        </a:defRPr>
      </a:lvl2pPr>
      <a:lvl3pPr marL="1072683" algn="l" defTabSz="1072683" rtl="0" eaLnBrk="1" latinLnBrk="0" hangingPunct="1">
        <a:defRPr sz="2112" kern="1200">
          <a:solidFill>
            <a:schemeClr val="tx1"/>
          </a:solidFill>
          <a:latin typeface="+mn-lt"/>
          <a:ea typeface="+mn-ea"/>
          <a:cs typeface="+mn-cs"/>
        </a:defRPr>
      </a:lvl3pPr>
      <a:lvl4pPr marL="1609024" algn="l" defTabSz="1072683" rtl="0" eaLnBrk="1" latinLnBrk="0" hangingPunct="1">
        <a:defRPr sz="2112" kern="1200">
          <a:solidFill>
            <a:schemeClr val="tx1"/>
          </a:solidFill>
          <a:latin typeface="+mn-lt"/>
          <a:ea typeface="+mn-ea"/>
          <a:cs typeface="+mn-cs"/>
        </a:defRPr>
      </a:lvl4pPr>
      <a:lvl5pPr marL="2145365" algn="l" defTabSz="1072683" rtl="0" eaLnBrk="1" latinLnBrk="0" hangingPunct="1">
        <a:defRPr sz="2112" kern="1200">
          <a:solidFill>
            <a:schemeClr val="tx1"/>
          </a:solidFill>
          <a:latin typeface="+mn-lt"/>
          <a:ea typeface="+mn-ea"/>
          <a:cs typeface="+mn-cs"/>
        </a:defRPr>
      </a:lvl5pPr>
      <a:lvl6pPr marL="2681707" algn="l" defTabSz="1072683" rtl="0" eaLnBrk="1" latinLnBrk="0" hangingPunct="1">
        <a:defRPr sz="2112" kern="1200">
          <a:solidFill>
            <a:schemeClr val="tx1"/>
          </a:solidFill>
          <a:latin typeface="+mn-lt"/>
          <a:ea typeface="+mn-ea"/>
          <a:cs typeface="+mn-cs"/>
        </a:defRPr>
      </a:lvl6pPr>
      <a:lvl7pPr marL="3218048" algn="l" defTabSz="1072683" rtl="0" eaLnBrk="1" latinLnBrk="0" hangingPunct="1">
        <a:defRPr sz="2112" kern="1200">
          <a:solidFill>
            <a:schemeClr val="tx1"/>
          </a:solidFill>
          <a:latin typeface="+mn-lt"/>
          <a:ea typeface="+mn-ea"/>
          <a:cs typeface="+mn-cs"/>
        </a:defRPr>
      </a:lvl7pPr>
      <a:lvl8pPr marL="3754389" algn="l" defTabSz="1072683" rtl="0" eaLnBrk="1" latinLnBrk="0" hangingPunct="1">
        <a:defRPr sz="2112" kern="1200">
          <a:solidFill>
            <a:schemeClr val="tx1"/>
          </a:solidFill>
          <a:latin typeface="+mn-lt"/>
          <a:ea typeface="+mn-ea"/>
          <a:cs typeface="+mn-cs"/>
        </a:defRPr>
      </a:lvl8pPr>
      <a:lvl9pPr marL="4290731" algn="l" defTabSz="1072683" rtl="0" eaLnBrk="1" latinLnBrk="0" hangingPunct="1">
        <a:defRPr sz="21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7" name="Εικόνα 476">
            <a:extLst>
              <a:ext uri="{FF2B5EF4-FFF2-40B4-BE49-F238E27FC236}">
                <a16:creationId xmlns:a16="http://schemas.microsoft.com/office/drawing/2014/main" id="{4D659A56-6A91-4ACE-B7B1-FD6A1E93B1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4959" y="7670912"/>
            <a:ext cx="7311600" cy="7584380"/>
          </a:xfrm>
          <a:prstGeom prst="rect">
            <a:avLst/>
          </a:prstGeom>
        </p:spPr>
      </p:pic>
      <p:pic>
        <p:nvPicPr>
          <p:cNvPr id="478" name="Εικόνα 477">
            <a:extLst>
              <a:ext uri="{FF2B5EF4-FFF2-40B4-BE49-F238E27FC236}">
                <a16:creationId xmlns:a16="http://schemas.microsoft.com/office/drawing/2014/main" id="{B3E56F07-3D8A-4AD1-B816-591F559DC4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8600" y="1920439"/>
            <a:ext cx="7311600" cy="3885756"/>
          </a:xfrm>
          <a:prstGeom prst="rect">
            <a:avLst/>
          </a:prstGeom>
        </p:spPr>
      </p:pic>
      <p:sp>
        <p:nvSpPr>
          <p:cNvPr id="479" name="TextBox 478">
            <a:extLst>
              <a:ext uri="{FF2B5EF4-FFF2-40B4-BE49-F238E27FC236}">
                <a16:creationId xmlns:a16="http://schemas.microsoft.com/office/drawing/2014/main" id="{18DC3BCA-D097-4CBC-9BC0-931A8E8071D3}"/>
              </a:ext>
            </a:extLst>
          </p:cNvPr>
          <p:cNvSpPr txBox="1"/>
          <p:nvPr/>
        </p:nvSpPr>
        <p:spPr>
          <a:xfrm>
            <a:off x="-5703" y="5510187"/>
            <a:ext cx="1068625" cy="5267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9" b="1" dirty="0">
                <a:latin typeface="Arial" panose="020B0604020202020204" pitchFamily="34" charset="0"/>
                <a:cs typeface="Arial" panose="020B0604020202020204" pitchFamily="34" charset="0"/>
              </a:rPr>
              <a:t>Early Bigi </a:t>
            </a:r>
          </a:p>
          <a:p>
            <a:pPr algn="ctr"/>
            <a:r>
              <a:rPr lang="en-US" sz="1409" b="1" dirty="0">
                <a:latin typeface="Arial" panose="020B0604020202020204" pitchFamily="34" charset="0"/>
                <a:cs typeface="Arial" panose="020B0604020202020204" pitchFamily="34" charset="0"/>
              </a:rPr>
              <a:t>Skin</a:t>
            </a:r>
            <a:endParaRPr lang="el-GR" sz="1409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0" name="TextBox 479">
            <a:extLst>
              <a:ext uri="{FF2B5EF4-FFF2-40B4-BE49-F238E27FC236}">
                <a16:creationId xmlns:a16="http://schemas.microsoft.com/office/drawing/2014/main" id="{1E5DA02E-EDBA-459F-8522-F70436D952AD}"/>
              </a:ext>
            </a:extLst>
          </p:cNvPr>
          <p:cNvSpPr txBox="1"/>
          <p:nvPr/>
        </p:nvSpPr>
        <p:spPr>
          <a:xfrm rot="16200000">
            <a:off x="5708821" y="7207366"/>
            <a:ext cx="6174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Skin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1" name="TextBox 480">
            <a:extLst>
              <a:ext uri="{FF2B5EF4-FFF2-40B4-BE49-F238E27FC236}">
                <a16:creationId xmlns:a16="http://schemas.microsoft.com/office/drawing/2014/main" id="{81383CB4-B22E-4B90-A564-03F1E921A129}"/>
              </a:ext>
            </a:extLst>
          </p:cNvPr>
          <p:cNvSpPr txBox="1"/>
          <p:nvPr/>
        </p:nvSpPr>
        <p:spPr>
          <a:xfrm rot="16200000">
            <a:off x="6098789" y="7151733"/>
            <a:ext cx="7200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Flesh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2" name="TextBox 481">
            <a:extLst>
              <a:ext uri="{FF2B5EF4-FFF2-40B4-BE49-F238E27FC236}">
                <a16:creationId xmlns:a16="http://schemas.microsoft.com/office/drawing/2014/main" id="{C5405FC9-1E66-4018-B97B-3A11ED406476}"/>
              </a:ext>
            </a:extLst>
          </p:cNvPr>
          <p:cNvSpPr txBox="1"/>
          <p:nvPr/>
        </p:nvSpPr>
        <p:spPr>
          <a:xfrm>
            <a:off x="5929895" y="6533427"/>
            <a:ext cx="69442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b="1" dirty="0" err="1">
                <a:latin typeface="Arial" panose="020B0604020202020204" pitchFamily="34" charset="0"/>
                <a:cs typeface="Arial" panose="020B0604020202020204" pitchFamily="34" charset="0"/>
              </a:rPr>
              <a:t>PreD</a:t>
            </a:r>
            <a:endParaRPr lang="el-GR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83" name="Ευθεία γραμμή σύνδεσης 482">
            <a:extLst>
              <a:ext uri="{FF2B5EF4-FFF2-40B4-BE49-F238E27FC236}">
                <a16:creationId xmlns:a16="http://schemas.microsoft.com/office/drawing/2014/main" id="{82CD5275-4485-4E9F-A3A0-81FF91BE6568}"/>
              </a:ext>
            </a:extLst>
          </p:cNvPr>
          <p:cNvCxnSpPr/>
          <p:nvPr/>
        </p:nvCxnSpPr>
        <p:spPr>
          <a:xfrm>
            <a:off x="5779753" y="6923308"/>
            <a:ext cx="917762" cy="0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4" name="TextBox 483">
            <a:extLst>
              <a:ext uri="{FF2B5EF4-FFF2-40B4-BE49-F238E27FC236}">
                <a16:creationId xmlns:a16="http://schemas.microsoft.com/office/drawing/2014/main" id="{71274E61-2183-4758-B279-12ADBE506D49}"/>
              </a:ext>
            </a:extLst>
          </p:cNvPr>
          <p:cNvSpPr txBox="1"/>
          <p:nvPr/>
        </p:nvSpPr>
        <p:spPr>
          <a:xfrm>
            <a:off x="4584421" y="628708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Log</a:t>
            </a:r>
            <a:r>
              <a:rPr lang="en-US" sz="12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l-GR" sz="12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5" name="TextBox 484">
            <a:extLst>
              <a:ext uri="{FF2B5EF4-FFF2-40B4-BE49-F238E27FC236}">
                <a16:creationId xmlns:a16="http://schemas.microsoft.com/office/drawing/2014/main" id="{AD535A0C-E50C-48DF-B1C1-20AA24C65DA8}"/>
              </a:ext>
            </a:extLst>
          </p:cNvPr>
          <p:cNvSpPr txBox="1"/>
          <p:nvPr/>
        </p:nvSpPr>
        <p:spPr>
          <a:xfrm>
            <a:off x="5064129" y="5739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l-GR" sz="12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6" name="TextBox 485">
            <a:extLst>
              <a:ext uri="{FF2B5EF4-FFF2-40B4-BE49-F238E27FC236}">
                <a16:creationId xmlns:a16="http://schemas.microsoft.com/office/drawing/2014/main" id="{3BF39DA4-5819-4D4C-845D-7E7C98B23525}"/>
              </a:ext>
            </a:extLst>
          </p:cNvPr>
          <p:cNvSpPr txBox="1"/>
          <p:nvPr/>
        </p:nvSpPr>
        <p:spPr>
          <a:xfrm>
            <a:off x="5064129" y="634982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l-GR" sz="12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7" name="TextBox 486">
            <a:extLst>
              <a:ext uri="{FF2B5EF4-FFF2-40B4-BE49-F238E27FC236}">
                <a16:creationId xmlns:a16="http://schemas.microsoft.com/office/drawing/2014/main" id="{CF685B55-0FC2-42CF-B9E1-740216C2DEC0}"/>
              </a:ext>
            </a:extLst>
          </p:cNvPr>
          <p:cNvSpPr txBox="1"/>
          <p:nvPr/>
        </p:nvSpPr>
        <p:spPr>
          <a:xfrm>
            <a:off x="5007810" y="1347053"/>
            <a:ext cx="3209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endParaRPr lang="el-GR" sz="12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8" name="TextBox 487">
            <a:extLst>
              <a:ext uri="{FF2B5EF4-FFF2-40B4-BE49-F238E27FC236}">
                <a16:creationId xmlns:a16="http://schemas.microsoft.com/office/drawing/2014/main" id="{2DF78FED-71CF-461A-A119-9EEB9E46A229}"/>
              </a:ext>
            </a:extLst>
          </p:cNvPr>
          <p:cNvSpPr txBox="1"/>
          <p:nvPr/>
        </p:nvSpPr>
        <p:spPr>
          <a:xfrm>
            <a:off x="4453509" y="1630074"/>
            <a:ext cx="13789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Compounds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9" name="TextBox 488">
            <a:extLst>
              <a:ext uri="{FF2B5EF4-FFF2-40B4-BE49-F238E27FC236}">
                <a16:creationId xmlns:a16="http://schemas.microsoft.com/office/drawing/2014/main" id="{D52A88E8-E34A-4793-82C5-D59CA6BC1A2D}"/>
              </a:ext>
            </a:extLst>
          </p:cNvPr>
          <p:cNvSpPr txBox="1"/>
          <p:nvPr/>
        </p:nvSpPr>
        <p:spPr>
          <a:xfrm>
            <a:off x="7104681" y="6533427"/>
            <a:ext cx="81464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b="1" dirty="0" err="1">
                <a:latin typeface="Arial" panose="020B0604020202020204" pitchFamily="34" charset="0"/>
                <a:cs typeface="Arial" panose="020B0604020202020204" pitchFamily="34" charset="0"/>
              </a:rPr>
              <a:t>PostD</a:t>
            </a:r>
            <a:endParaRPr lang="el-GR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0" name="TextBox 489">
            <a:extLst>
              <a:ext uri="{FF2B5EF4-FFF2-40B4-BE49-F238E27FC236}">
                <a16:creationId xmlns:a16="http://schemas.microsoft.com/office/drawing/2014/main" id="{C3179077-5A88-4CE1-90E7-190C3FD80588}"/>
              </a:ext>
            </a:extLst>
          </p:cNvPr>
          <p:cNvSpPr txBox="1"/>
          <p:nvPr/>
        </p:nvSpPr>
        <p:spPr>
          <a:xfrm>
            <a:off x="8417907" y="6529260"/>
            <a:ext cx="69442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b="1" dirty="0" err="1">
                <a:latin typeface="Arial" panose="020B0604020202020204" pitchFamily="34" charset="0"/>
                <a:cs typeface="Arial" panose="020B0604020202020204" pitchFamily="34" charset="0"/>
              </a:rPr>
              <a:t>PreD</a:t>
            </a:r>
            <a:endParaRPr lang="el-GR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1" name="TextBox 490">
            <a:extLst>
              <a:ext uri="{FF2B5EF4-FFF2-40B4-BE49-F238E27FC236}">
                <a16:creationId xmlns:a16="http://schemas.microsoft.com/office/drawing/2014/main" id="{41EA2968-DC5F-4F61-885E-7C62ACE14051}"/>
              </a:ext>
            </a:extLst>
          </p:cNvPr>
          <p:cNvSpPr txBox="1"/>
          <p:nvPr/>
        </p:nvSpPr>
        <p:spPr>
          <a:xfrm>
            <a:off x="9612356" y="6529260"/>
            <a:ext cx="81464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b="1" dirty="0" err="1">
                <a:latin typeface="Arial" panose="020B0604020202020204" pitchFamily="34" charset="0"/>
                <a:cs typeface="Arial" panose="020B0604020202020204" pitchFamily="34" charset="0"/>
              </a:rPr>
              <a:t>PostD</a:t>
            </a:r>
            <a:endParaRPr lang="el-GR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92" name="Ευθεία γραμμή σύνδεσης 491">
            <a:extLst>
              <a:ext uri="{FF2B5EF4-FFF2-40B4-BE49-F238E27FC236}">
                <a16:creationId xmlns:a16="http://schemas.microsoft.com/office/drawing/2014/main" id="{7C623494-9780-4527-8BFA-7BB73889A5BB}"/>
              </a:ext>
            </a:extLst>
          </p:cNvPr>
          <p:cNvCxnSpPr/>
          <p:nvPr/>
        </p:nvCxnSpPr>
        <p:spPr>
          <a:xfrm>
            <a:off x="5853092" y="6409838"/>
            <a:ext cx="1980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3" name="TextBox 492">
            <a:extLst>
              <a:ext uri="{FF2B5EF4-FFF2-40B4-BE49-F238E27FC236}">
                <a16:creationId xmlns:a16="http://schemas.microsoft.com/office/drawing/2014/main" id="{57C6E5F6-F0DC-4C17-B403-A8F5E2EA6A63}"/>
              </a:ext>
            </a:extLst>
          </p:cNvPr>
          <p:cNvSpPr txBox="1"/>
          <p:nvPr/>
        </p:nvSpPr>
        <p:spPr>
          <a:xfrm>
            <a:off x="6291265" y="6033176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Early Bigi</a:t>
            </a:r>
            <a:endParaRPr lang="el-G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94" name="Ευθεία γραμμή σύνδεσης 493">
            <a:extLst>
              <a:ext uri="{FF2B5EF4-FFF2-40B4-BE49-F238E27FC236}">
                <a16:creationId xmlns:a16="http://schemas.microsoft.com/office/drawing/2014/main" id="{98F480C9-3084-4CAB-86E7-228DEF5D0EE2}"/>
              </a:ext>
            </a:extLst>
          </p:cNvPr>
          <p:cNvCxnSpPr/>
          <p:nvPr/>
        </p:nvCxnSpPr>
        <p:spPr>
          <a:xfrm>
            <a:off x="8374159" y="6399217"/>
            <a:ext cx="1980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5" name="TextBox 494">
            <a:extLst>
              <a:ext uri="{FF2B5EF4-FFF2-40B4-BE49-F238E27FC236}">
                <a16:creationId xmlns:a16="http://schemas.microsoft.com/office/drawing/2014/main" id="{5504C6BA-6E26-4E8A-8EB6-F0902FF6D5C7}"/>
              </a:ext>
            </a:extLst>
          </p:cNvPr>
          <p:cNvSpPr txBox="1"/>
          <p:nvPr/>
        </p:nvSpPr>
        <p:spPr>
          <a:xfrm>
            <a:off x="8913781" y="6014954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Regina</a:t>
            </a:r>
            <a:endParaRPr lang="el-G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96" name="Εικόνα 495">
            <a:extLst>
              <a:ext uri="{FF2B5EF4-FFF2-40B4-BE49-F238E27FC236}">
                <a16:creationId xmlns:a16="http://schemas.microsoft.com/office/drawing/2014/main" id="{B3059ED4-0082-45CE-B0CB-8BA73553EE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766373" y="690655"/>
            <a:ext cx="1361543" cy="275236"/>
          </a:xfrm>
          <a:prstGeom prst="rect">
            <a:avLst/>
          </a:prstGeom>
        </p:spPr>
      </p:pic>
      <p:sp>
        <p:nvSpPr>
          <p:cNvPr id="497" name="Οβάλ 1">
            <a:extLst>
              <a:ext uri="{FF2B5EF4-FFF2-40B4-BE49-F238E27FC236}">
                <a16:creationId xmlns:a16="http://schemas.microsoft.com/office/drawing/2014/main" id="{CDED63DB-B783-4184-889D-66E8BB53497D}"/>
              </a:ext>
            </a:extLst>
          </p:cNvPr>
          <p:cNvSpPr/>
          <p:nvPr/>
        </p:nvSpPr>
        <p:spPr>
          <a:xfrm rot="18462139">
            <a:off x="934353" y="5621657"/>
            <a:ext cx="1187250" cy="2160000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98" name="Οβάλ 96">
            <a:extLst>
              <a:ext uri="{FF2B5EF4-FFF2-40B4-BE49-F238E27FC236}">
                <a16:creationId xmlns:a16="http://schemas.microsoft.com/office/drawing/2014/main" id="{E0676C12-60D1-4F9F-A055-53F8D4601EB9}"/>
              </a:ext>
            </a:extLst>
          </p:cNvPr>
          <p:cNvSpPr/>
          <p:nvPr/>
        </p:nvSpPr>
        <p:spPr>
          <a:xfrm rot="18750526">
            <a:off x="1430982" y="5281982"/>
            <a:ext cx="1080000" cy="21600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99" name="Οβάλ 97">
            <a:extLst>
              <a:ext uri="{FF2B5EF4-FFF2-40B4-BE49-F238E27FC236}">
                <a16:creationId xmlns:a16="http://schemas.microsoft.com/office/drawing/2014/main" id="{4F07895E-6868-4207-AECE-E1FBAF72D9BC}"/>
              </a:ext>
            </a:extLst>
          </p:cNvPr>
          <p:cNvSpPr/>
          <p:nvPr/>
        </p:nvSpPr>
        <p:spPr>
          <a:xfrm rot="2866213">
            <a:off x="1492810" y="5314953"/>
            <a:ext cx="1080000" cy="21600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00" name="Οβάλ 98">
            <a:extLst>
              <a:ext uri="{FF2B5EF4-FFF2-40B4-BE49-F238E27FC236}">
                <a16:creationId xmlns:a16="http://schemas.microsoft.com/office/drawing/2014/main" id="{032F3C37-390A-49E5-9DDA-98805F8ACE14}"/>
              </a:ext>
            </a:extLst>
          </p:cNvPr>
          <p:cNvSpPr/>
          <p:nvPr/>
        </p:nvSpPr>
        <p:spPr>
          <a:xfrm rot="2905677">
            <a:off x="1898329" y="5590923"/>
            <a:ext cx="1166700" cy="2160000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01" name="TextBox 500">
            <a:extLst>
              <a:ext uri="{FF2B5EF4-FFF2-40B4-BE49-F238E27FC236}">
                <a16:creationId xmlns:a16="http://schemas.microsoft.com/office/drawing/2014/main" id="{E7B97EE7-077C-493F-9941-26A4BEE71349}"/>
              </a:ext>
            </a:extLst>
          </p:cNvPr>
          <p:cNvSpPr txBox="1"/>
          <p:nvPr/>
        </p:nvSpPr>
        <p:spPr>
          <a:xfrm>
            <a:off x="698724" y="6130059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2" name="TextBox 501">
            <a:extLst>
              <a:ext uri="{FF2B5EF4-FFF2-40B4-BE49-F238E27FC236}">
                <a16:creationId xmlns:a16="http://schemas.microsoft.com/office/drawing/2014/main" id="{D20E1AC6-36AA-48AB-B2A1-E512A8935840}"/>
              </a:ext>
            </a:extLst>
          </p:cNvPr>
          <p:cNvSpPr txBox="1"/>
          <p:nvPr/>
        </p:nvSpPr>
        <p:spPr>
          <a:xfrm>
            <a:off x="850710" y="4554956"/>
            <a:ext cx="2428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Pre- 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Post-dipping</a:t>
            </a:r>
            <a:endParaRPr lang="el-G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3" name="TextBox 502">
            <a:extLst>
              <a:ext uri="{FF2B5EF4-FFF2-40B4-BE49-F238E27FC236}">
                <a16:creationId xmlns:a16="http://schemas.microsoft.com/office/drawing/2014/main" id="{38ACACD5-F2A1-4C17-8207-99188BB1D897}"/>
              </a:ext>
            </a:extLst>
          </p:cNvPr>
          <p:cNvSpPr txBox="1"/>
          <p:nvPr/>
        </p:nvSpPr>
        <p:spPr>
          <a:xfrm>
            <a:off x="758546" y="5025305"/>
            <a:ext cx="10615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Early Bigi </a:t>
            </a:r>
          </a:p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Flesh</a:t>
            </a:r>
            <a:endParaRPr lang="el-G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4" name="TextBox 503">
            <a:extLst>
              <a:ext uri="{FF2B5EF4-FFF2-40B4-BE49-F238E27FC236}">
                <a16:creationId xmlns:a16="http://schemas.microsoft.com/office/drawing/2014/main" id="{53EA7AC3-D9BC-44C8-9CE3-DCCDC4048333}"/>
              </a:ext>
            </a:extLst>
          </p:cNvPr>
          <p:cNvSpPr txBox="1"/>
          <p:nvPr/>
        </p:nvSpPr>
        <p:spPr>
          <a:xfrm>
            <a:off x="3112266" y="5380273"/>
            <a:ext cx="7809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Regina</a:t>
            </a:r>
          </a:p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Flesh</a:t>
            </a:r>
            <a:endParaRPr lang="el-G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5" name="TextBox 504">
            <a:extLst>
              <a:ext uri="{FF2B5EF4-FFF2-40B4-BE49-F238E27FC236}">
                <a16:creationId xmlns:a16="http://schemas.microsoft.com/office/drawing/2014/main" id="{902628D0-5054-4420-B571-AA7FC30FA5E4}"/>
              </a:ext>
            </a:extLst>
          </p:cNvPr>
          <p:cNvSpPr txBox="1"/>
          <p:nvPr/>
        </p:nvSpPr>
        <p:spPr>
          <a:xfrm>
            <a:off x="2214079" y="5047338"/>
            <a:ext cx="7809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Regina</a:t>
            </a:r>
          </a:p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Skin</a:t>
            </a:r>
            <a:endParaRPr lang="el-G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6" name="TextBox 505">
            <a:extLst>
              <a:ext uri="{FF2B5EF4-FFF2-40B4-BE49-F238E27FC236}">
                <a16:creationId xmlns:a16="http://schemas.microsoft.com/office/drawing/2014/main" id="{F5E2954B-B3E7-4CA1-87CE-17B7067C8148}"/>
              </a:ext>
            </a:extLst>
          </p:cNvPr>
          <p:cNvSpPr txBox="1"/>
          <p:nvPr/>
        </p:nvSpPr>
        <p:spPr>
          <a:xfrm>
            <a:off x="2918760" y="604649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7" name="TextBox 506">
            <a:extLst>
              <a:ext uri="{FF2B5EF4-FFF2-40B4-BE49-F238E27FC236}">
                <a16:creationId xmlns:a16="http://schemas.microsoft.com/office/drawing/2014/main" id="{68411BD0-77BB-4EE7-9481-5D2C0AE7B029}"/>
              </a:ext>
            </a:extLst>
          </p:cNvPr>
          <p:cNvSpPr txBox="1"/>
          <p:nvPr/>
        </p:nvSpPr>
        <p:spPr>
          <a:xfrm>
            <a:off x="2285158" y="557035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8" name="TextBox 507">
            <a:extLst>
              <a:ext uri="{FF2B5EF4-FFF2-40B4-BE49-F238E27FC236}">
                <a16:creationId xmlns:a16="http://schemas.microsoft.com/office/drawing/2014/main" id="{C277B2C8-BF72-4C36-8E48-944143A5692A}"/>
              </a:ext>
            </a:extLst>
          </p:cNvPr>
          <p:cNvSpPr txBox="1"/>
          <p:nvPr/>
        </p:nvSpPr>
        <p:spPr>
          <a:xfrm>
            <a:off x="1350059" y="562307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9" name="TextBox 508">
            <a:extLst>
              <a:ext uri="{FF2B5EF4-FFF2-40B4-BE49-F238E27FC236}">
                <a16:creationId xmlns:a16="http://schemas.microsoft.com/office/drawing/2014/main" id="{581D1927-8206-4C7C-9B15-97F6565E6473}"/>
              </a:ext>
            </a:extLst>
          </p:cNvPr>
          <p:cNvSpPr txBox="1"/>
          <p:nvPr/>
        </p:nvSpPr>
        <p:spPr>
          <a:xfrm>
            <a:off x="1148485" y="593454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0" name="TextBox 509">
            <a:extLst>
              <a:ext uri="{FF2B5EF4-FFF2-40B4-BE49-F238E27FC236}">
                <a16:creationId xmlns:a16="http://schemas.microsoft.com/office/drawing/2014/main" id="{F2B2F52E-EA3A-4F2C-9072-878C6292AF25}"/>
              </a:ext>
            </a:extLst>
          </p:cNvPr>
          <p:cNvSpPr txBox="1"/>
          <p:nvPr/>
        </p:nvSpPr>
        <p:spPr>
          <a:xfrm>
            <a:off x="1209276" y="6712181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1" name="TextBox 510">
            <a:extLst>
              <a:ext uri="{FF2B5EF4-FFF2-40B4-BE49-F238E27FC236}">
                <a16:creationId xmlns:a16="http://schemas.microsoft.com/office/drawing/2014/main" id="{8F72CC4F-C4F4-4248-A3DE-6E968B629ABD}"/>
              </a:ext>
            </a:extLst>
          </p:cNvPr>
          <p:cNvSpPr txBox="1"/>
          <p:nvPr/>
        </p:nvSpPr>
        <p:spPr>
          <a:xfrm>
            <a:off x="1883570" y="7095129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" name="TextBox 511">
            <a:extLst>
              <a:ext uri="{FF2B5EF4-FFF2-40B4-BE49-F238E27FC236}">
                <a16:creationId xmlns:a16="http://schemas.microsoft.com/office/drawing/2014/main" id="{0B7E5E1A-13E4-40F1-A521-A74565529BC8}"/>
              </a:ext>
            </a:extLst>
          </p:cNvPr>
          <p:cNvSpPr txBox="1"/>
          <p:nvPr/>
        </p:nvSpPr>
        <p:spPr>
          <a:xfrm>
            <a:off x="1852662" y="654290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3" name="TextBox 512">
            <a:extLst>
              <a:ext uri="{FF2B5EF4-FFF2-40B4-BE49-F238E27FC236}">
                <a16:creationId xmlns:a16="http://schemas.microsoft.com/office/drawing/2014/main" id="{D167FAA8-35C7-4DC5-9C18-C5A8662FC644}"/>
              </a:ext>
            </a:extLst>
          </p:cNvPr>
          <p:cNvSpPr txBox="1"/>
          <p:nvPr/>
        </p:nvSpPr>
        <p:spPr>
          <a:xfrm>
            <a:off x="1579755" y="685023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4" name="TextBox 513">
            <a:extLst>
              <a:ext uri="{FF2B5EF4-FFF2-40B4-BE49-F238E27FC236}">
                <a16:creationId xmlns:a16="http://schemas.microsoft.com/office/drawing/2014/main" id="{9C4B1C67-A344-4217-A406-B36B200EF5C7}"/>
              </a:ext>
            </a:extLst>
          </p:cNvPr>
          <p:cNvSpPr txBox="1"/>
          <p:nvPr/>
        </p:nvSpPr>
        <p:spPr>
          <a:xfrm>
            <a:off x="1474018" y="622567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5" name="TextBox 514">
            <a:extLst>
              <a:ext uri="{FF2B5EF4-FFF2-40B4-BE49-F238E27FC236}">
                <a16:creationId xmlns:a16="http://schemas.microsoft.com/office/drawing/2014/main" id="{51E489DA-A6F8-4BEF-ACD1-22C5FBC81C12}"/>
              </a:ext>
            </a:extLst>
          </p:cNvPr>
          <p:cNvSpPr txBox="1"/>
          <p:nvPr/>
        </p:nvSpPr>
        <p:spPr>
          <a:xfrm>
            <a:off x="1852662" y="582082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6" name="TextBox 515">
            <a:extLst>
              <a:ext uri="{FF2B5EF4-FFF2-40B4-BE49-F238E27FC236}">
                <a16:creationId xmlns:a16="http://schemas.microsoft.com/office/drawing/2014/main" id="{3B5DBE6B-18EE-4AEE-9677-9DC9FF45F3C0}"/>
              </a:ext>
            </a:extLst>
          </p:cNvPr>
          <p:cNvSpPr txBox="1"/>
          <p:nvPr/>
        </p:nvSpPr>
        <p:spPr>
          <a:xfrm>
            <a:off x="2231306" y="6160855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7" name="TextBox 516">
            <a:extLst>
              <a:ext uri="{FF2B5EF4-FFF2-40B4-BE49-F238E27FC236}">
                <a16:creationId xmlns:a16="http://schemas.microsoft.com/office/drawing/2014/main" id="{14072C12-DD0D-45B6-BDE2-D16B588905CA}"/>
              </a:ext>
            </a:extLst>
          </p:cNvPr>
          <p:cNvSpPr txBox="1"/>
          <p:nvPr/>
        </p:nvSpPr>
        <p:spPr>
          <a:xfrm>
            <a:off x="2496048" y="666634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8" name="TextBox 517">
            <a:extLst>
              <a:ext uri="{FF2B5EF4-FFF2-40B4-BE49-F238E27FC236}">
                <a16:creationId xmlns:a16="http://schemas.microsoft.com/office/drawing/2014/main" id="{A27C1602-A2F6-455E-A2A0-FDF121B152FF}"/>
              </a:ext>
            </a:extLst>
          </p:cNvPr>
          <p:cNvSpPr txBox="1"/>
          <p:nvPr/>
        </p:nvSpPr>
        <p:spPr>
          <a:xfrm>
            <a:off x="2187803" y="685130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9" name="Οβάλ 117">
            <a:extLst>
              <a:ext uri="{FF2B5EF4-FFF2-40B4-BE49-F238E27FC236}">
                <a16:creationId xmlns:a16="http://schemas.microsoft.com/office/drawing/2014/main" id="{235C9C51-9C5A-49B8-AAB8-165F7AFD0C14}"/>
              </a:ext>
            </a:extLst>
          </p:cNvPr>
          <p:cNvSpPr/>
          <p:nvPr/>
        </p:nvSpPr>
        <p:spPr>
          <a:xfrm rot="18462139">
            <a:off x="945721" y="12864888"/>
            <a:ext cx="1167786" cy="2160000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20" name="Οβάλ 118">
            <a:extLst>
              <a:ext uri="{FF2B5EF4-FFF2-40B4-BE49-F238E27FC236}">
                <a16:creationId xmlns:a16="http://schemas.microsoft.com/office/drawing/2014/main" id="{CA746A99-ABA9-478C-838E-0AA7B98E62B0}"/>
              </a:ext>
            </a:extLst>
          </p:cNvPr>
          <p:cNvSpPr/>
          <p:nvPr/>
        </p:nvSpPr>
        <p:spPr>
          <a:xfrm rot="18750526">
            <a:off x="1426667" y="12532913"/>
            <a:ext cx="1080000" cy="21600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21" name="Οβάλ 119">
            <a:extLst>
              <a:ext uri="{FF2B5EF4-FFF2-40B4-BE49-F238E27FC236}">
                <a16:creationId xmlns:a16="http://schemas.microsoft.com/office/drawing/2014/main" id="{6CAEC573-2388-40CC-986F-3D9E938BDA3E}"/>
              </a:ext>
            </a:extLst>
          </p:cNvPr>
          <p:cNvSpPr/>
          <p:nvPr/>
        </p:nvSpPr>
        <p:spPr>
          <a:xfrm rot="2866213">
            <a:off x="1488495" y="12565884"/>
            <a:ext cx="1080000" cy="21600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22" name="Οβάλ 120">
            <a:extLst>
              <a:ext uri="{FF2B5EF4-FFF2-40B4-BE49-F238E27FC236}">
                <a16:creationId xmlns:a16="http://schemas.microsoft.com/office/drawing/2014/main" id="{732D3E3B-37E6-4D8A-A5A7-FA8524F29044}"/>
              </a:ext>
            </a:extLst>
          </p:cNvPr>
          <p:cNvSpPr/>
          <p:nvPr/>
        </p:nvSpPr>
        <p:spPr>
          <a:xfrm rot="2905677">
            <a:off x="1903805" y="12842119"/>
            <a:ext cx="1108502" cy="2160000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23" name="TextBox 522">
            <a:extLst>
              <a:ext uri="{FF2B5EF4-FFF2-40B4-BE49-F238E27FC236}">
                <a16:creationId xmlns:a16="http://schemas.microsoft.com/office/drawing/2014/main" id="{A8BB949E-F533-4822-AB15-3C8883779D9C}"/>
              </a:ext>
            </a:extLst>
          </p:cNvPr>
          <p:cNvSpPr txBox="1"/>
          <p:nvPr/>
        </p:nvSpPr>
        <p:spPr>
          <a:xfrm>
            <a:off x="694409" y="1338099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4" name="TextBox 523">
            <a:extLst>
              <a:ext uri="{FF2B5EF4-FFF2-40B4-BE49-F238E27FC236}">
                <a16:creationId xmlns:a16="http://schemas.microsoft.com/office/drawing/2014/main" id="{AFC78017-BFB7-481C-B401-B6D788431A18}"/>
              </a:ext>
            </a:extLst>
          </p:cNvPr>
          <p:cNvSpPr txBox="1"/>
          <p:nvPr/>
        </p:nvSpPr>
        <p:spPr>
          <a:xfrm>
            <a:off x="1218704" y="11823223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Skin 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Flesh</a:t>
            </a:r>
            <a:endParaRPr lang="el-G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5" name="TextBox 524">
            <a:extLst>
              <a:ext uri="{FF2B5EF4-FFF2-40B4-BE49-F238E27FC236}">
                <a16:creationId xmlns:a16="http://schemas.microsoft.com/office/drawing/2014/main" id="{D186CE66-FB7A-4C32-B960-FA0A85A76C54}"/>
              </a:ext>
            </a:extLst>
          </p:cNvPr>
          <p:cNvSpPr txBox="1"/>
          <p:nvPr/>
        </p:nvSpPr>
        <p:spPr>
          <a:xfrm>
            <a:off x="-8368" y="12700222"/>
            <a:ext cx="10615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Early Bigi </a:t>
            </a:r>
          </a:p>
          <a:p>
            <a:pPr algn="ctr"/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PreD</a:t>
            </a:r>
            <a:endParaRPr lang="el-G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6" name="TextBox 525">
            <a:extLst>
              <a:ext uri="{FF2B5EF4-FFF2-40B4-BE49-F238E27FC236}">
                <a16:creationId xmlns:a16="http://schemas.microsoft.com/office/drawing/2014/main" id="{AFA9CEA5-26C9-472D-AC52-16E29C8C26B8}"/>
              </a:ext>
            </a:extLst>
          </p:cNvPr>
          <p:cNvSpPr txBox="1"/>
          <p:nvPr/>
        </p:nvSpPr>
        <p:spPr>
          <a:xfrm>
            <a:off x="765248" y="12243185"/>
            <a:ext cx="10615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Early Bigi </a:t>
            </a:r>
          </a:p>
          <a:p>
            <a:pPr algn="ctr"/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PostD</a:t>
            </a:r>
            <a:endParaRPr lang="el-G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7" name="TextBox 526">
            <a:extLst>
              <a:ext uri="{FF2B5EF4-FFF2-40B4-BE49-F238E27FC236}">
                <a16:creationId xmlns:a16="http://schemas.microsoft.com/office/drawing/2014/main" id="{5B34E9D0-9A67-423F-9B4C-9CFC36E53486}"/>
              </a:ext>
            </a:extLst>
          </p:cNvPr>
          <p:cNvSpPr txBox="1"/>
          <p:nvPr/>
        </p:nvSpPr>
        <p:spPr>
          <a:xfrm>
            <a:off x="3096934" y="12598153"/>
            <a:ext cx="7809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Regina</a:t>
            </a:r>
          </a:p>
          <a:p>
            <a:pPr algn="ctr"/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PostD</a:t>
            </a:r>
            <a:endParaRPr lang="el-G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8" name="TextBox 527">
            <a:extLst>
              <a:ext uri="{FF2B5EF4-FFF2-40B4-BE49-F238E27FC236}">
                <a16:creationId xmlns:a16="http://schemas.microsoft.com/office/drawing/2014/main" id="{BFD8714C-A32A-436A-9623-0C8A8049706F}"/>
              </a:ext>
            </a:extLst>
          </p:cNvPr>
          <p:cNvSpPr txBox="1"/>
          <p:nvPr/>
        </p:nvSpPr>
        <p:spPr>
          <a:xfrm>
            <a:off x="2209764" y="12254201"/>
            <a:ext cx="7809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Regina</a:t>
            </a:r>
          </a:p>
          <a:p>
            <a:pPr algn="ctr"/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PreD</a:t>
            </a:r>
            <a:endParaRPr lang="el-G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9" name="TextBox 528">
            <a:extLst>
              <a:ext uri="{FF2B5EF4-FFF2-40B4-BE49-F238E27FC236}">
                <a16:creationId xmlns:a16="http://schemas.microsoft.com/office/drawing/2014/main" id="{D95900AA-878B-4E13-A427-DF3883B77340}"/>
              </a:ext>
            </a:extLst>
          </p:cNvPr>
          <p:cNvSpPr txBox="1"/>
          <p:nvPr/>
        </p:nvSpPr>
        <p:spPr>
          <a:xfrm>
            <a:off x="2914445" y="13297427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0" name="TextBox 529">
            <a:extLst>
              <a:ext uri="{FF2B5EF4-FFF2-40B4-BE49-F238E27FC236}">
                <a16:creationId xmlns:a16="http://schemas.microsoft.com/office/drawing/2014/main" id="{14735340-2C77-4AA3-BCE9-CBF5BEDAD0BA}"/>
              </a:ext>
            </a:extLst>
          </p:cNvPr>
          <p:cNvSpPr txBox="1"/>
          <p:nvPr/>
        </p:nvSpPr>
        <p:spPr>
          <a:xfrm>
            <a:off x="2280843" y="12821281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1" name="TextBox 530">
            <a:extLst>
              <a:ext uri="{FF2B5EF4-FFF2-40B4-BE49-F238E27FC236}">
                <a16:creationId xmlns:a16="http://schemas.microsoft.com/office/drawing/2014/main" id="{1E860E1C-A5A9-4D09-895D-2D52CA619802}"/>
              </a:ext>
            </a:extLst>
          </p:cNvPr>
          <p:cNvSpPr txBox="1"/>
          <p:nvPr/>
        </p:nvSpPr>
        <p:spPr>
          <a:xfrm>
            <a:off x="1345744" y="12874001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2" name="TextBox 531">
            <a:extLst>
              <a:ext uri="{FF2B5EF4-FFF2-40B4-BE49-F238E27FC236}">
                <a16:creationId xmlns:a16="http://schemas.microsoft.com/office/drawing/2014/main" id="{FF8DCECC-0B52-46BF-87F1-1FD6FEC354F0}"/>
              </a:ext>
            </a:extLst>
          </p:cNvPr>
          <p:cNvSpPr txBox="1"/>
          <p:nvPr/>
        </p:nvSpPr>
        <p:spPr>
          <a:xfrm>
            <a:off x="1144170" y="13185477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3" name="TextBox 532">
            <a:extLst>
              <a:ext uri="{FF2B5EF4-FFF2-40B4-BE49-F238E27FC236}">
                <a16:creationId xmlns:a16="http://schemas.microsoft.com/office/drawing/2014/main" id="{12A9BED6-6037-4236-8663-72CBA9CE3E17}"/>
              </a:ext>
            </a:extLst>
          </p:cNvPr>
          <p:cNvSpPr txBox="1"/>
          <p:nvPr/>
        </p:nvSpPr>
        <p:spPr>
          <a:xfrm>
            <a:off x="1204961" y="139631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4" name="TextBox 533">
            <a:extLst>
              <a:ext uri="{FF2B5EF4-FFF2-40B4-BE49-F238E27FC236}">
                <a16:creationId xmlns:a16="http://schemas.microsoft.com/office/drawing/2014/main" id="{D230686F-337D-44C4-B960-FAA454EA87C5}"/>
              </a:ext>
            </a:extLst>
          </p:cNvPr>
          <p:cNvSpPr txBox="1"/>
          <p:nvPr/>
        </p:nvSpPr>
        <p:spPr>
          <a:xfrm>
            <a:off x="1879255" y="1434606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5" name="TextBox 534">
            <a:extLst>
              <a:ext uri="{FF2B5EF4-FFF2-40B4-BE49-F238E27FC236}">
                <a16:creationId xmlns:a16="http://schemas.microsoft.com/office/drawing/2014/main" id="{99EBC196-5DAD-45A3-84E8-479628D115C8}"/>
              </a:ext>
            </a:extLst>
          </p:cNvPr>
          <p:cNvSpPr txBox="1"/>
          <p:nvPr/>
        </p:nvSpPr>
        <p:spPr>
          <a:xfrm>
            <a:off x="1828683" y="13793835"/>
            <a:ext cx="4009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6" name="TextBox 535">
            <a:extLst>
              <a:ext uri="{FF2B5EF4-FFF2-40B4-BE49-F238E27FC236}">
                <a16:creationId xmlns:a16="http://schemas.microsoft.com/office/drawing/2014/main" id="{5E4D5996-E2AD-4FD3-BD11-2E7070A418C8}"/>
              </a:ext>
            </a:extLst>
          </p:cNvPr>
          <p:cNvSpPr txBox="1"/>
          <p:nvPr/>
        </p:nvSpPr>
        <p:spPr>
          <a:xfrm>
            <a:off x="1575440" y="14101169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7" name="TextBox 536">
            <a:extLst>
              <a:ext uri="{FF2B5EF4-FFF2-40B4-BE49-F238E27FC236}">
                <a16:creationId xmlns:a16="http://schemas.microsoft.com/office/drawing/2014/main" id="{77D7A9E6-0723-4596-9796-F6E4850DDAAB}"/>
              </a:ext>
            </a:extLst>
          </p:cNvPr>
          <p:cNvSpPr txBox="1"/>
          <p:nvPr/>
        </p:nvSpPr>
        <p:spPr>
          <a:xfrm>
            <a:off x="1469703" y="13476607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8" name="TextBox 537">
            <a:extLst>
              <a:ext uri="{FF2B5EF4-FFF2-40B4-BE49-F238E27FC236}">
                <a16:creationId xmlns:a16="http://schemas.microsoft.com/office/drawing/2014/main" id="{1ECC6546-D3CD-4772-A46B-A3166D7B97E6}"/>
              </a:ext>
            </a:extLst>
          </p:cNvPr>
          <p:cNvSpPr txBox="1"/>
          <p:nvPr/>
        </p:nvSpPr>
        <p:spPr>
          <a:xfrm>
            <a:off x="1848347" y="13071751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9" name="TextBox 538">
            <a:extLst>
              <a:ext uri="{FF2B5EF4-FFF2-40B4-BE49-F238E27FC236}">
                <a16:creationId xmlns:a16="http://schemas.microsoft.com/office/drawing/2014/main" id="{1DF62D34-8361-4424-BDE3-CC2858B519FF}"/>
              </a:ext>
            </a:extLst>
          </p:cNvPr>
          <p:cNvSpPr txBox="1"/>
          <p:nvPr/>
        </p:nvSpPr>
        <p:spPr>
          <a:xfrm>
            <a:off x="2226991" y="1341178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0" name="TextBox 539">
            <a:extLst>
              <a:ext uri="{FF2B5EF4-FFF2-40B4-BE49-F238E27FC236}">
                <a16:creationId xmlns:a16="http://schemas.microsoft.com/office/drawing/2014/main" id="{2E1FEDD7-5B14-4CF1-90D3-A1591FCB2ADC}"/>
              </a:ext>
            </a:extLst>
          </p:cNvPr>
          <p:cNvSpPr txBox="1"/>
          <p:nvPr/>
        </p:nvSpPr>
        <p:spPr>
          <a:xfrm>
            <a:off x="2491733" y="13917277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1" name="TextBox 540">
            <a:extLst>
              <a:ext uri="{FF2B5EF4-FFF2-40B4-BE49-F238E27FC236}">
                <a16:creationId xmlns:a16="http://schemas.microsoft.com/office/drawing/2014/main" id="{E53C77E8-7F60-4CFC-985C-D7EE43981C90}"/>
              </a:ext>
            </a:extLst>
          </p:cNvPr>
          <p:cNvSpPr txBox="1"/>
          <p:nvPr/>
        </p:nvSpPr>
        <p:spPr>
          <a:xfrm>
            <a:off x="2183488" y="14102231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2" name="Οβάλ 140">
            <a:extLst>
              <a:ext uri="{FF2B5EF4-FFF2-40B4-BE49-F238E27FC236}">
                <a16:creationId xmlns:a16="http://schemas.microsoft.com/office/drawing/2014/main" id="{E3797B25-CAE8-4D63-96DF-B9314EC94A8D}"/>
              </a:ext>
            </a:extLst>
          </p:cNvPr>
          <p:cNvSpPr/>
          <p:nvPr/>
        </p:nvSpPr>
        <p:spPr>
          <a:xfrm rot="18462139">
            <a:off x="789852" y="9104220"/>
            <a:ext cx="1189796" cy="2160000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43" name="Οβάλ 141">
            <a:extLst>
              <a:ext uri="{FF2B5EF4-FFF2-40B4-BE49-F238E27FC236}">
                <a16:creationId xmlns:a16="http://schemas.microsoft.com/office/drawing/2014/main" id="{10316254-AFA8-4261-9380-1E7114A6C026}"/>
              </a:ext>
            </a:extLst>
          </p:cNvPr>
          <p:cNvSpPr/>
          <p:nvPr/>
        </p:nvSpPr>
        <p:spPr>
          <a:xfrm rot="18750526">
            <a:off x="1288533" y="8763538"/>
            <a:ext cx="1080000" cy="21600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44" name="Οβάλ 142">
            <a:extLst>
              <a:ext uri="{FF2B5EF4-FFF2-40B4-BE49-F238E27FC236}">
                <a16:creationId xmlns:a16="http://schemas.microsoft.com/office/drawing/2014/main" id="{677A7706-EF2A-451B-A9E6-54EB6FABE61C}"/>
              </a:ext>
            </a:extLst>
          </p:cNvPr>
          <p:cNvSpPr/>
          <p:nvPr/>
        </p:nvSpPr>
        <p:spPr>
          <a:xfrm rot="2866213">
            <a:off x="1350361" y="8796509"/>
            <a:ext cx="1080000" cy="21600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45" name="Οβάλ 143">
            <a:extLst>
              <a:ext uri="{FF2B5EF4-FFF2-40B4-BE49-F238E27FC236}">
                <a16:creationId xmlns:a16="http://schemas.microsoft.com/office/drawing/2014/main" id="{E3711609-53A9-4AEF-B92D-347938572BE7}"/>
              </a:ext>
            </a:extLst>
          </p:cNvPr>
          <p:cNvSpPr/>
          <p:nvPr/>
        </p:nvSpPr>
        <p:spPr>
          <a:xfrm rot="2905677">
            <a:off x="1756251" y="9071654"/>
            <a:ext cx="1164495" cy="2160000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46" name="TextBox 545">
            <a:extLst>
              <a:ext uri="{FF2B5EF4-FFF2-40B4-BE49-F238E27FC236}">
                <a16:creationId xmlns:a16="http://schemas.microsoft.com/office/drawing/2014/main" id="{08E1038C-42A8-4061-BBF6-34ACDA43C0FF}"/>
              </a:ext>
            </a:extLst>
          </p:cNvPr>
          <p:cNvSpPr txBox="1"/>
          <p:nvPr/>
        </p:nvSpPr>
        <p:spPr>
          <a:xfrm>
            <a:off x="644766" y="9611615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7" name="TextBox 546">
            <a:extLst>
              <a:ext uri="{FF2B5EF4-FFF2-40B4-BE49-F238E27FC236}">
                <a16:creationId xmlns:a16="http://schemas.microsoft.com/office/drawing/2014/main" id="{74266062-866A-4631-B51A-EDD90896CC11}"/>
              </a:ext>
            </a:extLst>
          </p:cNvPr>
          <p:cNvSpPr txBox="1"/>
          <p:nvPr/>
        </p:nvSpPr>
        <p:spPr>
          <a:xfrm>
            <a:off x="739520" y="8026667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Early Bigi 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Regina</a:t>
            </a:r>
            <a:endParaRPr lang="el-G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8" name="TextBox 547">
            <a:extLst>
              <a:ext uri="{FF2B5EF4-FFF2-40B4-BE49-F238E27FC236}">
                <a16:creationId xmlns:a16="http://schemas.microsoft.com/office/drawing/2014/main" id="{904EBC93-40DF-4B42-AFC6-9F4B2ACD70C3}"/>
              </a:ext>
            </a:extLst>
          </p:cNvPr>
          <p:cNvSpPr txBox="1"/>
          <p:nvPr/>
        </p:nvSpPr>
        <p:spPr>
          <a:xfrm>
            <a:off x="103699" y="8909075"/>
            <a:ext cx="6046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Skin</a:t>
            </a:r>
          </a:p>
          <a:p>
            <a:pPr algn="ctr"/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PreD</a:t>
            </a:r>
            <a:endParaRPr lang="el-G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9" name="TextBox 548">
            <a:extLst>
              <a:ext uri="{FF2B5EF4-FFF2-40B4-BE49-F238E27FC236}">
                <a16:creationId xmlns:a16="http://schemas.microsoft.com/office/drawing/2014/main" id="{6277E6B4-716C-4D09-B83B-CD2B2C647449}"/>
              </a:ext>
            </a:extLst>
          </p:cNvPr>
          <p:cNvSpPr txBox="1"/>
          <p:nvPr/>
        </p:nvSpPr>
        <p:spPr>
          <a:xfrm>
            <a:off x="806651" y="8473810"/>
            <a:ext cx="7024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Skin</a:t>
            </a:r>
          </a:p>
          <a:p>
            <a:pPr algn="ctr"/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PostD</a:t>
            </a:r>
            <a:endParaRPr lang="el-G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0" name="TextBox 549">
            <a:extLst>
              <a:ext uri="{FF2B5EF4-FFF2-40B4-BE49-F238E27FC236}">
                <a16:creationId xmlns:a16="http://schemas.microsoft.com/office/drawing/2014/main" id="{66159F03-E314-4162-9D8B-3C459FCAE999}"/>
              </a:ext>
            </a:extLst>
          </p:cNvPr>
          <p:cNvSpPr txBox="1"/>
          <p:nvPr/>
        </p:nvSpPr>
        <p:spPr>
          <a:xfrm>
            <a:off x="2998075" y="8784710"/>
            <a:ext cx="7024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Flesh</a:t>
            </a:r>
          </a:p>
          <a:p>
            <a:pPr algn="ctr"/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PostD</a:t>
            </a:r>
            <a:endParaRPr lang="el-G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1" name="TextBox 550">
            <a:extLst>
              <a:ext uri="{FF2B5EF4-FFF2-40B4-BE49-F238E27FC236}">
                <a16:creationId xmlns:a16="http://schemas.microsoft.com/office/drawing/2014/main" id="{90A8C4D2-88D2-4BC9-8349-F646BDB376C0}"/>
              </a:ext>
            </a:extLst>
          </p:cNvPr>
          <p:cNvSpPr txBox="1"/>
          <p:nvPr/>
        </p:nvSpPr>
        <p:spPr>
          <a:xfrm>
            <a:off x="2136553" y="8484826"/>
            <a:ext cx="6511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Flesh</a:t>
            </a:r>
          </a:p>
          <a:p>
            <a:pPr algn="ctr"/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PreD</a:t>
            </a:r>
            <a:endParaRPr lang="el-G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2" name="TextBox 551">
            <a:extLst>
              <a:ext uri="{FF2B5EF4-FFF2-40B4-BE49-F238E27FC236}">
                <a16:creationId xmlns:a16="http://schemas.microsoft.com/office/drawing/2014/main" id="{13A1AB89-0E02-45F0-BE81-14387C0A5F2B}"/>
              </a:ext>
            </a:extLst>
          </p:cNvPr>
          <p:cNvSpPr txBox="1"/>
          <p:nvPr/>
        </p:nvSpPr>
        <p:spPr>
          <a:xfrm>
            <a:off x="2776311" y="952805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3" name="TextBox 552">
            <a:extLst>
              <a:ext uri="{FF2B5EF4-FFF2-40B4-BE49-F238E27FC236}">
                <a16:creationId xmlns:a16="http://schemas.microsoft.com/office/drawing/2014/main" id="{EB567DAB-76EC-44B2-94E3-EFB5658AFE24}"/>
              </a:ext>
            </a:extLst>
          </p:cNvPr>
          <p:cNvSpPr txBox="1"/>
          <p:nvPr/>
        </p:nvSpPr>
        <p:spPr>
          <a:xfrm>
            <a:off x="2142709" y="905190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4" name="TextBox 553">
            <a:extLst>
              <a:ext uri="{FF2B5EF4-FFF2-40B4-BE49-F238E27FC236}">
                <a16:creationId xmlns:a16="http://schemas.microsoft.com/office/drawing/2014/main" id="{E2EC6FEB-D948-408F-A0B2-EFDEC73C9ADD}"/>
              </a:ext>
            </a:extLst>
          </p:cNvPr>
          <p:cNvSpPr txBox="1"/>
          <p:nvPr/>
        </p:nvSpPr>
        <p:spPr>
          <a:xfrm>
            <a:off x="1207610" y="910462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5" name="TextBox 554">
            <a:extLst>
              <a:ext uri="{FF2B5EF4-FFF2-40B4-BE49-F238E27FC236}">
                <a16:creationId xmlns:a16="http://schemas.microsoft.com/office/drawing/2014/main" id="{1D9AE3AE-1AA3-4455-BA45-C0A7613FB1C2}"/>
              </a:ext>
            </a:extLst>
          </p:cNvPr>
          <p:cNvSpPr txBox="1"/>
          <p:nvPr/>
        </p:nvSpPr>
        <p:spPr>
          <a:xfrm>
            <a:off x="1006036" y="941610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6" name="TextBox 555">
            <a:extLst>
              <a:ext uri="{FF2B5EF4-FFF2-40B4-BE49-F238E27FC236}">
                <a16:creationId xmlns:a16="http://schemas.microsoft.com/office/drawing/2014/main" id="{CBC8E900-B31F-4179-BB7A-A50E28DBCCD5}"/>
              </a:ext>
            </a:extLst>
          </p:cNvPr>
          <p:cNvSpPr txBox="1"/>
          <p:nvPr/>
        </p:nvSpPr>
        <p:spPr>
          <a:xfrm>
            <a:off x="1066827" y="10193737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7" name="TextBox 556">
            <a:extLst>
              <a:ext uri="{FF2B5EF4-FFF2-40B4-BE49-F238E27FC236}">
                <a16:creationId xmlns:a16="http://schemas.microsoft.com/office/drawing/2014/main" id="{9658A6FD-7092-415C-A411-203AA9C04215}"/>
              </a:ext>
            </a:extLst>
          </p:cNvPr>
          <p:cNvSpPr txBox="1"/>
          <p:nvPr/>
        </p:nvSpPr>
        <p:spPr>
          <a:xfrm>
            <a:off x="1741121" y="10576685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8" name="TextBox 557">
            <a:extLst>
              <a:ext uri="{FF2B5EF4-FFF2-40B4-BE49-F238E27FC236}">
                <a16:creationId xmlns:a16="http://schemas.microsoft.com/office/drawing/2014/main" id="{D1007BF3-9EB4-4A33-B073-33C7254886E5}"/>
              </a:ext>
            </a:extLst>
          </p:cNvPr>
          <p:cNvSpPr txBox="1"/>
          <p:nvPr/>
        </p:nvSpPr>
        <p:spPr>
          <a:xfrm>
            <a:off x="1670885" y="10034292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9" name="TextBox 558">
            <a:extLst>
              <a:ext uri="{FF2B5EF4-FFF2-40B4-BE49-F238E27FC236}">
                <a16:creationId xmlns:a16="http://schemas.microsoft.com/office/drawing/2014/main" id="{FC286ED6-8FA7-44A5-A8C8-515E4B1F8850}"/>
              </a:ext>
            </a:extLst>
          </p:cNvPr>
          <p:cNvSpPr txBox="1"/>
          <p:nvPr/>
        </p:nvSpPr>
        <p:spPr>
          <a:xfrm>
            <a:off x="1437306" y="1033179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0" name="TextBox 559">
            <a:extLst>
              <a:ext uri="{FF2B5EF4-FFF2-40B4-BE49-F238E27FC236}">
                <a16:creationId xmlns:a16="http://schemas.microsoft.com/office/drawing/2014/main" id="{BCF74CA0-FEEA-461D-ADF6-B4B61007A861}"/>
              </a:ext>
            </a:extLst>
          </p:cNvPr>
          <p:cNvSpPr txBox="1"/>
          <p:nvPr/>
        </p:nvSpPr>
        <p:spPr>
          <a:xfrm>
            <a:off x="1331569" y="970723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1" name="TextBox 560">
            <a:extLst>
              <a:ext uri="{FF2B5EF4-FFF2-40B4-BE49-F238E27FC236}">
                <a16:creationId xmlns:a16="http://schemas.microsoft.com/office/drawing/2014/main" id="{FA63D9D3-2330-48D4-8259-997C1474E406}"/>
              </a:ext>
            </a:extLst>
          </p:cNvPr>
          <p:cNvSpPr txBox="1"/>
          <p:nvPr/>
        </p:nvSpPr>
        <p:spPr>
          <a:xfrm>
            <a:off x="1710213" y="930237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2" name="TextBox 561">
            <a:extLst>
              <a:ext uri="{FF2B5EF4-FFF2-40B4-BE49-F238E27FC236}">
                <a16:creationId xmlns:a16="http://schemas.microsoft.com/office/drawing/2014/main" id="{A04DDACB-7B7E-4AC9-881D-8AE49CA18B97}"/>
              </a:ext>
            </a:extLst>
          </p:cNvPr>
          <p:cNvSpPr txBox="1"/>
          <p:nvPr/>
        </p:nvSpPr>
        <p:spPr>
          <a:xfrm>
            <a:off x="2088857" y="9642411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3" name="TextBox 562">
            <a:extLst>
              <a:ext uri="{FF2B5EF4-FFF2-40B4-BE49-F238E27FC236}">
                <a16:creationId xmlns:a16="http://schemas.microsoft.com/office/drawing/2014/main" id="{EAF39AED-663C-41A5-9995-FFD22D76673B}"/>
              </a:ext>
            </a:extLst>
          </p:cNvPr>
          <p:cNvSpPr txBox="1"/>
          <p:nvPr/>
        </p:nvSpPr>
        <p:spPr>
          <a:xfrm>
            <a:off x="2353599" y="1014790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4" name="TextBox 563">
            <a:extLst>
              <a:ext uri="{FF2B5EF4-FFF2-40B4-BE49-F238E27FC236}">
                <a16:creationId xmlns:a16="http://schemas.microsoft.com/office/drawing/2014/main" id="{FC2AD319-BCFD-404B-B3C7-12097F828F0B}"/>
              </a:ext>
            </a:extLst>
          </p:cNvPr>
          <p:cNvSpPr txBox="1"/>
          <p:nvPr/>
        </p:nvSpPr>
        <p:spPr>
          <a:xfrm>
            <a:off x="2045354" y="1033285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5" name="TextBox 564">
            <a:extLst>
              <a:ext uri="{FF2B5EF4-FFF2-40B4-BE49-F238E27FC236}">
                <a16:creationId xmlns:a16="http://schemas.microsoft.com/office/drawing/2014/main" id="{E430A738-3C44-474D-A6A4-60B3DB97A3F6}"/>
              </a:ext>
            </a:extLst>
          </p:cNvPr>
          <p:cNvSpPr txBox="1"/>
          <p:nvPr/>
        </p:nvSpPr>
        <p:spPr>
          <a:xfrm>
            <a:off x="2540953" y="590847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6" name="TextBox 565">
            <a:extLst>
              <a:ext uri="{FF2B5EF4-FFF2-40B4-BE49-F238E27FC236}">
                <a16:creationId xmlns:a16="http://schemas.microsoft.com/office/drawing/2014/main" id="{9ED804A0-8824-46A3-804E-E79FE86B3EC0}"/>
              </a:ext>
            </a:extLst>
          </p:cNvPr>
          <p:cNvSpPr txBox="1"/>
          <p:nvPr/>
        </p:nvSpPr>
        <p:spPr>
          <a:xfrm>
            <a:off x="2550631" y="13180049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7" name="TextBox 566">
            <a:extLst>
              <a:ext uri="{FF2B5EF4-FFF2-40B4-BE49-F238E27FC236}">
                <a16:creationId xmlns:a16="http://schemas.microsoft.com/office/drawing/2014/main" id="{118212FF-3A57-4997-83F4-99AC8166BB3B}"/>
              </a:ext>
            </a:extLst>
          </p:cNvPr>
          <p:cNvSpPr txBox="1"/>
          <p:nvPr/>
        </p:nvSpPr>
        <p:spPr>
          <a:xfrm>
            <a:off x="2412781" y="941158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8" name="TextBox 567">
            <a:extLst>
              <a:ext uri="{FF2B5EF4-FFF2-40B4-BE49-F238E27FC236}">
                <a16:creationId xmlns:a16="http://schemas.microsoft.com/office/drawing/2014/main" id="{BDE6F753-A5E3-427E-BC7B-ACD152B9C0F3}"/>
              </a:ext>
            </a:extLst>
          </p:cNvPr>
          <p:cNvSpPr txBox="1"/>
          <p:nvPr/>
        </p:nvSpPr>
        <p:spPr>
          <a:xfrm rot="16200000">
            <a:off x="5711032" y="1453762"/>
            <a:ext cx="662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PreD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9" name="TextBox 568">
            <a:extLst>
              <a:ext uri="{FF2B5EF4-FFF2-40B4-BE49-F238E27FC236}">
                <a16:creationId xmlns:a16="http://schemas.microsoft.com/office/drawing/2014/main" id="{192B68C1-A415-480D-B8CE-49968B31256C}"/>
              </a:ext>
            </a:extLst>
          </p:cNvPr>
          <p:cNvSpPr txBox="1"/>
          <p:nvPr/>
        </p:nvSpPr>
        <p:spPr>
          <a:xfrm rot="16200000">
            <a:off x="6095390" y="1417584"/>
            <a:ext cx="7761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PostD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0" name="TextBox 569">
            <a:extLst>
              <a:ext uri="{FF2B5EF4-FFF2-40B4-BE49-F238E27FC236}">
                <a16:creationId xmlns:a16="http://schemas.microsoft.com/office/drawing/2014/main" id="{A912E9E0-0ABF-4C27-8F2C-138D1712D7AB}"/>
              </a:ext>
            </a:extLst>
          </p:cNvPr>
          <p:cNvSpPr txBox="1"/>
          <p:nvPr/>
        </p:nvSpPr>
        <p:spPr>
          <a:xfrm>
            <a:off x="5959138" y="818736"/>
            <a:ext cx="64633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Skin</a:t>
            </a:r>
            <a:endParaRPr lang="el-GR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1" name="TextBox 570">
            <a:extLst>
              <a:ext uri="{FF2B5EF4-FFF2-40B4-BE49-F238E27FC236}">
                <a16:creationId xmlns:a16="http://schemas.microsoft.com/office/drawing/2014/main" id="{BD179CFA-C528-4431-A72C-3FD700AFDF63}"/>
              </a:ext>
            </a:extLst>
          </p:cNvPr>
          <p:cNvSpPr txBox="1"/>
          <p:nvPr/>
        </p:nvSpPr>
        <p:spPr>
          <a:xfrm>
            <a:off x="7139535" y="818736"/>
            <a:ext cx="75533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Flesh</a:t>
            </a:r>
            <a:endParaRPr lang="el-GR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72" name="Ευθεία γραμμή σύνδεσης 571">
            <a:extLst>
              <a:ext uri="{FF2B5EF4-FFF2-40B4-BE49-F238E27FC236}">
                <a16:creationId xmlns:a16="http://schemas.microsoft.com/office/drawing/2014/main" id="{70D987D5-FD49-4D3E-83B1-90D0E4312804}"/>
              </a:ext>
            </a:extLst>
          </p:cNvPr>
          <p:cNvCxnSpPr/>
          <p:nvPr/>
        </p:nvCxnSpPr>
        <p:spPr>
          <a:xfrm>
            <a:off x="7077720" y="1208617"/>
            <a:ext cx="917762" cy="0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3" name="TextBox 572">
            <a:extLst>
              <a:ext uri="{FF2B5EF4-FFF2-40B4-BE49-F238E27FC236}">
                <a16:creationId xmlns:a16="http://schemas.microsoft.com/office/drawing/2014/main" id="{BDC5DAE0-9836-4AD4-B233-C8C03A9D7DF7}"/>
              </a:ext>
            </a:extLst>
          </p:cNvPr>
          <p:cNvSpPr txBox="1"/>
          <p:nvPr/>
        </p:nvSpPr>
        <p:spPr>
          <a:xfrm>
            <a:off x="8447150" y="814569"/>
            <a:ext cx="64633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Skin</a:t>
            </a:r>
            <a:endParaRPr lang="el-GR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74" name="Ευθεία γραμμή σύνδεσης 573">
            <a:extLst>
              <a:ext uri="{FF2B5EF4-FFF2-40B4-BE49-F238E27FC236}">
                <a16:creationId xmlns:a16="http://schemas.microsoft.com/office/drawing/2014/main" id="{20F8D045-3F55-4CEF-A5BB-53634D022261}"/>
              </a:ext>
            </a:extLst>
          </p:cNvPr>
          <p:cNvCxnSpPr/>
          <p:nvPr/>
        </p:nvCxnSpPr>
        <p:spPr>
          <a:xfrm>
            <a:off x="8312290" y="1204450"/>
            <a:ext cx="917762" cy="0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5" name="TextBox 574">
            <a:extLst>
              <a:ext uri="{FF2B5EF4-FFF2-40B4-BE49-F238E27FC236}">
                <a16:creationId xmlns:a16="http://schemas.microsoft.com/office/drawing/2014/main" id="{31A51131-484B-4413-947B-B84AED62C218}"/>
              </a:ext>
            </a:extLst>
          </p:cNvPr>
          <p:cNvSpPr txBox="1"/>
          <p:nvPr/>
        </p:nvSpPr>
        <p:spPr>
          <a:xfrm>
            <a:off x="9647210" y="814569"/>
            <a:ext cx="75533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Flesh</a:t>
            </a:r>
            <a:endParaRPr lang="el-GR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76" name="Ευθεία γραμμή σύνδεσης 575">
            <a:extLst>
              <a:ext uri="{FF2B5EF4-FFF2-40B4-BE49-F238E27FC236}">
                <a16:creationId xmlns:a16="http://schemas.microsoft.com/office/drawing/2014/main" id="{701D6BA7-40D9-42E7-98CE-B94D07635950}"/>
              </a:ext>
            </a:extLst>
          </p:cNvPr>
          <p:cNvCxnSpPr/>
          <p:nvPr/>
        </p:nvCxnSpPr>
        <p:spPr>
          <a:xfrm>
            <a:off x="9565731" y="1204450"/>
            <a:ext cx="917762" cy="0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7" name="TextBox 576">
            <a:extLst>
              <a:ext uri="{FF2B5EF4-FFF2-40B4-BE49-F238E27FC236}">
                <a16:creationId xmlns:a16="http://schemas.microsoft.com/office/drawing/2014/main" id="{21BE77CA-E36D-46BC-9ADD-D2FBE2D42240}"/>
              </a:ext>
            </a:extLst>
          </p:cNvPr>
          <p:cNvSpPr txBox="1"/>
          <p:nvPr/>
        </p:nvSpPr>
        <p:spPr>
          <a:xfrm>
            <a:off x="6346888" y="321648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Early Bigi</a:t>
            </a:r>
            <a:endParaRPr lang="el-G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78" name="Ευθεία γραμμή σύνδεσης 577">
            <a:extLst>
              <a:ext uri="{FF2B5EF4-FFF2-40B4-BE49-F238E27FC236}">
                <a16:creationId xmlns:a16="http://schemas.microsoft.com/office/drawing/2014/main" id="{80068613-FBAF-4E68-8F5E-FAF358466F4F}"/>
              </a:ext>
            </a:extLst>
          </p:cNvPr>
          <p:cNvCxnSpPr/>
          <p:nvPr/>
        </p:nvCxnSpPr>
        <p:spPr>
          <a:xfrm>
            <a:off x="8379356" y="684526"/>
            <a:ext cx="1980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9" name="TextBox 578">
            <a:extLst>
              <a:ext uri="{FF2B5EF4-FFF2-40B4-BE49-F238E27FC236}">
                <a16:creationId xmlns:a16="http://schemas.microsoft.com/office/drawing/2014/main" id="{E5A66486-D165-49F6-A618-008CB436C08C}"/>
              </a:ext>
            </a:extLst>
          </p:cNvPr>
          <p:cNvSpPr txBox="1"/>
          <p:nvPr/>
        </p:nvSpPr>
        <p:spPr>
          <a:xfrm>
            <a:off x="8976925" y="308358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Regina</a:t>
            </a:r>
            <a:endParaRPr lang="el-G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0" name="TextBox 579">
            <a:extLst>
              <a:ext uri="{FF2B5EF4-FFF2-40B4-BE49-F238E27FC236}">
                <a16:creationId xmlns:a16="http://schemas.microsoft.com/office/drawing/2014/main" id="{7215A0BD-1B7B-4D14-B31A-27C32962184E}"/>
              </a:ext>
            </a:extLst>
          </p:cNvPr>
          <p:cNvSpPr txBox="1"/>
          <p:nvPr/>
        </p:nvSpPr>
        <p:spPr>
          <a:xfrm rot="16200000">
            <a:off x="6963160" y="1445129"/>
            <a:ext cx="662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PreD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1" name="TextBox 580">
            <a:extLst>
              <a:ext uri="{FF2B5EF4-FFF2-40B4-BE49-F238E27FC236}">
                <a16:creationId xmlns:a16="http://schemas.microsoft.com/office/drawing/2014/main" id="{FC4B2A1D-5FB5-451B-8572-D598F1044EDE}"/>
              </a:ext>
            </a:extLst>
          </p:cNvPr>
          <p:cNvSpPr txBox="1"/>
          <p:nvPr/>
        </p:nvSpPr>
        <p:spPr>
          <a:xfrm rot="16200000">
            <a:off x="7348062" y="1417584"/>
            <a:ext cx="7761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PostD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2" name="TextBox 581">
            <a:extLst>
              <a:ext uri="{FF2B5EF4-FFF2-40B4-BE49-F238E27FC236}">
                <a16:creationId xmlns:a16="http://schemas.microsoft.com/office/drawing/2014/main" id="{1F136B5B-0317-411D-B8C5-128392AB2997}"/>
              </a:ext>
            </a:extLst>
          </p:cNvPr>
          <p:cNvSpPr txBox="1"/>
          <p:nvPr/>
        </p:nvSpPr>
        <p:spPr>
          <a:xfrm rot="16200000">
            <a:off x="8168419" y="1460276"/>
            <a:ext cx="662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PreD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3" name="TextBox 582">
            <a:extLst>
              <a:ext uri="{FF2B5EF4-FFF2-40B4-BE49-F238E27FC236}">
                <a16:creationId xmlns:a16="http://schemas.microsoft.com/office/drawing/2014/main" id="{E33E476D-3894-4249-AA2F-3F1354FB5245}"/>
              </a:ext>
            </a:extLst>
          </p:cNvPr>
          <p:cNvSpPr txBox="1"/>
          <p:nvPr/>
        </p:nvSpPr>
        <p:spPr>
          <a:xfrm rot="16200000">
            <a:off x="8571892" y="1413201"/>
            <a:ext cx="7761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PostD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4" name="TextBox 583">
            <a:extLst>
              <a:ext uri="{FF2B5EF4-FFF2-40B4-BE49-F238E27FC236}">
                <a16:creationId xmlns:a16="http://schemas.microsoft.com/office/drawing/2014/main" id="{B12DAF9E-1065-4F8A-A06F-EF28B4F94223}"/>
              </a:ext>
            </a:extLst>
          </p:cNvPr>
          <p:cNvSpPr txBox="1"/>
          <p:nvPr/>
        </p:nvSpPr>
        <p:spPr>
          <a:xfrm rot="16200000">
            <a:off x="9392420" y="1445288"/>
            <a:ext cx="662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PreD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5" name="TextBox 584">
            <a:extLst>
              <a:ext uri="{FF2B5EF4-FFF2-40B4-BE49-F238E27FC236}">
                <a16:creationId xmlns:a16="http://schemas.microsoft.com/office/drawing/2014/main" id="{CCA9F2D0-C999-4445-A61E-7B6DD9C7FC15}"/>
              </a:ext>
            </a:extLst>
          </p:cNvPr>
          <p:cNvSpPr txBox="1"/>
          <p:nvPr/>
        </p:nvSpPr>
        <p:spPr>
          <a:xfrm rot="16200000">
            <a:off x="9776777" y="1409110"/>
            <a:ext cx="7761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PostD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86" name="Ευθεία γραμμή σύνδεσης 585">
            <a:extLst>
              <a:ext uri="{FF2B5EF4-FFF2-40B4-BE49-F238E27FC236}">
                <a16:creationId xmlns:a16="http://schemas.microsoft.com/office/drawing/2014/main" id="{1E6B11E2-1B05-4A8D-8C11-0D9EB502A5CB}"/>
              </a:ext>
            </a:extLst>
          </p:cNvPr>
          <p:cNvCxnSpPr/>
          <p:nvPr/>
        </p:nvCxnSpPr>
        <p:spPr>
          <a:xfrm>
            <a:off x="5855319" y="1204450"/>
            <a:ext cx="917762" cy="0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7" name="Ευθεία γραμμή σύνδεσης 586">
            <a:extLst>
              <a:ext uri="{FF2B5EF4-FFF2-40B4-BE49-F238E27FC236}">
                <a16:creationId xmlns:a16="http://schemas.microsoft.com/office/drawing/2014/main" id="{88928B42-5960-4410-9F48-834E58150B4B}"/>
              </a:ext>
            </a:extLst>
          </p:cNvPr>
          <p:cNvCxnSpPr/>
          <p:nvPr/>
        </p:nvCxnSpPr>
        <p:spPr>
          <a:xfrm>
            <a:off x="5928658" y="690980"/>
            <a:ext cx="1980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8" name="TextBox 587">
            <a:extLst>
              <a:ext uri="{FF2B5EF4-FFF2-40B4-BE49-F238E27FC236}">
                <a16:creationId xmlns:a16="http://schemas.microsoft.com/office/drawing/2014/main" id="{3CBBBB43-E7B5-4E43-8402-BCA2C62F840E}"/>
              </a:ext>
            </a:extLst>
          </p:cNvPr>
          <p:cNvSpPr txBox="1"/>
          <p:nvPr/>
        </p:nvSpPr>
        <p:spPr>
          <a:xfrm rot="16200000">
            <a:off x="6941413" y="7215021"/>
            <a:ext cx="6174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Skin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9" name="TextBox 588">
            <a:extLst>
              <a:ext uri="{FF2B5EF4-FFF2-40B4-BE49-F238E27FC236}">
                <a16:creationId xmlns:a16="http://schemas.microsoft.com/office/drawing/2014/main" id="{7C8E24A8-D973-44EC-8136-48471C954836}"/>
              </a:ext>
            </a:extLst>
          </p:cNvPr>
          <p:cNvSpPr txBox="1"/>
          <p:nvPr/>
        </p:nvSpPr>
        <p:spPr>
          <a:xfrm rot="16200000">
            <a:off x="7331381" y="7159388"/>
            <a:ext cx="7200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Flesh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0" name="TextBox 589">
            <a:extLst>
              <a:ext uri="{FF2B5EF4-FFF2-40B4-BE49-F238E27FC236}">
                <a16:creationId xmlns:a16="http://schemas.microsoft.com/office/drawing/2014/main" id="{030075C1-B58B-4495-B700-C3BE62778F75}"/>
              </a:ext>
            </a:extLst>
          </p:cNvPr>
          <p:cNvSpPr txBox="1"/>
          <p:nvPr/>
        </p:nvSpPr>
        <p:spPr>
          <a:xfrm rot="16200000">
            <a:off x="8155515" y="7200131"/>
            <a:ext cx="6174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Skin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1" name="TextBox 590">
            <a:extLst>
              <a:ext uri="{FF2B5EF4-FFF2-40B4-BE49-F238E27FC236}">
                <a16:creationId xmlns:a16="http://schemas.microsoft.com/office/drawing/2014/main" id="{3941F82B-BA2C-46AA-8C9F-235DE1FF29BB}"/>
              </a:ext>
            </a:extLst>
          </p:cNvPr>
          <p:cNvSpPr txBox="1"/>
          <p:nvPr/>
        </p:nvSpPr>
        <p:spPr>
          <a:xfrm rot="16200000">
            <a:off x="8545483" y="7144498"/>
            <a:ext cx="7200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Flesh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2" name="TextBox 591">
            <a:extLst>
              <a:ext uri="{FF2B5EF4-FFF2-40B4-BE49-F238E27FC236}">
                <a16:creationId xmlns:a16="http://schemas.microsoft.com/office/drawing/2014/main" id="{9C726FCF-A51D-4E68-8956-92322E8E5EB2}"/>
              </a:ext>
            </a:extLst>
          </p:cNvPr>
          <p:cNvSpPr txBox="1"/>
          <p:nvPr/>
        </p:nvSpPr>
        <p:spPr>
          <a:xfrm rot="16200000">
            <a:off x="9388107" y="7229989"/>
            <a:ext cx="6174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Skin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3" name="TextBox 592">
            <a:extLst>
              <a:ext uri="{FF2B5EF4-FFF2-40B4-BE49-F238E27FC236}">
                <a16:creationId xmlns:a16="http://schemas.microsoft.com/office/drawing/2014/main" id="{001B8E5E-638E-4ADC-A47E-9E3875D7E397}"/>
              </a:ext>
            </a:extLst>
          </p:cNvPr>
          <p:cNvSpPr txBox="1"/>
          <p:nvPr/>
        </p:nvSpPr>
        <p:spPr>
          <a:xfrm rot="16200000">
            <a:off x="9778075" y="7174356"/>
            <a:ext cx="7200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Flesh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94" name="Ευθεία γραμμή σύνδεσης 593">
            <a:extLst>
              <a:ext uri="{FF2B5EF4-FFF2-40B4-BE49-F238E27FC236}">
                <a16:creationId xmlns:a16="http://schemas.microsoft.com/office/drawing/2014/main" id="{77299020-6D62-4256-B3B5-774407BFA623}"/>
              </a:ext>
            </a:extLst>
          </p:cNvPr>
          <p:cNvCxnSpPr/>
          <p:nvPr/>
        </p:nvCxnSpPr>
        <p:spPr>
          <a:xfrm>
            <a:off x="7039568" y="6923308"/>
            <a:ext cx="917762" cy="0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5" name="Ευθεία γραμμή σύνδεσης 594">
            <a:extLst>
              <a:ext uri="{FF2B5EF4-FFF2-40B4-BE49-F238E27FC236}">
                <a16:creationId xmlns:a16="http://schemas.microsoft.com/office/drawing/2014/main" id="{F855C175-010E-4496-A8F0-5D329FBA1AD6}"/>
              </a:ext>
            </a:extLst>
          </p:cNvPr>
          <p:cNvCxnSpPr/>
          <p:nvPr/>
        </p:nvCxnSpPr>
        <p:spPr>
          <a:xfrm>
            <a:off x="8312476" y="6919262"/>
            <a:ext cx="917762" cy="0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6" name="Ευθεία γραμμή σύνδεσης 595">
            <a:extLst>
              <a:ext uri="{FF2B5EF4-FFF2-40B4-BE49-F238E27FC236}">
                <a16:creationId xmlns:a16="http://schemas.microsoft.com/office/drawing/2014/main" id="{26BEF1F2-04A2-4FF8-8EE2-FE23847BF2B1}"/>
              </a:ext>
            </a:extLst>
          </p:cNvPr>
          <p:cNvCxnSpPr/>
          <p:nvPr/>
        </p:nvCxnSpPr>
        <p:spPr>
          <a:xfrm>
            <a:off x="9527568" y="6919262"/>
            <a:ext cx="917762" cy="0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7" name="TextBox 596">
            <a:extLst>
              <a:ext uri="{FF2B5EF4-FFF2-40B4-BE49-F238E27FC236}">
                <a16:creationId xmlns:a16="http://schemas.microsoft.com/office/drawing/2014/main" id="{F2F77B46-B983-46C8-A22A-3045FE649B0C}"/>
              </a:ext>
            </a:extLst>
          </p:cNvPr>
          <p:cNvSpPr txBox="1"/>
          <p:nvPr/>
        </p:nvSpPr>
        <p:spPr>
          <a:xfrm>
            <a:off x="4439621" y="7249217"/>
            <a:ext cx="13789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Compounds</a:t>
            </a:r>
            <a:endParaRPr lang="el-G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E067B8FE-9752-4ACC-B018-041C5EEBC37D}"/>
              </a:ext>
            </a:extLst>
          </p:cNvPr>
          <p:cNvSpPr txBox="1"/>
          <p:nvPr/>
        </p:nvSpPr>
        <p:spPr>
          <a:xfrm>
            <a:off x="37648" y="-104021"/>
            <a:ext cx="4122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l-GR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1C6BF693-1A98-4DAC-A486-59A9945F52CF}"/>
              </a:ext>
            </a:extLst>
          </p:cNvPr>
          <p:cNvSpPr txBox="1"/>
          <p:nvPr/>
        </p:nvSpPr>
        <p:spPr>
          <a:xfrm>
            <a:off x="4198738" y="-150589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l-GR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78BF28B9-D30B-421A-AD21-EC4A28F6A5F3}"/>
              </a:ext>
            </a:extLst>
          </p:cNvPr>
          <p:cNvSpPr txBox="1"/>
          <p:nvPr/>
        </p:nvSpPr>
        <p:spPr>
          <a:xfrm>
            <a:off x="4357141" y="6131022"/>
            <a:ext cx="434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l-GR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383972-8386-452B-8D2B-09B9C9725C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599" y="1318956"/>
            <a:ext cx="4269340" cy="2599158"/>
          </a:xfrm>
          <a:prstGeom prst="rect">
            <a:avLst/>
          </a:prstGeom>
        </p:spPr>
      </p:pic>
      <p:sp>
        <p:nvSpPr>
          <p:cNvPr id="127" name="Οβάλ 1325">
            <a:extLst>
              <a:ext uri="{FF2B5EF4-FFF2-40B4-BE49-F238E27FC236}">
                <a16:creationId xmlns:a16="http://schemas.microsoft.com/office/drawing/2014/main" id="{8CF441E3-F6D2-433B-A9EC-835238F0C657}"/>
              </a:ext>
            </a:extLst>
          </p:cNvPr>
          <p:cNvSpPr/>
          <p:nvPr/>
        </p:nvSpPr>
        <p:spPr>
          <a:xfrm>
            <a:off x="1326823" y="269582"/>
            <a:ext cx="272768" cy="234377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10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64B4F80B-B574-4A0B-B3A6-DA11AFB6BBA5}"/>
              </a:ext>
            </a:extLst>
          </p:cNvPr>
          <p:cNvSpPr txBox="1"/>
          <p:nvPr/>
        </p:nvSpPr>
        <p:spPr>
          <a:xfrm>
            <a:off x="1586891" y="230193"/>
            <a:ext cx="1011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Early Bigi</a:t>
            </a:r>
            <a:endParaRPr lang="el-G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Ορθογώνιο 1327">
            <a:extLst>
              <a:ext uri="{FF2B5EF4-FFF2-40B4-BE49-F238E27FC236}">
                <a16:creationId xmlns:a16="http://schemas.microsoft.com/office/drawing/2014/main" id="{0272C1E5-E3FA-4601-9476-4FE008932745}"/>
              </a:ext>
            </a:extLst>
          </p:cNvPr>
          <p:cNvSpPr/>
          <p:nvPr/>
        </p:nvSpPr>
        <p:spPr>
          <a:xfrm>
            <a:off x="2665930" y="251087"/>
            <a:ext cx="239182" cy="25439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l-GR" sz="1100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E7FF5C1C-44AE-433F-B326-67EA555798BE}"/>
              </a:ext>
            </a:extLst>
          </p:cNvPr>
          <p:cNvSpPr txBox="1"/>
          <p:nvPr/>
        </p:nvSpPr>
        <p:spPr>
          <a:xfrm>
            <a:off x="2893666" y="214399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Regina</a:t>
            </a:r>
            <a:endParaRPr lang="el-G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Ορθογώνιο 1330">
            <a:extLst>
              <a:ext uri="{FF2B5EF4-FFF2-40B4-BE49-F238E27FC236}">
                <a16:creationId xmlns:a16="http://schemas.microsoft.com/office/drawing/2014/main" id="{E4D6FC07-37F3-4CE4-93C5-5D91C9F5BBA2}"/>
              </a:ext>
            </a:extLst>
          </p:cNvPr>
          <p:cNvSpPr/>
          <p:nvPr/>
        </p:nvSpPr>
        <p:spPr>
          <a:xfrm>
            <a:off x="1331274" y="1015944"/>
            <a:ext cx="217814" cy="222583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l-GR" sz="110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BFC9BFEE-9117-4C6F-A25A-79BF117B85EA}"/>
              </a:ext>
            </a:extLst>
          </p:cNvPr>
          <p:cNvSpPr txBox="1"/>
          <p:nvPr/>
        </p:nvSpPr>
        <p:spPr>
          <a:xfrm>
            <a:off x="1531703" y="987057"/>
            <a:ext cx="9877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Flesh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PreD</a:t>
            </a:r>
            <a:endParaRPr lang="el-G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Ορθογώνιο 1332">
            <a:extLst>
              <a:ext uri="{FF2B5EF4-FFF2-40B4-BE49-F238E27FC236}">
                <a16:creationId xmlns:a16="http://schemas.microsoft.com/office/drawing/2014/main" id="{FBD88EE8-F400-41E2-AE09-48F4065F89FB}"/>
              </a:ext>
            </a:extLst>
          </p:cNvPr>
          <p:cNvSpPr/>
          <p:nvPr/>
        </p:nvSpPr>
        <p:spPr>
          <a:xfrm>
            <a:off x="2639236" y="1012272"/>
            <a:ext cx="244082" cy="242136"/>
          </a:xfrm>
          <a:prstGeom prst="rect">
            <a:avLst/>
          </a:prstGeom>
          <a:solidFill>
            <a:srgbClr val="00B0F0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l-GR" sz="1100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8DEB4157-1C67-4A17-BE54-08336A0552DC}"/>
              </a:ext>
            </a:extLst>
          </p:cNvPr>
          <p:cNvSpPr txBox="1"/>
          <p:nvPr/>
        </p:nvSpPr>
        <p:spPr>
          <a:xfrm>
            <a:off x="2847437" y="1000464"/>
            <a:ext cx="1074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Flesh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PostD</a:t>
            </a:r>
            <a:endParaRPr lang="el-G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Ορθογώνιο 1335">
            <a:extLst>
              <a:ext uri="{FF2B5EF4-FFF2-40B4-BE49-F238E27FC236}">
                <a16:creationId xmlns:a16="http://schemas.microsoft.com/office/drawing/2014/main" id="{35308010-846E-41C6-8ACA-495C5F34CACA}"/>
              </a:ext>
            </a:extLst>
          </p:cNvPr>
          <p:cNvSpPr/>
          <p:nvPr/>
        </p:nvSpPr>
        <p:spPr>
          <a:xfrm>
            <a:off x="1333276" y="651003"/>
            <a:ext cx="226283" cy="205492"/>
          </a:xfrm>
          <a:prstGeom prst="rect">
            <a:avLst/>
          </a:prstGeom>
          <a:solidFill>
            <a:srgbClr val="D05CBD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l-GR" sz="1100" dirty="0">
              <a:ln w="19050">
                <a:solidFill>
                  <a:schemeClr val="tx1"/>
                </a:solidFill>
              </a:ln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7DB722D7-6F48-4A70-8A59-8080D7C27AA7}"/>
              </a:ext>
            </a:extLst>
          </p:cNvPr>
          <p:cNvSpPr txBox="1"/>
          <p:nvPr/>
        </p:nvSpPr>
        <p:spPr>
          <a:xfrm>
            <a:off x="1529335" y="612694"/>
            <a:ext cx="9108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Skin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PreD</a:t>
            </a:r>
            <a:endParaRPr lang="el-G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Ορθογώνιο 1337">
            <a:extLst>
              <a:ext uri="{FF2B5EF4-FFF2-40B4-BE49-F238E27FC236}">
                <a16:creationId xmlns:a16="http://schemas.microsoft.com/office/drawing/2014/main" id="{0E721365-6E36-4DF7-AA99-8F78A81FCC56}"/>
              </a:ext>
            </a:extLst>
          </p:cNvPr>
          <p:cNvSpPr/>
          <p:nvPr/>
        </p:nvSpPr>
        <p:spPr>
          <a:xfrm>
            <a:off x="2657418" y="638397"/>
            <a:ext cx="226283" cy="205492"/>
          </a:xfrm>
          <a:prstGeom prst="rect">
            <a:avLst/>
          </a:prstGeom>
          <a:solidFill>
            <a:srgbClr val="C6461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l-GR" sz="1100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432C8D09-C214-4EA2-BC10-BF9B593D4A23}"/>
              </a:ext>
            </a:extLst>
          </p:cNvPr>
          <p:cNvSpPr txBox="1"/>
          <p:nvPr/>
        </p:nvSpPr>
        <p:spPr>
          <a:xfrm>
            <a:off x="2854247" y="618017"/>
            <a:ext cx="9720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Skin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PostD</a:t>
            </a:r>
            <a:endParaRPr lang="el-G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B02E5A51-3A4B-4B89-8F1B-DF7DA02E3CF5}"/>
              </a:ext>
            </a:extLst>
          </p:cNvPr>
          <p:cNvSpPr txBox="1"/>
          <p:nvPr/>
        </p:nvSpPr>
        <p:spPr>
          <a:xfrm>
            <a:off x="1641730" y="3837826"/>
            <a:ext cx="11512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PC1: 42.5%</a:t>
            </a:r>
            <a:endParaRPr lang="el-G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53F0036A-8B23-49AB-98DE-704FB922BA21}"/>
              </a:ext>
            </a:extLst>
          </p:cNvPr>
          <p:cNvSpPr txBox="1"/>
          <p:nvPr/>
        </p:nvSpPr>
        <p:spPr>
          <a:xfrm rot="16200000">
            <a:off x="-454478" y="2435182"/>
            <a:ext cx="11512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PC2: 26.2%</a:t>
            </a:r>
            <a:endParaRPr lang="el-G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92DAB8B3-4D28-4F98-9CE0-7D7CC07A0133}"/>
              </a:ext>
            </a:extLst>
          </p:cNvPr>
          <p:cNvSpPr txBox="1"/>
          <p:nvPr/>
        </p:nvSpPr>
        <p:spPr>
          <a:xfrm>
            <a:off x="34862" y="4427654"/>
            <a:ext cx="4347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l-GR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167619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220</TotalTime>
  <Words>143</Words>
  <Application>Microsoft Macintosh PowerPoint</Application>
  <PresentationFormat>Προσαρμογή</PresentationFormat>
  <Paragraphs>118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Θέμα του Office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user</dc:creator>
  <cp:lastModifiedBy>Athanasios Molasiotis</cp:lastModifiedBy>
  <cp:revision>34</cp:revision>
  <dcterms:created xsi:type="dcterms:W3CDTF">2018-02-25T18:51:28Z</dcterms:created>
  <dcterms:modified xsi:type="dcterms:W3CDTF">2021-09-15T11:42:27Z</dcterms:modified>
</cp:coreProperties>
</file>