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720263" cy="14400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>
        <p:scale>
          <a:sx n="50" d="100"/>
          <a:sy n="50" d="100"/>
        </p:scale>
        <p:origin x="3352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9020" y="2356703"/>
            <a:ext cx="8262224" cy="5013407"/>
          </a:xfrm>
        </p:spPr>
        <p:txBody>
          <a:bodyPr anchor="b"/>
          <a:lstStyle>
            <a:lvl1pPr algn="ctr">
              <a:defRPr sz="6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5033" y="7563446"/>
            <a:ext cx="7290197" cy="3476717"/>
          </a:xfrm>
        </p:spPr>
        <p:txBody>
          <a:bodyPr/>
          <a:lstStyle>
            <a:lvl1pPr marL="0" indent="0" algn="ctr">
              <a:buNone/>
              <a:defRPr sz="2551"/>
            </a:lvl1pPr>
            <a:lvl2pPr marL="486004" indent="0" algn="ctr">
              <a:buNone/>
              <a:defRPr sz="2126"/>
            </a:lvl2pPr>
            <a:lvl3pPr marL="972007" indent="0" algn="ctr">
              <a:buNone/>
              <a:defRPr sz="1913"/>
            </a:lvl3pPr>
            <a:lvl4pPr marL="1458011" indent="0" algn="ctr">
              <a:buNone/>
              <a:defRPr sz="1701"/>
            </a:lvl4pPr>
            <a:lvl5pPr marL="1944014" indent="0" algn="ctr">
              <a:buNone/>
              <a:defRPr sz="1701"/>
            </a:lvl5pPr>
            <a:lvl6pPr marL="2430018" indent="0" algn="ctr">
              <a:buNone/>
              <a:defRPr sz="1701"/>
            </a:lvl6pPr>
            <a:lvl7pPr marL="2916022" indent="0" algn="ctr">
              <a:buNone/>
              <a:defRPr sz="1701"/>
            </a:lvl7pPr>
            <a:lvl8pPr marL="3402025" indent="0" algn="ctr">
              <a:buNone/>
              <a:defRPr sz="1701"/>
            </a:lvl8pPr>
            <a:lvl9pPr marL="3888029" indent="0" algn="ctr">
              <a:buNone/>
              <a:defRPr sz="17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B1F3-BF6A-4D29-9786-0A6C789146B6}" type="datetimeFigureOut">
              <a:rPr lang="en-US" smtClean="0"/>
              <a:t>6/21/21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EAAE-5584-48A0-9A61-9760F46DA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43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B1F3-BF6A-4D29-9786-0A6C789146B6}" type="datetimeFigureOut">
              <a:rPr lang="en-US" smtClean="0"/>
              <a:t>6/21/21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EAAE-5584-48A0-9A61-9760F46DA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728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6064" y="766678"/>
            <a:ext cx="2095932" cy="122035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8269" y="766678"/>
            <a:ext cx="6166292" cy="1220351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B1F3-BF6A-4D29-9786-0A6C789146B6}" type="datetimeFigureOut">
              <a:rPr lang="en-US" smtClean="0"/>
              <a:t>6/21/21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EAAE-5584-48A0-9A61-9760F46DA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298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B1F3-BF6A-4D29-9786-0A6C789146B6}" type="datetimeFigureOut">
              <a:rPr lang="en-US" smtClean="0"/>
              <a:t>6/21/21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EAAE-5584-48A0-9A61-9760F46DA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58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3206" y="3590057"/>
            <a:ext cx="8383727" cy="5990088"/>
          </a:xfrm>
        </p:spPr>
        <p:txBody>
          <a:bodyPr anchor="b"/>
          <a:lstStyle>
            <a:lvl1pPr>
              <a:defRPr sz="6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206" y="9636813"/>
            <a:ext cx="8383727" cy="3150046"/>
          </a:xfrm>
        </p:spPr>
        <p:txBody>
          <a:bodyPr/>
          <a:lstStyle>
            <a:lvl1pPr marL="0" indent="0">
              <a:buNone/>
              <a:defRPr sz="2551">
                <a:solidFill>
                  <a:schemeClr val="tx1"/>
                </a:solidFill>
              </a:defRPr>
            </a:lvl1pPr>
            <a:lvl2pPr marL="486004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2pPr>
            <a:lvl3pPr marL="972007" indent="0">
              <a:buNone/>
              <a:defRPr sz="1913">
                <a:solidFill>
                  <a:schemeClr val="tx1">
                    <a:tint val="75000"/>
                  </a:schemeClr>
                </a:solidFill>
              </a:defRPr>
            </a:lvl3pPr>
            <a:lvl4pPr marL="1458011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4pPr>
            <a:lvl5pPr marL="1944014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5pPr>
            <a:lvl6pPr marL="2430018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6pPr>
            <a:lvl7pPr marL="2916022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7pPr>
            <a:lvl8pPr marL="3402025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8pPr>
            <a:lvl9pPr marL="3888029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B1F3-BF6A-4D29-9786-0A6C789146B6}" type="datetimeFigureOut">
              <a:rPr lang="en-US" smtClean="0"/>
              <a:t>6/21/21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EAAE-5584-48A0-9A61-9760F46DA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189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8268" y="3833390"/>
            <a:ext cx="4131112" cy="91368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0883" y="3833390"/>
            <a:ext cx="4131112" cy="91368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B1F3-BF6A-4D29-9786-0A6C789146B6}" type="datetimeFigureOut">
              <a:rPr lang="en-US" smtClean="0"/>
              <a:t>6/21/21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EAAE-5584-48A0-9A61-9760F46DA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820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534" y="766681"/>
            <a:ext cx="8383727" cy="27833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9535" y="3530053"/>
            <a:ext cx="4112126" cy="1730025"/>
          </a:xfrm>
        </p:spPr>
        <p:txBody>
          <a:bodyPr anchor="b"/>
          <a:lstStyle>
            <a:lvl1pPr marL="0" indent="0">
              <a:buNone/>
              <a:defRPr sz="2551" b="1"/>
            </a:lvl1pPr>
            <a:lvl2pPr marL="486004" indent="0">
              <a:buNone/>
              <a:defRPr sz="2126" b="1"/>
            </a:lvl2pPr>
            <a:lvl3pPr marL="972007" indent="0">
              <a:buNone/>
              <a:defRPr sz="1913" b="1"/>
            </a:lvl3pPr>
            <a:lvl4pPr marL="1458011" indent="0">
              <a:buNone/>
              <a:defRPr sz="1701" b="1"/>
            </a:lvl4pPr>
            <a:lvl5pPr marL="1944014" indent="0">
              <a:buNone/>
              <a:defRPr sz="1701" b="1"/>
            </a:lvl5pPr>
            <a:lvl6pPr marL="2430018" indent="0">
              <a:buNone/>
              <a:defRPr sz="1701" b="1"/>
            </a:lvl6pPr>
            <a:lvl7pPr marL="2916022" indent="0">
              <a:buNone/>
              <a:defRPr sz="1701" b="1"/>
            </a:lvl7pPr>
            <a:lvl8pPr marL="3402025" indent="0">
              <a:buNone/>
              <a:defRPr sz="1701" b="1"/>
            </a:lvl8pPr>
            <a:lvl9pPr marL="3888029" indent="0">
              <a:buNone/>
              <a:defRPr sz="17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9535" y="5260078"/>
            <a:ext cx="4112126" cy="77367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0884" y="3530053"/>
            <a:ext cx="4132378" cy="1730025"/>
          </a:xfrm>
        </p:spPr>
        <p:txBody>
          <a:bodyPr anchor="b"/>
          <a:lstStyle>
            <a:lvl1pPr marL="0" indent="0">
              <a:buNone/>
              <a:defRPr sz="2551" b="1"/>
            </a:lvl1pPr>
            <a:lvl2pPr marL="486004" indent="0">
              <a:buNone/>
              <a:defRPr sz="2126" b="1"/>
            </a:lvl2pPr>
            <a:lvl3pPr marL="972007" indent="0">
              <a:buNone/>
              <a:defRPr sz="1913" b="1"/>
            </a:lvl3pPr>
            <a:lvl4pPr marL="1458011" indent="0">
              <a:buNone/>
              <a:defRPr sz="1701" b="1"/>
            </a:lvl4pPr>
            <a:lvl5pPr marL="1944014" indent="0">
              <a:buNone/>
              <a:defRPr sz="1701" b="1"/>
            </a:lvl5pPr>
            <a:lvl6pPr marL="2430018" indent="0">
              <a:buNone/>
              <a:defRPr sz="1701" b="1"/>
            </a:lvl6pPr>
            <a:lvl7pPr marL="2916022" indent="0">
              <a:buNone/>
              <a:defRPr sz="1701" b="1"/>
            </a:lvl7pPr>
            <a:lvl8pPr marL="3402025" indent="0">
              <a:buNone/>
              <a:defRPr sz="1701" b="1"/>
            </a:lvl8pPr>
            <a:lvl9pPr marL="3888029" indent="0">
              <a:buNone/>
              <a:defRPr sz="17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0884" y="5260078"/>
            <a:ext cx="4132378" cy="77367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B1F3-BF6A-4D29-9786-0A6C789146B6}" type="datetimeFigureOut">
              <a:rPr lang="en-US" smtClean="0"/>
              <a:t>6/21/21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EAAE-5584-48A0-9A61-9760F46DA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281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B1F3-BF6A-4D29-9786-0A6C789146B6}" type="datetimeFigureOut">
              <a:rPr lang="en-US" smtClean="0"/>
              <a:t>6/21/21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EAAE-5584-48A0-9A61-9760F46DA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216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B1F3-BF6A-4D29-9786-0A6C789146B6}" type="datetimeFigureOut">
              <a:rPr lang="en-US" smtClean="0"/>
              <a:t>6/21/21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EAAE-5584-48A0-9A61-9760F46DA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406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534" y="960014"/>
            <a:ext cx="3135038" cy="3360050"/>
          </a:xfrm>
        </p:spPr>
        <p:txBody>
          <a:bodyPr anchor="b"/>
          <a:lstStyle>
            <a:lvl1pPr>
              <a:defRPr sz="34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2378" y="2073367"/>
            <a:ext cx="4920883" cy="10233485"/>
          </a:xfrm>
        </p:spPr>
        <p:txBody>
          <a:bodyPr/>
          <a:lstStyle>
            <a:lvl1pPr>
              <a:defRPr sz="3402"/>
            </a:lvl1pPr>
            <a:lvl2pPr>
              <a:defRPr sz="2976"/>
            </a:lvl2pPr>
            <a:lvl3pPr>
              <a:defRPr sz="2551"/>
            </a:lvl3pPr>
            <a:lvl4pPr>
              <a:defRPr sz="2126"/>
            </a:lvl4pPr>
            <a:lvl5pPr>
              <a:defRPr sz="2126"/>
            </a:lvl5pPr>
            <a:lvl6pPr>
              <a:defRPr sz="2126"/>
            </a:lvl6pPr>
            <a:lvl7pPr>
              <a:defRPr sz="2126"/>
            </a:lvl7pPr>
            <a:lvl8pPr>
              <a:defRPr sz="2126"/>
            </a:lvl8pPr>
            <a:lvl9pPr>
              <a:defRPr sz="21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9534" y="4320064"/>
            <a:ext cx="3135038" cy="8003453"/>
          </a:xfrm>
        </p:spPr>
        <p:txBody>
          <a:bodyPr/>
          <a:lstStyle>
            <a:lvl1pPr marL="0" indent="0">
              <a:buNone/>
              <a:defRPr sz="1701"/>
            </a:lvl1pPr>
            <a:lvl2pPr marL="486004" indent="0">
              <a:buNone/>
              <a:defRPr sz="1488"/>
            </a:lvl2pPr>
            <a:lvl3pPr marL="972007" indent="0">
              <a:buNone/>
              <a:defRPr sz="1276"/>
            </a:lvl3pPr>
            <a:lvl4pPr marL="1458011" indent="0">
              <a:buNone/>
              <a:defRPr sz="1063"/>
            </a:lvl4pPr>
            <a:lvl5pPr marL="1944014" indent="0">
              <a:buNone/>
              <a:defRPr sz="1063"/>
            </a:lvl5pPr>
            <a:lvl6pPr marL="2430018" indent="0">
              <a:buNone/>
              <a:defRPr sz="1063"/>
            </a:lvl6pPr>
            <a:lvl7pPr marL="2916022" indent="0">
              <a:buNone/>
              <a:defRPr sz="1063"/>
            </a:lvl7pPr>
            <a:lvl8pPr marL="3402025" indent="0">
              <a:buNone/>
              <a:defRPr sz="1063"/>
            </a:lvl8pPr>
            <a:lvl9pPr marL="3888029" indent="0">
              <a:buNone/>
              <a:defRPr sz="10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B1F3-BF6A-4D29-9786-0A6C789146B6}" type="datetimeFigureOut">
              <a:rPr lang="en-US" smtClean="0"/>
              <a:t>6/21/21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EAAE-5584-48A0-9A61-9760F46DA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23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534" y="960014"/>
            <a:ext cx="3135038" cy="3360050"/>
          </a:xfrm>
        </p:spPr>
        <p:txBody>
          <a:bodyPr anchor="b"/>
          <a:lstStyle>
            <a:lvl1pPr>
              <a:defRPr sz="34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32378" y="2073367"/>
            <a:ext cx="4920883" cy="10233485"/>
          </a:xfrm>
        </p:spPr>
        <p:txBody>
          <a:bodyPr anchor="t"/>
          <a:lstStyle>
            <a:lvl1pPr marL="0" indent="0">
              <a:buNone/>
              <a:defRPr sz="3402"/>
            </a:lvl1pPr>
            <a:lvl2pPr marL="486004" indent="0">
              <a:buNone/>
              <a:defRPr sz="2976"/>
            </a:lvl2pPr>
            <a:lvl3pPr marL="972007" indent="0">
              <a:buNone/>
              <a:defRPr sz="2551"/>
            </a:lvl3pPr>
            <a:lvl4pPr marL="1458011" indent="0">
              <a:buNone/>
              <a:defRPr sz="2126"/>
            </a:lvl4pPr>
            <a:lvl5pPr marL="1944014" indent="0">
              <a:buNone/>
              <a:defRPr sz="2126"/>
            </a:lvl5pPr>
            <a:lvl6pPr marL="2430018" indent="0">
              <a:buNone/>
              <a:defRPr sz="2126"/>
            </a:lvl6pPr>
            <a:lvl7pPr marL="2916022" indent="0">
              <a:buNone/>
              <a:defRPr sz="2126"/>
            </a:lvl7pPr>
            <a:lvl8pPr marL="3402025" indent="0">
              <a:buNone/>
              <a:defRPr sz="2126"/>
            </a:lvl8pPr>
            <a:lvl9pPr marL="3888029" indent="0">
              <a:buNone/>
              <a:defRPr sz="212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9534" y="4320064"/>
            <a:ext cx="3135038" cy="8003453"/>
          </a:xfrm>
        </p:spPr>
        <p:txBody>
          <a:bodyPr/>
          <a:lstStyle>
            <a:lvl1pPr marL="0" indent="0">
              <a:buNone/>
              <a:defRPr sz="1701"/>
            </a:lvl1pPr>
            <a:lvl2pPr marL="486004" indent="0">
              <a:buNone/>
              <a:defRPr sz="1488"/>
            </a:lvl2pPr>
            <a:lvl3pPr marL="972007" indent="0">
              <a:buNone/>
              <a:defRPr sz="1276"/>
            </a:lvl3pPr>
            <a:lvl4pPr marL="1458011" indent="0">
              <a:buNone/>
              <a:defRPr sz="1063"/>
            </a:lvl4pPr>
            <a:lvl5pPr marL="1944014" indent="0">
              <a:buNone/>
              <a:defRPr sz="1063"/>
            </a:lvl5pPr>
            <a:lvl6pPr marL="2430018" indent="0">
              <a:buNone/>
              <a:defRPr sz="1063"/>
            </a:lvl6pPr>
            <a:lvl7pPr marL="2916022" indent="0">
              <a:buNone/>
              <a:defRPr sz="1063"/>
            </a:lvl7pPr>
            <a:lvl8pPr marL="3402025" indent="0">
              <a:buNone/>
              <a:defRPr sz="1063"/>
            </a:lvl8pPr>
            <a:lvl9pPr marL="3888029" indent="0">
              <a:buNone/>
              <a:defRPr sz="10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B1F3-BF6A-4D29-9786-0A6C789146B6}" type="datetimeFigureOut">
              <a:rPr lang="en-US" smtClean="0"/>
              <a:t>6/21/21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EAAE-5584-48A0-9A61-9760F46DA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345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8268" y="766681"/>
            <a:ext cx="8383727" cy="2783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8268" y="3833390"/>
            <a:ext cx="8383727" cy="913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8268" y="13346867"/>
            <a:ext cx="2187059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3B1F3-BF6A-4D29-9786-0A6C789146B6}" type="datetimeFigureOut">
              <a:rPr lang="en-US" smtClean="0"/>
              <a:t>6/21/21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19837" y="13346867"/>
            <a:ext cx="3280589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64936" y="13346867"/>
            <a:ext cx="2187059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DEAAE-5584-48A0-9A61-9760F46DA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70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72007" rtl="0" eaLnBrk="1" latinLnBrk="0" hangingPunct="1">
        <a:lnSpc>
          <a:spcPct val="90000"/>
        </a:lnSpc>
        <a:spcBef>
          <a:spcPct val="0"/>
        </a:spcBef>
        <a:buNone/>
        <a:defRPr sz="46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002" indent="-243002" algn="l" defTabSz="972007" rtl="0" eaLnBrk="1" latinLnBrk="0" hangingPunct="1">
        <a:lnSpc>
          <a:spcPct val="90000"/>
        </a:lnSpc>
        <a:spcBef>
          <a:spcPts val="1063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29005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2pPr>
      <a:lvl3pPr marL="1215009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701013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1913" kern="1200">
          <a:solidFill>
            <a:schemeClr val="tx1"/>
          </a:solidFill>
          <a:latin typeface="+mn-lt"/>
          <a:ea typeface="+mn-ea"/>
          <a:cs typeface="+mn-cs"/>
        </a:defRPr>
      </a:lvl4pPr>
      <a:lvl5pPr marL="2187016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1913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1913" kern="1200">
          <a:solidFill>
            <a:schemeClr val="tx1"/>
          </a:solidFill>
          <a:latin typeface="+mn-lt"/>
          <a:ea typeface="+mn-ea"/>
          <a:cs typeface="+mn-cs"/>
        </a:defRPr>
      </a:lvl6pPr>
      <a:lvl7pPr marL="3159023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1913" kern="1200">
          <a:solidFill>
            <a:schemeClr val="tx1"/>
          </a:solidFill>
          <a:latin typeface="+mn-lt"/>
          <a:ea typeface="+mn-ea"/>
          <a:cs typeface="+mn-cs"/>
        </a:defRPr>
      </a:lvl7pPr>
      <a:lvl8pPr marL="3645027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1913" kern="1200">
          <a:solidFill>
            <a:schemeClr val="tx1"/>
          </a:solidFill>
          <a:latin typeface="+mn-lt"/>
          <a:ea typeface="+mn-ea"/>
          <a:cs typeface="+mn-cs"/>
        </a:defRPr>
      </a:lvl8pPr>
      <a:lvl9pPr marL="4131031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1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1pPr>
      <a:lvl2pPr marL="486004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2pPr>
      <a:lvl3pPr marL="972007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3pPr>
      <a:lvl4pPr marL="1458011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4pPr>
      <a:lvl5pPr marL="1944014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5pPr>
      <a:lvl6pPr marL="2430018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6pPr>
      <a:lvl7pPr marL="2916022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7pPr>
      <a:lvl8pPr marL="3402025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8pPr>
      <a:lvl9pPr marL="3888029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jpg"/><Relationship Id="rId7" Type="http://schemas.openxmlformats.org/officeDocument/2006/relationships/image" Target="../media/image6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emf"/><Relationship Id="rId5" Type="http://schemas.openxmlformats.org/officeDocument/2006/relationships/image" Target="../media/image4.jpg"/><Relationship Id="rId10" Type="http://schemas.openxmlformats.org/officeDocument/2006/relationships/image" Target="../media/image9.emf"/><Relationship Id="rId4" Type="http://schemas.openxmlformats.org/officeDocument/2006/relationships/image" Target="../media/image3.jpg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82" descr="Chart, box and whisker chart&#10;&#10;Description automatically generated">
            <a:extLst>
              <a:ext uri="{FF2B5EF4-FFF2-40B4-BE49-F238E27FC236}">
                <a16:creationId xmlns:a16="http://schemas.microsoft.com/office/drawing/2014/main" id="{D41A7052-23D9-415A-A33F-AE842726AB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914" y="400174"/>
            <a:ext cx="3240000" cy="2551499"/>
          </a:xfrm>
          <a:prstGeom prst="rect">
            <a:avLst/>
          </a:prstGeom>
        </p:spPr>
      </p:pic>
      <p:pic>
        <p:nvPicPr>
          <p:cNvPr id="84" name="Picture 83" descr="Chart, box and whisker chart&#10;&#10;Description automatically generated">
            <a:extLst>
              <a:ext uri="{FF2B5EF4-FFF2-40B4-BE49-F238E27FC236}">
                <a16:creationId xmlns:a16="http://schemas.microsoft.com/office/drawing/2014/main" id="{189E1322-BCAE-41FB-AB33-C7E8277841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388" y="3269725"/>
            <a:ext cx="3240000" cy="2810700"/>
          </a:xfrm>
          <a:prstGeom prst="rect">
            <a:avLst/>
          </a:prstGeom>
        </p:spPr>
      </p:pic>
      <p:pic>
        <p:nvPicPr>
          <p:cNvPr id="85" name="Picture 84" descr="Chart, box and whisker chart&#10;&#10;Description automatically generated">
            <a:extLst>
              <a:ext uri="{FF2B5EF4-FFF2-40B4-BE49-F238E27FC236}">
                <a16:creationId xmlns:a16="http://schemas.microsoft.com/office/drawing/2014/main" id="{0DAC1BD4-F333-4769-AA8A-FEF1E11C7A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388" y="11699339"/>
            <a:ext cx="3240000" cy="2705401"/>
          </a:xfrm>
          <a:prstGeom prst="rect">
            <a:avLst/>
          </a:prstGeom>
        </p:spPr>
      </p:pic>
      <p:pic>
        <p:nvPicPr>
          <p:cNvPr id="86" name="Picture 85" descr="Chart, box and whisker chart&#10;&#10;Description automatically generated">
            <a:extLst>
              <a:ext uri="{FF2B5EF4-FFF2-40B4-BE49-F238E27FC236}">
                <a16:creationId xmlns:a16="http://schemas.microsoft.com/office/drawing/2014/main" id="{943B0C90-F461-45BF-ABDF-B83B43D051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388" y="9056206"/>
            <a:ext cx="3240000" cy="2511000"/>
          </a:xfrm>
          <a:prstGeom prst="rect">
            <a:avLst/>
          </a:prstGeom>
        </p:spPr>
      </p:pic>
      <p:pic>
        <p:nvPicPr>
          <p:cNvPr id="87" name="Picture 86" descr="Chart, box and whisker chart&#10;&#10;Description automatically generated">
            <a:extLst>
              <a:ext uri="{FF2B5EF4-FFF2-40B4-BE49-F238E27FC236}">
                <a16:creationId xmlns:a16="http://schemas.microsoft.com/office/drawing/2014/main" id="{CFEFF14B-F923-4236-B42F-AEE3F5DA42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388" y="6164214"/>
            <a:ext cx="3240000" cy="2794501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742E1BF6-AC2C-48B9-8C55-0CA5D383B53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6086"/>
          <a:stretch/>
        </p:blipFill>
        <p:spPr>
          <a:xfrm>
            <a:off x="1472973" y="400174"/>
            <a:ext cx="4531005" cy="2535664"/>
          </a:xfrm>
          <a:prstGeom prst="rect">
            <a:avLst/>
          </a:prstGeom>
        </p:spPr>
      </p:pic>
      <p:sp>
        <p:nvSpPr>
          <p:cNvPr id="89" name="TextBox 88">
            <a:extLst>
              <a:ext uri="{FF2B5EF4-FFF2-40B4-BE49-F238E27FC236}">
                <a16:creationId xmlns:a16="http://schemas.microsoft.com/office/drawing/2014/main" id="{A409CDB6-9B7E-4557-B68D-C5EF69220ECA}"/>
              </a:ext>
            </a:extLst>
          </p:cNvPr>
          <p:cNvSpPr txBox="1"/>
          <p:nvPr/>
        </p:nvSpPr>
        <p:spPr>
          <a:xfrm>
            <a:off x="148020" y="400174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All genes</a:t>
            </a:r>
          </a:p>
        </p:txBody>
      </p:sp>
      <p:pic>
        <p:nvPicPr>
          <p:cNvPr id="90" name="Picture 89">
            <a:extLst>
              <a:ext uri="{FF2B5EF4-FFF2-40B4-BE49-F238E27FC236}">
                <a16:creationId xmlns:a16="http://schemas.microsoft.com/office/drawing/2014/main" id="{5F2F6BB2-E101-44C1-82DE-A56ECA16F0F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7156"/>
          <a:stretch/>
        </p:blipFill>
        <p:spPr>
          <a:xfrm>
            <a:off x="1541273" y="3204936"/>
            <a:ext cx="4462705" cy="2506794"/>
          </a:xfrm>
          <a:prstGeom prst="rect">
            <a:avLst/>
          </a:prstGeom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id="{D109F066-2ED7-49AA-947F-1F2BBD119A9C}"/>
              </a:ext>
            </a:extLst>
          </p:cNvPr>
          <p:cNvSpPr txBox="1"/>
          <p:nvPr/>
        </p:nvSpPr>
        <p:spPr>
          <a:xfrm>
            <a:off x="148020" y="320493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ABA</a:t>
            </a:r>
          </a:p>
        </p:txBody>
      </p:sp>
      <p:pic>
        <p:nvPicPr>
          <p:cNvPr id="92" name="Picture 91">
            <a:extLst>
              <a:ext uri="{FF2B5EF4-FFF2-40B4-BE49-F238E27FC236}">
                <a16:creationId xmlns:a16="http://schemas.microsoft.com/office/drawing/2014/main" id="{0EC0EE0B-CB27-40C5-80D7-8CCDBAA67D6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7156"/>
          <a:stretch/>
        </p:blipFill>
        <p:spPr>
          <a:xfrm>
            <a:off x="1567132" y="6080425"/>
            <a:ext cx="4436846" cy="2506794"/>
          </a:xfrm>
          <a:prstGeom prst="rect">
            <a:avLst/>
          </a:prstGeom>
        </p:spPr>
      </p:pic>
      <p:sp>
        <p:nvSpPr>
          <p:cNvPr id="93" name="TextBox 92">
            <a:extLst>
              <a:ext uri="{FF2B5EF4-FFF2-40B4-BE49-F238E27FC236}">
                <a16:creationId xmlns:a16="http://schemas.microsoft.com/office/drawing/2014/main" id="{429128AA-ED82-4932-B6F5-6EBA1327F3EB}"/>
              </a:ext>
            </a:extLst>
          </p:cNvPr>
          <p:cNvSpPr txBox="1"/>
          <p:nvPr/>
        </p:nvSpPr>
        <p:spPr>
          <a:xfrm>
            <a:off x="148020" y="6080425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Aquaporins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967B1BFC-433E-476D-B41E-F936C267D0C8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7156"/>
          <a:stretch/>
        </p:blipFill>
        <p:spPr>
          <a:xfrm>
            <a:off x="1591321" y="8929845"/>
            <a:ext cx="4472362" cy="2506794"/>
          </a:xfrm>
          <a:prstGeom prst="rect">
            <a:avLst/>
          </a:prstGeom>
        </p:spPr>
      </p:pic>
      <p:sp>
        <p:nvSpPr>
          <p:cNvPr id="95" name="TextBox 94">
            <a:extLst>
              <a:ext uri="{FF2B5EF4-FFF2-40B4-BE49-F238E27FC236}">
                <a16:creationId xmlns:a16="http://schemas.microsoft.com/office/drawing/2014/main" id="{B811EDF4-64BC-4A54-8CCA-5FFF7639BAD7}"/>
              </a:ext>
            </a:extLst>
          </p:cNvPr>
          <p:cNvSpPr txBox="1"/>
          <p:nvPr/>
        </p:nvSpPr>
        <p:spPr>
          <a:xfrm>
            <a:off x="148020" y="8929845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Ethylene</a:t>
            </a:r>
          </a:p>
        </p:txBody>
      </p:sp>
      <p:pic>
        <p:nvPicPr>
          <p:cNvPr id="96" name="Picture 95">
            <a:extLst>
              <a:ext uri="{FF2B5EF4-FFF2-40B4-BE49-F238E27FC236}">
                <a16:creationId xmlns:a16="http://schemas.microsoft.com/office/drawing/2014/main" id="{8FA26FCC-B4FF-4C36-85EA-5F1C2A13220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7156"/>
          <a:stretch/>
        </p:blipFill>
        <p:spPr>
          <a:xfrm>
            <a:off x="1358608" y="11734607"/>
            <a:ext cx="4864416" cy="2506794"/>
          </a:xfrm>
          <a:prstGeom prst="rect">
            <a:avLst/>
          </a:pr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81DDF264-FEBB-4D4F-BAC0-3C3D9C1D3236}"/>
              </a:ext>
            </a:extLst>
          </p:cNvPr>
          <p:cNvSpPr txBox="1"/>
          <p:nvPr/>
        </p:nvSpPr>
        <p:spPr>
          <a:xfrm>
            <a:off x="148020" y="1169933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Expansins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73C542E8-B079-4BCB-81ED-FCE83FE49034}"/>
              </a:ext>
            </a:extLst>
          </p:cNvPr>
          <p:cNvSpPr/>
          <p:nvPr/>
        </p:nvSpPr>
        <p:spPr>
          <a:xfrm>
            <a:off x="9363388" y="2310693"/>
            <a:ext cx="108000" cy="10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015AB108-5417-4DBA-AEE5-47A7B263FE0D}"/>
              </a:ext>
            </a:extLst>
          </p:cNvPr>
          <p:cNvSpPr/>
          <p:nvPr/>
        </p:nvSpPr>
        <p:spPr>
          <a:xfrm>
            <a:off x="9360067" y="1821197"/>
            <a:ext cx="108000" cy="10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A8D10A23-2BCA-48AA-92EF-E788C70C7AF1}"/>
              </a:ext>
            </a:extLst>
          </p:cNvPr>
          <p:cNvSpPr/>
          <p:nvPr/>
        </p:nvSpPr>
        <p:spPr>
          <a:xfrm>
            <a:off x="9360067" y="5419249"/>
            <a:ext cx="108000" cy="10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1F55BC25-78F3-4360-A9D8-2FB79621EE1C}"/>
              </a:ext>
            </a:extLst>
          </p:cNvPr>
          <p:cNvSpPr/>
          <p:nvPr/>
        </p:nvSpPr>
        <p:spPr>
          <a:xfrm>
            <a:off x="9360067" y="4929753"/>
            <a:ext cx="108000" cy="10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DFB50AB8-0C77-41A9-8008-E1DF52FF6CD0}"/>
              </a:ext>
            </a:extLst>
          </p:cNvPr>
          <p:cNvSpPr/>
          <p:nvPr/>
        </p:nvSpPr>
        <p:spPr>
          <a:xfrm>
            <a:off x="9360067" y="8015798"/>
            <a:ext cx="108000" cy="10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3FFD4FD2-847C-4079-8C36-7C092C6F77B6}"/>
              </a:ext>
            </a:extLst>
          </p:cNvPr>
          <p:cNvSpPr/>
          <p:nvPr/>
        </p:nvSpPr>
        <p:spPr>
          <a:xfrm>
            <a:off x="9360067" y="6771523"/>
            <a:ext cx="108000" cy="10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9119BE57-B96F-41EB-A016-E2BA64F20983}"/>
              </a:ext>
            </a:extLst>
          </p:cNvPr>
          <p:cNvSpPr/>
          <p:nvPr/>
        </p:nvSpPr>
        <p:spPr>
          <a:xfrm>
            <a:off x="9369093" y="10442243"/>
            <a:ext cx="108000" cy="10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CE6D2CB-3C86-42F5-9616-37F4E2A85450}"/>
              </a:ext>
            </a:extLst>
          </p:cNvPr>
          <p:cNvSpPr/>
          <p:nvPr/>
        </p:nvSpPr>
        <p:spPr>
          <a:xfrm>
            <a:off x="9360067" y="10214177"/>
            <a:ext cx="108000" cy="10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840772D1-DD07-41E5-89D0-68006CD7F8B7}"/>
              </a:ext>
            </a:extLst>
          </p:cNvPr>
          <p:cNvSpPr/>
          <p:nvPr/>
        </p:nvSpPr>
        <p:spPr>
          <a:xfrm>
            <a:off x="9360067" y="12865656"/>
            <a:ext cx="108000" cy="10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BDEC3B98-EC0A-4249-AFAF-70018FC54136}"/>
              </a:ext>
            </a:extLst>
          </p:cNvPr>
          <p:cNvSpPr/>
          <p:nvPr/>
        </p:nvSpPr>
        <p:spPr>
          <a:xfrm>
            <a:off x="9360067" y="13636106"/>
            <a:ext cx="108000" cy="10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2DDC2978-3939-44E1-B282-7399D6442A7A}"/>
              </a:ext>
            </a:extLst>
          </p:cNvPr>
          <p:cNvSpPr/>
          <p:nvPr/>
        </p:nvSpPr>
        <p:spPr>
          <a:xfrm>
            <a:off x="9360067" y="13365648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894DF988-A104-414B-9C4E-0ADD2D4733F8}"/>
              </a:ext>
            </a:extLst>
          </p:cNvPr>
          <p:cNvSpPr/>
          <p:nvPr/>
        </p:nvSpPr>
        <p:spPr>
          <a:xfrm>
            <a:off x="9360067" y="13115652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4480B35F-578E-4D58-B114-272650248929}"/>
              </a:ext>
            </a:extLst>
          </p:cNvPr>
          <p:cNvSpPr/>
          <p:nvPr/>
        </p:nvSpPr>
        <p:spPr>
          <a:xfrm>
            <a:off x="9360067" y="12615660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02D6E75-03E6-4D19-83E0-27255D54397C}"/>
              </a:ext>
            </a:extLst>
          </p:cNvPr>
          <p:cNvSpPr/>
          <p:nvPr/>
        </p:nvSpPr>
        <p:spPr>
          <a:xfrm>
            <a:off x="9360067" y="12345202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5558C0B0-F435-4DE8-BE89-3D31F242DBD4}"/>
              </a:ext>
            </a:extLst>
          </p:cNvPr>
          <p:cNvSpPr/>
          <p:nvPr/>
        </p:nvSpPr>
        <p:spPr>
          <a:xfrm>
            <a:off x="9360067" y="12081720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7D8923D6-4DAE-40BD-B8B0-3F665FA3E841}"/>
              </a:ext>
            </a:extLst>
          </p:cNvPr>
          <p:cNvSpPr/>
          <p:nvPr/>
        </p:nvSpPr>
        <p:spPr>
          <a:xfrm>
            <a:off x="9360067" y="11818238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8FDA37F5-9B01-4599-B5A1-CDB8FE48C05F}"/>
              </a:ext>
            </a:extLst>
          </p:cNvPr>
          <p:cNvSpPr/>
          <p:nvPr/>
        </p:nvSpPr>
        <p:spPr>
          <a:xfrm>
            <a:off x="9360067" y="10957342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A51B919-142E-43BD-9A92-3F2C1EC287A0}"/>
              </a:ext>
            </a:extLst>
          </p:cNvPr>
          <p:cNvSpPr/>
          <p:nvPr/>
        </p:nvSpPr>
        <p:spPr>
          <a:xfrm>
            <a:off x="9360067" y="10714113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23D82C23-9122-438C-87AE-BB003E0E9D22}"/>
              </a:ext>
            </a:extLst>
          </p:cNvPr>
          <p:cNvSpPr/>
          <p:nvPr/>
        </p:nvSpPr>
        <p:spPr>
          <a:xfrm>
            <a:off x="9369093" y="9942307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BC6394A2-51E2-4E22-8417-4B2B6FFE6D6D}"/>
              </a:ext>
            </a:extLst>
          </p:cNvPr>
          <p:cNvSpPr/>
          <p:nvPr/>
        </p:nvSpPr>
        <p:spPr>
          <a:xfrm>
            <a:off x="9369093" y="9689347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9EEC5A2A-DA89-4993-87F4-0655DC44F5A8}"/>
              </a:ext>
            </a:extLst>
          </p:cNvPr>
          <p:cNvSpPr/>
          <p:nvPr/>
        </p:nvSpPr>
        <p:spPr>
          <a:xfrm>
            <a:off x="9360067" y="9439644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514A1BC2-EA93-48E2-8490-292B0A564C0C}"/>
              </a:ext>
            </a:extLst>
          </p:cNvPr>
          <p:cNvSpPr/>
          <p:nvPr/>
        </p:nvSpPr>
        <p:spPr>
          <a:xfrm>
            <a:off x="9360067" y="9181032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AE501959-D878-4C75-A51D-96C2B4F7BEDE}"/>
              </a:ext>
            </a:extLst>
          </p:cNvPr>
          <p:cNvSpPr/>
          <p:nvPr/>
        </p:nvSpPr>
        <p:spPr>
          <a:xfrm>
            <a:off x="9360067" y="8290258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41EEDF0E-4889-4078-B0D2-0DDBB5408740}"/>
              </a:ext>
            </a:extLst>
          </p:cNvPr>
          <p:cNvSpPr/>
          <p:nvPr/>
        </p:nvSpPr>
        <p:spPr>
          <a:xfrm>
            <a:off x="9360067" y="7782282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1164D5E1-D826-4989-A503-5DA2E11D1105}"/>
              </a:ext>
            </a:extLst>
          </p:cNvPr>
          <p:cNvSpPr/>
          <p:nvPr/>
        </p:nvSpPr>
        <p:spPr>
          <a:xfrm>
            <a:off x="9360067" y="7534553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E6824AAF-DA75-4005-812E-40E49D610CEE}"/>
              </a:ext>
            </a:extLst>
          </p:cNvPr>
          <p:cNvSpPr/>
          <p:nvPr/>
        </p:nvSpPr>
        <p:spPr>
          <a:xfrm>
            <a:off x="9360067" y="7262318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787E8BA6-8D5A-4969-A523-8C4440847818}"/>
              </a:ext>
            </a:extLst>
          </p:cNvPr>
          <p:cNvSpPr/>
          <p:nvPr/>
        </p:nvSpPr>
        <p:spPr>
          <a:xfrm>
            <a:off x="9360067" y="7022744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683B4D5B-F614-4D48-BBD9-44C1E2FA78A8}"/>
              </a:ext>
            </a:extLst>
          </p:cNvPr>
          <p:cNvSpPr/>
          <p:nvPr/>
        </p:nvSpPr>
        <p:spPr>
          <a:xfrm>
            <a:off x="9360067" y="6520880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B075D240-A25B-48B5-9CF0-2F09742F8CAC}"/>
              </a:ext>
            </a:extLst>
          </p:cNvPr>
          <p:cNvSpPr/>
          <p:nvPr/>
        </p:nvSpPr>
        <p:spPr>
          <a:xfrm>
            <a:off x="9360067" y="6274842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55091030-FCE5-425B-AD3D-C1227399B15E}"/>
              </a:ext>
            </a:extLst>
          </p:cNvPr>
          <p:cNvSpPr/>
          <p:nvPr/>
        </p:nvSpPr>
        <p:spPr>
          <a:xfrm>
            <a:off x="9360067" y="5173785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6C0EE527-3C6A-4625-8E9F-E0974077531B}"/>
              </a:ext>
            </a:extLst>
          </p:cNvPr>
          <p:cNvSpPr/>
          <p:nvPr/>
        </p:nvSpPr>
        <p:spPr>
          <a:xfrm>
            <a:off x="9360067" y="4666271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2FD94102-8DE9-491A-810D-675D321FBE09}"/>
              </a:ext>
            </a:extLst>
          </p:cNvPr>
          <p:cNvSpPr/>
          <p:nvPr/>
        </p:nvSpPr>
        <p:spPr>
          <a:xfrm>
            <a:off x="9360067" y="4405742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9BE300D-90D4-42AF-A786-9F6D851A3B71}"/>
              </a:ext>
            </a:extLst>
          </p:cNvPr>
          <p:cNvSpPr/>
          <p:nvPr/>
        </p:nvSpPr>
        <p:spPr>
          <a:xfrm>
            <a:off x="9369093" y="4151467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A5D235D6-C9A2-48A5-97EC-5FEA201FF6EF}"/>
              </a:ext>
            </a:extLst>
          </p:cNvPr>
          <p:cNvSpPr/>
          <p:nvPr/>
        </p:nvSpPr>
        <p:spPr>
          <a:xfrm>
            <a:off x="9369093" y="3890592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4AEB265D-27A4-4996-89F3-FB30EDEACF0A}"/>
              </a:ext>
            </a:extLst>
          </p:cNvPr>
          <p:cNvSpPr/>
          <p:nvPr/>
        </p:nvSpPr>
        <p:spPr>
          <a:xfrm>
            <a:off x="9369093" y="3636317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05059B4E-8604-4E02-A93E-62B59D74071B}"/>
              </a:ext>
            </a:extLst>
          </p:cNvPr>
          <p:cNvSpPr/>
          <p:nvPr/>
        </p:nvSpPr>
        <p:spPr>
          <a:xfrm>
            <a:off x="9369093" y="3388728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6F3763CC-D61A-4563-B287-CF32A60B295D}"/>
              </a:ext>
            </a:extLst>
          </p:cNvPr>
          <p:cNvSpPr/>
          <p:nvPr/>
        </p:nvSpPr>
        <p:spPr>
          <a:xfrm>
            <a:off x="9369093" y="2075472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A4603CC1-2F3F-476B-B1C3-7E240ABF0253}"/>
              </a:ext>
            </a:extLst>
          </p:cNvPr>
          <p:cNvSpPr/>
          <p:nvPr/>
        </p:nvSpPr>
        <p:spPr>
          <a:xfrm>
            <a:off x="9360067" y="1554171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A97E4BB8-96CF-4954-9908-354409400991}"/>
              </a:ext>
            </a:extLst>
          </p:cNvPr>
          <p:cNvSpPr/>
          <p:nvPr/>
        </p:nvSpPr>
        <p:spPr>
          <a:xfrm>
            <a:off x="9360067" y="1324536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8FA976F3-3786-4969-A3EC-D43A8444B03D}"/>
              </a:ext>
            </a:extLst>
          </p:cNvPr>
          <p:cNvSpPr/>
          <p:nvPr/>
        </p:nvSpPr>
        <p:spPr>
          <a:xfrm>
            <a:off x="9360067" y="1037020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BD88E5E6-6E53-42E7-90D7-B3AFBB8CE786}"/>
              </a:ext>
            </a:extLst>
          </p:cNvPr>
          <p:cNvSpPr/>
          <p:nvPr/>
        </p:nvSpPr>
        <p:spPr>
          <a:xfrm>
            <a:off x="9360067" y="788740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C2235E4E-20C8-43D2-8041-BAFA25F8E2ED}"/>
              </a:ext>
            </a:extLst>
          </p:cNvPr>
          <p:cNvSpPr/>
          <p:nvPr/>
        </p:nvSpPr>
        <p:spPr>
          <a:xfrm>
            <a:off x="9360067" y="530136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E1D100AC-0BCD-4CF1-998B-E90C8599DECD}"/>
              </a:ext>
            </a:extLst>
          </p:cNvPr>
          <p:cNvSpPr/>
          <p:nvPr/>
        </p:nvSpPr>
        <p:spPr>
          <a:xfrm>
            <a:off x="6223024" y="102193"/>
            <a:ext cx="144000" cy="144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8B7546D4-8CF0-4342-8E48-8561D155839D}"/>
              </a:ext>
            </a:extLst>
          </p:cNvPr>
          <p:cNvSpPr txBox="1"/>
          <p:nvPr/>
        </p:nvSpPr>
        <p:spPr>
          <a:xfrm>
            <a:off x="6340567" y="24116"/>
            <a:ext cx="2342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Cracking tolerant cultivar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EFC663B0-76DC-49BF-9D91-F3715C9C58CF}"/>
              </a:ext>
            </a:extLst>
          </p:cNvPr>
          <p:cNvSpPr/>
          <p:nvPr/>
        </p:nvSpPr>
        <p:spPr>
          <a:xfrm>
            <a:off x="2937649" y="102193"/>
            <a:ext cx="144000" cy="144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D132465A-861D-4A61-88F7-91FAF971BD64}"/>
              </a:ext>
            </a:extLst>
          </p:cNvPr>
          <p:cNvSpPr txBox="1"/>
          <p:nvPr/>
        </p:nvSpPr>
        <p:spPr>
          <a:xfrm>
            <a:off x="3068421" y="20304"/>
            <a:ext cx="2669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Cracking susceptible cultivar</a:t>
            </a:r>
          </a:p>
        </p:txBody>
      </p:sp>
    </p:spTree>
    <p:extLst>
      <p:ext uri="{BB962C8B-B14F-4D97-AF65-F5344CB8AC3E}">
        <p14:creationId xmlns:p14="http://schemas.microsoft.com/office/powerpoint/2010/main" val="3635059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12</Words>
  <Application>Microsoft Macintosh PowerPoint</Application>
  <PresentationFormat>Προσαρμογή</PresentationFormat>
  <Paragraphs>7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Michail Michailidis</dc:creator>
  <cp:lastModifiedBy>Athanasios Molasiotis</cp:lastModifiedBy>
  <cp:revision>7</cp:revision>
  <dcterms:created xsi:type="dcterms:W3CDTF">2021-06-19T04:48:02Z</dcterms:created>
  <dcterms:modified xsi:type="dcterms:W3CDTF">2021-06-21T09:33:11Z</dcterms:modified>
</cp:coreProperties>
</file>