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4463E8-73A8-4B63-A0EA-E60E70FBCD22}" v="1" dt="2021-05-25T01:23:03.6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unnag Saha" userId="687672d0601a774b" providerId="LiveId" clId="{F84463E8-73A8-4B63-A0EA-E60E70FBCD22}"/>
    <pc:docChg chg="custSel modSld">
      <pc:chgData name="Punnag Saha" userId="687672d0601a774b" providerId="LiveId" clId="{F84463E8-73A8-4B63-A0EA-E60E70FBCD22}" dt="2021-05-25T01:23:38.182" v="29" actId="313"/>
      <pc:docMkLst>
        <pc:docMk/>
      </pc:docMkLst>
      <pc:sldChg chg="addSp modSp mod">
        <pc:chgData name="Punnag Saha" userId="687672d0601a774b" providerId="LiveId" clId="{F84463E8-73A8-4B63-A0EA-E60E70FBCD22}" dt="2021-05-25T01:23:38.182" v="29" actId="313"/>
        <pc:sldMkLst>
          <pc:docMk/>
          <pc:sldMk cId="3194882882" sldId="256"/>
        </pc:sldMkLst>
        <pc:spChg chg="add mod">
          <ac:chgData name="Punnag Saha" userId="687672d0601a774b" providerId="LiveId" clId="{F84463E8-73A8-4B63-A0EA-E60E70FBCD22}" dt="2021-05-25T01:23:38.182" v="29" actId="313"/>
          <ac:spMkLst>
            <pc:docMk/>
            <pc:sldMk cId="3194882882" sldId="256"/>
            <ac:spMk id="2" creationId="{AE431DC7-1FED-41F7-A28E-427A00CDB199}"/>
          </ac:spMkLst>
        </pc:spChg>
        <pc:picChg chg="mod">
          <ac:chgData name="Punnag Saha" userId="687672d0601a774b" providerId="LiveId" clId="{F84463E8-73A8-4B63-A0EA-E60E70FBCD22}" dt="2021-05-25T01:23:34.966" v="28" actId="1076"/>
          <ac:picMkLst>
            <pc:docMk/>
            <pc:sldMk cId="3194882882" sldId="256"/>
            <ac:picMk id="5" creationId="{E3C653C1-4E07-437F-B27E-6D3A261078B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59219-E4A2-4CBA-BFFB-2F03E96476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10E6-4929-4D02-ADBD-D73B75460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0CF48-EDE7-44BB-B4A9-794551E27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0E6C5-17DF-43C1-B6BC-0E619B61A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BE7EF-704E-4C5A-85BF-B4E9B992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16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2CE40-54EC-48C8-9982-5CDB9F0FD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5EBF62-0315-4958-BE9B-30A09628D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7996D-D112-4F35-8893-7E1C6F22D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BDC99-130B-4588-B183-2FE2DF051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03CCB-83E3-453E-B25F-2ADFEC733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170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C6AA6A-9F5A-4C2A-AECD-B181CB24B3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23F0FE-C603-4B82-B922-16A4C7B0F6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A669E-66AF-4B06-807C-A23C6BCAF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0CE15-D130-49DD-B955-78C15F4D4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1D017-3EDA-423F-9CDD-25721EBB1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4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A8F3B-0225-4EE6-BA7D-19DE33A69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A6D6BD-85DB-4678-BED6-87C1C98C90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23CD6-C896-4E09-AA4C-25D1AF2F4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5C559-08E7-472A-806C-B1ED4BDFE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31508-A9DE-47F3-95AA-F7E9029C4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22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E4ED4-2583-41D6-9A6F-0718C956F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30A85-2E2C-4267-85A2-633B4BB7E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6F230-8381-4F22-B62F-9C62EFAA3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70878-ABA5-43DF-AF8B-F891A140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6F929-A7A9-453B-9080-6605AE678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0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4DCD6-E3DA-4D6D-8F12-A438035EE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4B016-CAD7-4A16-AF79-3BA3E39FA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8233AC-678B-4DF8-869C-664E8EF787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0BB98B-3BCA-461E-B256-135018D8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C51FD8-0EBC-4D41-A394-605360602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2EBB0D-EEC0-4970-8E7A-A8E20DCA4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4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2D07D-397E-47F2-824C-B178593CB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BCEF27-D16B-45DB-97E1-432D36819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D50D63-74F7-4B2A-8536-C655A93043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670B00-C803-419E-8E0B-8A288648F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F835AA-730E-44DC-8263-B690674EA7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FF3D19-17B0-490B-8E4A-D289145DB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8B26CC-5F00-46E7-9839-4E001776D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F36503-09F4-497B-8F8B-10316906D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773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FC28D-1B1C-43CE-92F0-289B8C56F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EACEB0-CAB7-4BE5-9691-8BA91289E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2A7DC-7271-44D5-9A29-A03D79D39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78AFDB-2249-44DF-AB9D-7FE1D7ADB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1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3E013F-03B6-4254-A6B7-F2AABA262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6D94C3-C2D1-4F22-A449-0088CB597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73C12-A6F4-46D5-9C4B-391B4642E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11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A4900-A663-469B-B78A-2DB8B6AD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4C186-39F8-44C2-A962-59A710C86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A29BFE-3235-4D96-B77E-BE819B3010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ADB7A9-BA31-44F7-B7BD-EB086506C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E31F2E-EBF1-4B60-944F-118ABEC56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AE554F-CBB9-42B4-A17F-B278E6071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02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343C1-9735-4A11-9BE5-36C390AC3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40495F-7176-43C8-BDC6-1E944F582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3CC3DD-29B0-409F-B09A-537C10DC1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074F3-4C35-4B73-A73E-16C11C0F2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3E12F5-83E4-49B9-8D0D-10D740AA0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DB8AAF-FA91-47D8-872D-D8A34D8E1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9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9AB650-2F7E-4C54-AE96-8DF25753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C45EE-5184-463E-A24F-9127BA78CA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53942-AC87-473B-8EC6-3AAC4CD433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6F8E-A180-4CE8-AB1F-A152F1402B92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461F7-624F-4869-A6FE-DA8B0E08DB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D7B53-793E-4C60-8512-6EE3174D8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2F994-D920-441D-999F-26064A2A0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6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C653C1-4E07-437F-B27E-6D3A26107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489" y="1049892"/>
            <a:ext cx="6068067" cy="56858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431DC7-1FED-41F7-A28E-427A00CDB199}"/>
              </a:ext>
            </a:extLst>
          </p:cNvPr>
          <p:cNvSpPr txBox="1"/>
          <p:nvPr/>
        </p:nvSpPr>
        <p:spPr>
          <a:xfrm>
            <a:off x="4340087" y="268878"/>
            <a:ext cx="3299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Figure. 1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CDCA5E2-6447-438F-965A-5D51811F9382}"/>
              </a:ext>
            </a:extLst>
          </p:cNvPr>
          <p:cNvCxnSpPr>
            <a:cxnSpLocks/>
          </p:cNvCxnSpPr>
          <p:nvPr/>
        </p:nvCxnSpPr>
        <p:spPr>
          <a:xfrm>
            <a:off x="5844209" y="1739348"/>
            <a:ext cx="125233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7FB00CF-A6B6-4093-9D0A-2D90E4E91531}"/>
              </a:ext>
            </a:extLst>
          </p:cNvPr>
          <p:cNvCxnSpPr/>
          <p:nvPr/>
        </p:nvCxnSpPr>
        <p:spPr>
          <a:xfrm>
            <a:off x="5874027" y="1666632"/>
            <a:ext cx="0" cy="1454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EE224C-8F64-4709-B7B6-1C550698DD52}"/>
              </a:ext>
            </a:extLst>
          </p:cNvPr>
          <p:cNvCxnSpPr>
            <a:cxnSpLocks/>
          </p:cNvCxnSpPr>
          <p:nvPr/>
        </p:nvCxnSpPr>
        <p:spPr>
          <a:xfrm flipV="1">
            <a:off x="7079974" y="1666632"/>
            <a:ext cx="0" cy="15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9B512BF-2448-4CDF-BF7A-3724BDAB1102}"/>
              </a:ext>
            </a:extLst>
          </p:cNvPr>
          <p:cNvSpPr txBox="1"/>
          <p:nvPr/>
        </p:nvSpPr>
        <p:spPr>
          <a:xfrm>
            <a:off x="6390861" y="1500809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*</a:t>
            </a:r>
          </a:p>
        </p:txBody>
      </p:sp>
    </p:spTree>
    <p:extLst>
      <p:ext uri="{BB962C8B-B14F-4D97-AF65-F5344CB8AC3E}">
        <p14:creationId xmlns:p14="http://schemas.microsoft.com/office/powerpoint/2010/main" val="3194882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Ayan Mondal</dc:creator>
  <cp:lastModifiedBy>Saurabh Chatterjee</cp:lastModifiedBy>
  <cp:revision>4</cp:revision>
  <dcterms:created xsi:type="dcterms:W3CDTF">2021-05-25T00:50:10Z</dcterms:created>
  <dcterms:modified xsi:type="dcterms:W3CDTF">2021-05-28T23:36:25Z</dcterms:modified>
</cp:coreProperties>
</file>