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272" r:id="rId5"/>
    <p:sldId id="285" r:id="rId6"/>
    <p:sldId id="287" r:id="rId7"/>
    <p:sldId id="283" r:id="rId8"/>
    <p:sldId id="291" r:id="rId9"/>
  </p:sldIdLst>
  <p:sldSz cx="9906000" cy="6858000" type="A4"/>
  <p:notesSz cx="6858000" cy="9144000"/>
  <p:defaultTextStyle>
    <a:defPPr>
      <a:defRPr lang="ko-KR"/>
    </a:defPPr>
    <a:lvl1pPr marL="0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16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24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631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539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957816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12" autoAdjust="0"/>
  </p:normalViewPr>
  <p:slideViewPr>
    <p:cSldViewPr>
      <p:cViewPr varScale="1">
        <p:scale>
          <a:sx n="116" d="100"/>
          <a:sy n="116" d="100"/>
        </p:scale>
        <p:origin x="802" y="8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onSuk" userId="60787f7e-b9e4-4fbf-a381-209a51ad266d" providerId="ADAL" clId="{FB8084FD-015D-4D4B-90BF-E7F8DA8D7CFB}"/>
    <pc:docChg chg="delSld modSld">
      <pc:chgData name="YoonSuk" userId="60787f7e-b9e4-4fbf-a381-209a51ad266d" providerId="ADAL" clId="{FB8084FD-015D-4D4B-90BF-E7F8DA8D7CFB}" dt="2021-03-06T08:47:11.519" v="56" actId="1076"/>
      <pc:docMkLst>
        <pc:docMk/>
      </pc:docMkLst>
      <pc:sldChg chg="del">
        <pc:chgData name="YoonSuk" userId="60787f7e-b9e4-4fbf-a381-209a51ad266d" providerId="ADAL" clId="{FB8084FD-015D-4D4B-90BF-E7F8DA8D7CFB}" dt="2021-03-06T08:43:46.085" v="0" actId="47"/>
        <pc:sldMkLst>
          <pc:docMk/>
          <pc:sldMk cId="1323586628" sldId="288"/>
        </pc:sldMkLst>
      </pc:sldChg>
      <pc:sldChg chg="del">
        <pc:chgData name="YoonSuk" userId="60787f7e-b9e4-4fbf-a381-209a51ad266d" providerId="ADAL" clId="{FB8084FD-015D-4D4B-90BF-E7F8DA8D7CFB}" dt="2021-03-06T08:43:48.144" v="1" actId="47"/>
        <pc:sldMkLst>
          <pc:docMk/>
          <pc:sldMk cId="1903163200" sldId="289"/>
        </pc:sldMkLst>
      </pc:sldChg>
      <pc:sldChg chg="modSp mod">
        <pc:chgData name="YoonSuk" userId="60787f7e-b9e4-4fbf-a381-209a51ad266d" providerId="ADAL" clId="{FB8084FD-015D-4D4B-90BF-E7F8DA8D7CFB}" dt="2021-03-06T08:47:11.519" v="56" actId="1076"/>
        <pc:sldMkLst>
          <pc:docMk/>
          <pc:sldMk cId="1869382042" sldId="291"/>
        </pc:sldMkLst>
        <pc:spChg chg="mod">
          <ac:chgData name="YoonSuk" userId="60787f7e-b9e4-4fbf-a381-209a51ad266d" providerId="ADAL" clId="{FB8084FD-015D-4D4B-90BF-E7F8DA8D7CFB}" dt="2021-03-06T08:47:11.519" v="56" actId="1076"/>
          <ac:spMkLst>
            <pc:docMk/>
            <pc:sldMk cId="1869382042" sldId="291"/>
            <ac:spMk id="2" creationId="{3C0FF356-43D5-4BC3-99CF-D6A8B2302D12}"/>
          </ac:spMkLst>
        </pc:spChg>
        <pc:spChg chg="mod">
          <ac:chgData name="YoonSuk" userId="60787f7e-b9e4-4fbf-a381-209a51ad266d" providerId="ADAL" clId="{FB8084FD-015D-4D4B-90BF-E7F8DA8D7CFB}" dt="2021-03-06T08:46:44.625" v="47" actId="255"/>
          <ac:spMkLst>
            <pc:docMk/>
            <pc:sldMk cId="1869382042" sldId="291"/>
            <ac:spMk id="7" creationId="{28A1CF2B-B2B0-4075-B9E8-197788EE5765}"/>
          </ac:spMkLst>
        </pc:spChg>
        <pc:spChg chg="mod">
          <ac:chgData name="YoonSuk" userId="60787f7e-b9e4-4fbf-a381-209a51ad266d" providerId="ADAL" clId="{FB8084FD-015D-4D4B-90BF-E7F8DA8D7CFB}" dt="2021-03-06T08:47:02.476" v="54" actId="255"/>
          <ac:spMkLst>
            <pc:docMk/>
            <pc:sldMk cId="1869382042" sldId="291"/>
            <ac:spMk id="9" creationId="{2AC20DFD-F1EB-4B27-8D41-2553FFE655BA}"/>
          </ac:spMkLst>
        </pc:spChg>
        <pc:spChg chg="mod">
          <ac:chgData name="YoonSuk" userId="60787f7e-b9e4-4fbf-a381-209a51ad266d" providerId="ADAL" clId="{FB8084FD-015D-4D4B-90BF-E7F8DA8D7CFB}" dt="2021-03-06T08:47:07.107" v="55" actId="255"/>
          <ac:spMkLst>
            <pc:docMk/>
            <pc:sldMk cId="1869382042" sldId="291"/>
            <ac:spMk id="10" creationId="{F6C8459F-4ABE-4C26-A6B0-64DF4FC318B5}"/>
          </ac:spMkLst>
        </pc:spChg>
        <pc:spChg chg="mod">
          <ac:chgData name="YoonSuk" userId="60787f7e-b9e4-4fbf-a381-209a51ad266d" providerId="ADAL" clId="{FB8084FD-015D-4D4B-90BF-E7F8DA8D7CFB}" dt="2021-03-06T08:46:37.430" v="45" actId="255"/>
          <ac:spMkLst>
            <pc:docMk/>
            <pc:sldMk cId="1869382042" sldId="291"/>
            <ac:spMk id="11" creationId="{7B7487D2-2A7B-493F-B338-AAA7310F2AE5}"/>
          </ac:spMkLst>
        </pc:spChg>
        <pc:spChg chg="mod">
          <ac:chgData name="YoonSuk" userId="60787f7e-b9e4-4fbf-a381-209a51ad266d" providerId="ADAL" clId="{FB8084FD-015D-4D4B-90BF-E7F8DA8D7CFB}" dt="2021-03-06T08:46:27.644" v="43" actId="255"/>
          <ac:spMkLst>
            <pc:docMk/>
            <pc:sldMk cId="1869382042" sldId="291"/>
            <ac:spMk id="18" creationId="{852ABD37-BD24-408A-8951-1C9C116B8183}"/>
          </ac:spMkLst>
        </pc:spChg>
        <pc:picChg chg="mod">
          <ac:chgData name="YoonSuk" userId="60787f7e-b9e4-4fbf-a381-209a51ad266d" providerId="ADAL" clId="{FB8084FD-015D-4D4B-90BF-E7F8DA8D7CFB}" dt="2021-03-06T08:46:08.656" v="36" actId="14100"/>
          <ac:picMkLst>
            <pc:docMk/>
            <pc:sldMk cId="1869382042" sldId="291"/>
            <ac:picMk id="5" creationId="{BEB6336E-2EE1-4FF9-AB3B-8454462358D3}"/>
          </ac:picMkLst>
        </pc:picChg>
        <pc:picChg chg="mod">
          <ac:chgData name="YoonSuk" userId="60787f7e-b9e4-4fbf-a381-209a51ad266d" providerId="ADAL" clId="{FB8084FD-015D-4D4B-90BF-E7F8DA8D7CFB}" dt="2021-03-06T08:46:14.161" v="38" actId="14100"/>
          <ac:picMkLst>
            <pc:docMk/>
            <pc:sldMk cId="1869382042" sldId="291"/>
            <ac:picMk id="8" creationId="{454C1D0F-3867-40AE-BEE4-AC78F75EA1FF}"/>
          </ac:picMkLst>
        </pc:picChg>
        <pc:picChg chg="mod">
          <ac:chgData name="YoonSuk" userId="60787f7e-b9e4-4fbf-a381-209a51ad266d" providerId="ADAL" clId="{FB8084FD-015D-4D4B-90BF-E7F8DA8D7CFB}" dt="2021-03-06T08:46:19.115" v="41" actId="1076"/>
          <ac:picMkLst>
            <pc:docMk/>
            <pc:sldMk cId="1869382042" sldId="291"/>
            <ac:picMk id="12" creationId="{0FA5792F-A92B-4993-89E6-5371E75037FC}"/>
          </ac:picMkLst>
        </pc:picChg>
        <pc:picChg chg="mod">
          <ac:chgData name="YoonSuk" userId="60787f7e-b9e4-4fbf-a381-209a51ad266d" providerId="ADAL" clId="{FB8084FD-015D-4D4B-90BF-E7F8DA8D7CFB}" dt="2021-03-06T08:46:49.749" v="49" actId="14100"/>
          <ac:picMkLst>
            <pc:docMk/>
            <pc:sldMk cId="1869382042" sldId="291"/>
            <ac:picMk id="13" creationId="{124404A1-90BE-4BE5-85C9-B44B8B67BB29}"/>
          </ac:picMkLst>
        </pc:picChg>
        <pc:picChg chg="mod">
          <ac:chgData name="YoonSuk" userId="60787f7e-b9e4-4fbf-a381-209a51ad266d" providerId="ADAL" clId="{FB8084FD-015D-4D4B-90BF-E7F8DA8D7CFB}" dt="2021-03-06T08:46:53.297" v="51" actId="14100"/>
          <ac:picMkLst>
            <pc:docMk/>
            <pc:sldMk cId="1869382042" sldId="291"/>
            <ac:picMk id="14" creationId="{136B392C-7DC8-4326-9B67-FC644FCA49B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26409-A82E-49FA-AEE2-456E4014DB28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747AB-FC29-453B-B3F1-503D92632B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7869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953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133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397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71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7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6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5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4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2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3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59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1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100" b="1"/>
            </a:lvl2pPr>
            <a:lvl3pPr marL="957816" indent="0">
              <a:buNone/>
              <a:defRPr sz="1900" b="1"/>
            </a:lvl3pPr>
            <a:lvl4pPr marL="1436724" indent="0">
              <a:buNone/>
              <a:defRPr sz="1600" b="1"/>
            </a:lvl4pPr>
            <a:lvl5pPr marL="1915631" indent="0">
              <a:buNone/>
              <a:defRPr sz="1600" b="1"/>
            </a:lvl5pPr>
            <a:lvl6pPr marL="2394539" indent="0">
              <a:buNone/>
              <a:defRPr sz="1600" b="1"/>
            </a:lvl6pPr>
            <a:lvl7pPr marL="2873447" indent="0">
              <a:buNone/>
              <a:defRPr sz="1600" b="1"/>
            </a:lvl7pPr>
            <a:lvl8pPr marL="3352355" indent="0">
              <a:buNone/>
              <a:defRPr sz="1600" b="1"/>
            </a:lvl8pPr>
            <a:lvl9pPr marL="3831263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1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318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989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97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8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6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2900"/>
            </a:lvl2pPr>
            <a:lvl3pPr marL="957816" indent="0">
              <a:buNone/>
              <a:defRPr sz="2500"/>
            </a:lvl3pPr>
            <a:lvl4pPr marL="1436724" indent="0">
              <a:buNone/>
              <a:defRPr sz="2100"/>
            </a:lvl4pPr>
            <a:lvl5pPr marL="1915631" indent="0">
              <a:buNone/>
              <a:defRPr sz="2100"/>
            </a:lvl5pPr>
            <a:lvl6pPr marL="2394539" indent="0">
              <a:buNone/>
              <a:defRPr sz="2100"/>
            </a:lvl6pPr>
            <a:lvl7pPr marL="2873447" indent="0">
              <a:buNone/>
              <a:defRPr sz="2100"/>
            </a:lvl7pPr>
            <a:lvl8pPr marL="3352355" indent="0">
              <a:buNone/>
              <a:defRPr sz="2100"/>
            </a:lvl8pPr>
            <a:lvl9pPr marL="3831263" indent="0">
              <a:buNone/>
              <a:defRPr sz="21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6" indent="0">
              <a:buNone/>
              <a:defRPr sz="1000"/>
            </a:lvl3pPr>
            <a:lvl4pPr marL="1436724" indent="0">
              <a:buNone/>
              <a:defRPr sz="1000"/>
            </a:lvl4pPr>
            <a:lvl5pPr marL="1915631" indent="0">
              <a:buNone/>
              <a:defRPr sz="1000"/>
            </a:lvl5pPr>
            <a:lvl6pPr marL="2394539" indent="0">
              <a:buNone/>
              <a:defRPr sz="1000"/>
            </a:lvl6pPr>
            <a:lvl7pPr marL="2873447" indent="0">
              <a:buNone/>
              <a:defRPr sz="1000"/>
            </a:lvl7pPr>
            <a:lvl8pPr marL="3352355" indent="0">
              <a:buNone/>
              <a:defRPr sz="1000"/>
            </a:lvl8pPr>
            <a:lvl9pPr marL="383126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93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82" tIns="47891" rIns="95782" bIns="47891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82" tIns="47891" rIns="95782" bIns="4789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A1BA4-79D1-4FF8-9DA7-56B47F31F111}" type="datetimeFigureOut">
              <a:rPr lang="ko-KR" altLang="en-US" smtClean="0"/>
              <a:t>2021-03-06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5782" tIns="47891" rIns="95782" bIns="4789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B8402-E66D-4E7E-9F13-C4101F5138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26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816" rtl="0" eaLnBrk="1" latinLnBrk="1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7" algn="l" defTabSz="957816" rtl="0" eaLnBrk="1" latinLnBrk="1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70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7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5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3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01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9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7" indent="-239454" algn="l" defTabSz="957816" rtl="0" eaLnBrk="1" latinLnBrk="1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defTabSz="957816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래픽 2">
            <a:extLst>
              <a:ext uri="{FF2B5EF4-FFF2-40B4-BE49-F238E27FC236}">
                <a16:creationId xmlns:a16="http://schemas.microsoft.com/office/drawing/2014/main" id="{34FC6903-D55B-4A4D-BD50-7A6CFD6AD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502" y="1371600"/>
            <a:ext cx="9073349" cy="4649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AE8D00-17E9-4EC1-9E9A-0CF14D698487}"/>
              </a:ext>
            </a:extLst>
          </p:cNvPr>
          <p:cNvSpPr txBox="1"/>
          <p:nvPr/>
        </p:nvSpPr>
        <p:spPr>
          <a:xfrm>
            <a:off x="433736" y="404664"/>
            <a:ext cx="92890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S1. </a:t>
            </a:r>
            <a:r>
              <a:rPr lang="en-US" sz="1400" dirty="0"/>
              <a:t>The patients treated with FOLFIRINOX were significantly younger than those with GNP.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08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래픽 2">
            <a:extLst>
              <a:ext uri="{FF2B5EF4-FFF2-40B4-BE49-F238E27FC236}">
                <a16:creationId xmlns:a16="http://schemas.microsoft.com/office/drawing/2014/main" id="{41D05610-0983-45B5-9B32-D380A8AA1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504" y="1268760"/>
            <a:ext cx="8568952" cy="51802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D7F12A-E196-400E-83A0-5F18CD56F762}"/>
              </a:ext>
            </a:extLst>
          </p:cNvPr>
          <p:cNvSpPr txBox="1"/>
          <p:nvPr/>
        </p:nvSpPr>
        <p:spPr>
          <a:xfrm>
            <a:off x="308484" y="332656"/>
            <a:ext cx="92890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S2.</a:t>
            </a:r>
            <a:r>
              <a:rPr lang="en-US" sz="1400" dirty="0"/>
              <a:t> The patients treated with FOLFIRINOX had better performance status than those with GNP</a:t>
            </a:r>
            <a:r>
              <a:rPr lang="en-US" sz="1200" dirty="0"/>
              <a:t>.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93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래픽 2">
            <a:extLst>
              <a:ext uri="{FF2B5EF4-FFF2-40B4-BE49-F238E27FC236}">
                <a16:creationId xmlns:a16="http://schemas.microsoft.com/office/drawing/2014/main" id="{CE37EDF7-09CD-4496-B9C5-F9841580E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9442" y="1704279"/>
            <a:ext cx="2597727" cy="4912066"/>
          </a:xfrm>
          <a:prstGeom prst="rect">
            <a:avLst/>
          </a:prstGeom>
        </p:spPr>
      </p:pic>
      <p:pic>
        <p:nvPicPr>
          <p:cNvPr id="5" name="그래픽 4">
            <a:extLst>
              <a:ext uri="{FF2B5EF4-FFF2-40B4-BE49-F238E27FC236}">
                <a16:creationId xmlns:a16="http://schemas.microsoft.com/office/drawing/2014/main" id="{74D166F1-0734-4B84-AF8D-AF2BC6ADFF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9205" y="1718162"/>
            <a:ext cx="5288691" cy="24482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33E8F2-6773-49FF-AB55-00FE0AD624EB}"/>
              </a:ext>
            </a:extLst>
          </p:cNvPr>
          <p:cNvSpPr txBox="1"/>
          <p:nvPr/>
        </p:nvSpPr>
        <p:spPr>
          <a:xfrm>
            <a:off x="629442" y="1745948"/>
            <a:ext cx="3372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6234BD-2EF5-4869-8C49-7F5AC437196D}"/>
              </a:ext>
            </a:extLst>
          </p:cNvPr>
          <p:cNvSpPr txBox="1"/>
          <p:nvPr/>
        </p:nvSpPr>
        <p:spPr>
          <a:xfrm>
            <a:off x="4249205" y="1704279"/>
            <a:ext cx="3372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78AAF-F744-4918-AF0D-806005A9ED8C}"/>
              </a:ext>
            </a:extLst>
          </p:cNvPr>
          <p:cNvSpPr txBox="1"/>
          <p:nvPr/>
        </p:nvSpPr>
        <p:spPr>
          <a:xfrm>
            <a:off x="488504" y="431463"/>
            <a:ext cx="914934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S3. </a:t>
            </a:r>
            <a:r>
              <a:rPr lang="en-US" sz="1400" dirty="0"/>
              <a:t>Risk of bias assessment tool for nonrandomized studies (</a:t>
            </a:r>
            <a:r>
              <a:rPr lang="en-US" sz="1400" dirty="0" err="1"/>
              <a:t>RoBANS</a:t>
            </a:r>
            <a:r>
              <a:rPr lang="en-US" sz="1400" dirty="0"/>
              <a:t>). (A) Risk of bias summary about each judgement for each included study (B) Risk of bias graph as percentages across all included studies.</a:t>
            </a:r>
            <a:r>
              <a:rPr lang="en-US" sz="1400" b="1" dirty="0"/>
              <a:t>  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84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52ABD37-BD24-408A-8951-1C9C116B8183}"/>
              </a:ext>
            </a:extLst>
          </p:cNvPr>
          <p:cNvSpPr txBox="1"/>
          <p:nvPr/>
        </p:nvSpPr>
        <p:spPr>
          <a:xfrm>
            <a:off x="272480" y="1637299"/>
            <a:ext cx="367240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2C7B348A-29E7-4D7E-A7C6-244B0A386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902" y="2104786"/>
            <a:ext cx="4907434" cy="3500636"/>
          </a:xfrm>
          <a:prstGeom prst="rect">
            <a:avLst/>
          </a:prstGeom>
        </p:spPr>
      </p:pic>
      <p:pic>
        <p:nvPicPr>
          <p:cNvPr id="6" name="그래픽 5">
            <a:extLst>
              <a:ext uri="{FF2B5EF4-FFF2-40B4-BE49-F238E27FC236}">
                <a16:creationId xmlns:a16="http://schemas.microsoft.com/office/drawing/2014/main" id="{DF05B006-F3CC-48C9-A376-08F6EE913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79978" y="2132856"/>
            <a:ext cx="4726022" cy="33712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7487D2-2A7B-493F-B338-AAA7310F2AE5}"/>
              </a:ext>
            </a:extLst>
          </p:cNvPr>
          <p:cNvSpPr txBox="1"/>
          <p:nvPr/>
        </p:nvSpPr>
        <p:spPr>
          <a:xfrm>
            <a:off x="5313040" y="1636572"/>
            <a:ext cx="381097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DAA92-363F-461B-9059-97694809286A}"/>
              </a:ext>
            </a:extLst>
          </p:cNvPr>
          <p:cNvSpPr txBox="1"/>
          <p:nvPr/>
        </p:nvSpPr>
        <p:spPr>
          <a:xfrm>
            <a:off x="241555" y="404636"/>
            <a:ext cx="9001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S4</a:t>
            </a:r>
            <a:r>
              <a:rPr lang="en-US" sz="1400" dirty="0"/>
              <a:t>. Funnel plots. (A) overall survival, (B) progression free survival.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14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52ABD37-BD24-408A-8951-1C9C116B8183}"/>
              </a:ext>
            </a:extLst>
          </p:cNvPr>
          <p:cNvSpPr txBox="1"/>
          <p:nvPr/>
        </p:nvSpPr>
        <p:spPr>
          <a:xfrm>
            <a:off x="200472" y="996971"/>
            <a:ext cx="925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A</a:t>
            </a:r>
            <a:r>
              <a:rPr lang="en-US" altLang="ko-KR" sz="904" dirty="0"/>
              <a:t> </a:t>
            </a:r>
            <a:endParaRPr lang="ko-KR" altLang="en-US" sz="904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7487D2-2A7B-493F-B338-AAA7310F2AE5}"/>
              </a:ext>
            </a:extLst>
          </p:cNvPr>
          <p:cNvSpPr txBox="1"/>
          <p:nvPr/>
        </p:nvSpPr>
        <p:spPr>
          <a:xfrm>
            <a:off x="3619591" y="1008999"/>
            <a:ext cx="205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B</a:t>
            </a:r>
            <a:r>
              <a:rPr lang="en-US" altLang="ko-KR" sz="904" dirty="0"/>
              <a:t> </a:t>
            </a:r>
            <a:endParaRPr lang="ko-KR" altLang="en-US" sz="904" dirty="0"/>
          </a:p>
        </p:txBody>
      </p:sp>
      <p:pic>
        <p:nvPicPr>
          <p:cNvPr id="5" name="그래픽 4">
            <a:extLst>
              <a:ext uri="{FF2B5EF4-FFF2-40B4-BE49-F238E27FC236}">
                <a16:creationId xmlns:a16="http://schemas.microsoft.com/office/drawing/2014/main" id="{BEB6336E-2EE1-4FF9-AB3B-845446235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721" y="1235323"/>
            <a:ext cx="3419119" cy="2438971"/>
          </a:xfrm>
          <a:prstGeom prst="rect">
            <a:avLst/>
          </a:prstGeom>
        </p:spPr>
      </p:pic>
      <p:pic>
        <p:nvPicPr>
          <p:cNvPr id="8" name="그래픽 7">
            <a:extLst>
              <a:ext uri="{FF2B5EF4-FFF2-40B4-BE49-F238E27FC236}">
                <a16:creationId xmlns:a16="http://schemas.microsoft.com/office/drawing/2014/main" id="{454C1D0F-3867-40AE-BEE4-AC78F75EA1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5466" y="1235322"/>
            <a:ext cx="3408871" cy="24316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0FF356-43D5-4BC3-99CF-D6A8B2302D12}"/>
              </a:ext>
            </a:extLst>
          </p:cNvPr>
          <p:cNvSpPr txBox="1"/>
          <p:nvPr/>
        </p:nvSpPr>
        <p:spPr>
          <a:xfrm>
            <a:off x="462900" y="136516"/>
            <a:ext cx="8640960" cy="662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S5</a:t>
            </a:r>
            <a:r>
              <a:rPr lang="en-US" sz="1400" dirty="0"/>
              <a:t>. Funnel plots. (A) neutropenia, (B) febrile neutropenia, (C) peripheral neuropathy, (D) anemia, (E) thrombocytopenia</a:t>
            </a:r>
            <a:r>
              <a:rPr lang="en-US" sz="666" dirty="0"/>
              <a:t>.</a:t>
            </a:r>
          </a:p>
          <a:p>
            <a:endParaRPr lang="en-US" sz="904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A1CF2B-B2B0-4075-B9E8-197788EE5765}"/>
              </a:ext>
            </a:extLst>
          </p:cNvPr>
          <p:cNvSpPr txBox="1"/>
          <p:nvPr/>
        </p:nvSpPr>
        <p:spPr>
          <a:xfrm>
            <a:off x="6799316" y="1041382"/>
            <a:ext cx="1439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C </a:t>
            </a:r>
            <a:endParaRPr lang="ko-KR" alt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C20DFD-F1EB-4B27-8D41-2553FFE655BA}"/>
              </a:ext>
            </a:extLst>
          </p:cNvPr>
          <p:cNvSpPr txBox="1"/>
          <p:nvPr/>
        </p:nvSpPr>
        <p:spPr>
          <a:xfrm>
            <a:off x="1496616" y="3912646"/>
            <a:ext cx="1687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D</a:t>
            </a:r>
            <a:r>
              <a:rPr lang="en-US" altLang="ko-KR" sz="904" dirty="0"/>
              <a:t> </a:t>
            </a:r>
            <a:endParaRPr lang="ko-KR" altLang="en-US" sz="904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8459F-4ABE-4C26-A6B0-64DF4FC318B5}"/>
              </a:ext>
            </a:extLst>
          </p:cNvPr>
          <p:cNvSpPr txBox="1"/>
          <p:nvPr/>
        </p:nvSpPr>
        <p:spPr>
          <a:xfrm>
            <a:off x="5313040" y="3893306"/>
            <a:ext cx="1372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E</a:t>
            </a:r>
            <a:endParaRPr lang="ko-KR" altLang="en-US" sz="1200" dirty="0"/>
          </a:p>
        </p:txBody>
      </p:sp>
      <p:pic>
        <p:nvPicPr>
          <p:cNvPr id="12" name="그래픽 11">
            <a:extLst>
              <a:ext uri="{FF2B5EF4-FFF2-40B4-BE49-F238E27FC236}">
                <a16:creationId xmlns:a16="http://schemas.microsoft.com/office/drawing/2014/main" id="{0FA5792F-A92B-4993-89E6-5371E7503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19730" y="1310389"/>
            <a:ext cx="3198402" cy="2281526"/>
          </a:xfrm>
          <a:prstGeom prst="rect">
            <a:avLst/>
          </a:prstGeom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124404A1-90BE-4BE5-85C9-B44B8B67BB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96616" y="4108777"/>
            <a:ext cx="3286764" cy="2344559"/>
          </a:xfrm>
          <a:prstGeom prst="rect">
            <a:avLst/>
          </a:prstGeom>
        </p:spPr>
      </p:pic>
      <p:pic>
        <p:nvPicPr>
          <p:cNvPr id="14" name="그래픽 13">
            <a:extLst>
              <a:ext uri="{FF2B5EF4-FFF2-40B4-BE49-F238E27FC236}">
                <a16:creationId xmlns:a16="http://schemas.microsoft.com/office/drawing/2014/main" id="{136B392C-7DC8-4326-9B67-FC644FCA49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45877" y="4108776"/>
            <a:ext cx="3198402" cy="228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82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29FE567AB48AA84F8D11DB5D11CE7E6F" ma:contentTypeVersion="33" ma:contentTypeDescription="새 문서를 만듭니다." ma:contentTypeScope="" ma:versionID="a498c4a6eb547b1fa3e66fec23b06ff2">
  <xsd:schema xmlns:xsd="http://www.w3.org/2001/XMLSchema" xmlns:xs="http://www.w3.org/2001/XMLSchema" xmlns:p="http://schemas.microsoft.com/office/2006/metadata/properties" xmlns:ns3="9533e2d4-7dc4-449b-9557-8f1b3e5fda1c" xmlns:ns4="6db1aadb-318e-45a4-9940-3b071e0cdb3f" targetNamespace="http://schemas.microsoft.com/office/2006/metadata/properties" ma:root="true" ma:fieldsID="413e28ddf167bf5fe7909b94a04f5634" ns3:_="" ns4:_="">
    <xsd:import namespace="9533e2d4-7dc4-449b-9557-8f1b3e5fda1c"/>
    <xsd:import namespace="6db1aadb-318e-45a4-9940-3b071e0cdb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33e2d4-7dc4-449b-9557-8f1b3e5fda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NotebookType" ma:index="16" nillable="true" ma:displayName="Notebook Type" ma:internalName="NotebookType">
      <xsd:simpleType>
        <xsd:restriction base="dms:Text"/>
      </xsd:simpleType>
    </xsd:element>
    <xsd:element name="FolderType" ma:index="17" nillable="true" ma:displayName="Folder Type" ma:internalName="FolderType">
      <xsd:simpleType>
        <xsd:restriction base="dms:Text"/>
      </xsd:simpleType>
    </xsd:element>
    <xsd:element name="CultureName" ma:index="18" nillable="true" ma:displayName="Culture Name" ma:internalName="CultureName">
      <xsd:simpleType>
        <xsd:restriction base="dms:Text"/>
      </xsd:simpleType>
    </xsd:element>
    <xsd:element name="AppVersion" ma:index="19" nillable="true" ma:displayName="App Version" ma:internalName="AppVersion">
      <xsd:simpleType>
        <xsd:restriction base="dms:Text"/>
      </xsd:simpleType>
    </xsd:element>
    <xsd:element name="TeamsChannelId" ma:index="20" nillable="true" ma:displayName="Teams Channel Id" ma:internalName="TeamsChannelId">
      <xsd:simpleType>
        <xsd:restriction base="dms:Text"/>
      </xsd:simpleType>
    </xsd:element>
    <xsd:element name="Owner" ma:index="21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2" nillable="true" ma:displayName="Math Settings" ma:internalName="Math_Settings">
      <xsd:simpleType>
        <xsd:restriction base="dms:Text"/>
      </xsd:simpleType>
    </xsd:element>
    <xsd:element name="DefaultSectionNames" ma:index="2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4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8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9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0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1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2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3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4" nillable="true" ma:displayName="Is Collaboration Space Locked" ma:internalName="Is_Collaboration_Space_Locked">
      <xsd:simpleType>
        <xsd:restriction base="dms:Boolean"/>
      </xsd:simpleType>
    </xsd:element>
    <xsd:element name="IsNotebookLocked" ma:index="35" nillable="true" ma:displayName="Is Notebook Locked" ma:internalName="IsNotebookLocked">
      <xsd:simpleType>
        <xsd:restriction base="dms:Boolean"/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b1aadb-318e-45a4-9940-3b071e0cdb3f" elementFormDefault="qualified">
    <xsd:import namespace="http://schemas.microsoft.com/office/2006/documentManagement/types"/>
    <xsd:import namespace="http://schemas.microsoft.com/office/infopath/2007/PartnerControls"/>
    <xsd:element name="SharedWithUsers" ma:index="36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7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8" nillable="true" ma:displayName="힌트 해시 공유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s xmlns="9533e2d4-7dc4-449b-9557-8f1b3e5fda1c" xsi:nil="true"/>
    <Has_Teacher_Only_SectionGroup xmlns="9533e2d4-7dc4-449b-9557-8f1b3e5fda1c" xsi:nil="true"/>
    <DefaultSectionNames xmlns="9533e2d4-7dc4-449b-9557-8f1b3e5fda1c" xsi:nil="true"/>
    <TeamsChannelId xmlns="9533e2d4-7dc4-449b-9557-8f1b3e5fda1c" xsi:nil="true"/>
    <Invited_Students xmlns="9533e2d4-7dc4-449b-9557-8f1b3e5fda1c" xsi:nil="true"/>
    <Distribution_Groups xmlns="9533e2d4-7dc4-449b-9557-8f1b3e5fda1c" xsi:nil="true"/>
    <Self_Registration_Enabled xmlns="9533e2d4-7dc4-449b-9557-8f1b3e5fda1c" xsi:nil="true"/>
    <Is_Collaboration_Space_Locked xmlns="9533e2d4-7dc4-449b-9557-8f1b3e5fda1c" xsi:nil="true"/>
    <CultureName xmlns="9533e2d4-7dc4-449b-9557-8f1b3e5fda1c" xsi:nil="true"/>
    <LMS_Mappings xmlns="9533e2d4-7dc4-449b-9557-8f1b3e5fda1c" xsi:nil="true"/>
    <Invited_Teachers xmlns="9533e2d4-7dc4-449b-9557-8f1b3e5fda1c" xsi:nil="true"/>
    <NotebookType xmlns="9533e2d4-7dc4-449b-9557-8f1b3e5fda1c" xsi:nil="true"/>
    <FolderType xmlns="9533e2d4-7dc4-449b-9557-8f1b3e5fda1c" xsi:nil="true"/>
    <Teachers xmlns="9533e2d4-7dc4-449b-9557-8f1b3e5fda1c">
      <UserInfo>
        <DisplayName/>
        <AccountId xsi:nil="true"/>
        <AccountType/>
      </UserInfo>
    </Teachers>
    <Students xmlns="9533e2d4-7dc4-449b-9557-8f1b3e5fda1c">
      <UserInfo>
        <DisplayName/>
        <AccountId xsi:nil="true"/>
        <AccountType/>
      </UserInfo>
    </Students>
    <Student_Groups xmlns="9533e2d4-7dc4-449b-9557-8f1b3e5fda1c">
      <UserInfo>
        <DisplayName/>
        <AccountId xsi:nil="true"/>
        <AccountType/>
      </UserInfo>
    </Student_Groups>
    <AppVersion xmlns="9533e2d4-7dc4-449b-9557-8f1b3e5fda1c" xsi:nil="true"/>
    <Owner xmlns="9533e2d4-7dc4-449b-9557-8f1b3e5fda1c">
      <UserInfo>
        <DisplayName/>
        <AccountId xsi:nil="true"/>
        <AccountType/>
      </UserInfo>
    </Owner>
    <Math_Settings xmlns="9533e2d4-7dc4-449b-9557-8f1b3e5fda1c" xsi:nil="true"/>
    <IsNotebookLocked xmlns="9533e2d4-7dc4-449b-9557-8f1b3e5fda1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05BB61-AF95-49E6-9699-065EF77C4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33e2d4-7dc4-449b-9557-8f1b3e5fda1c"/>
    <ds:schemaRef ds:uri="6db1aadb-318e-45a4-9940-3b071e0cdb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B72E0D-6044-45F6-8218-BDEFCE71514F}">
  <ds:schemaRefs>
    <ds:schemaRef ds:uri="http://schemas.microsoft.com/office/2006/metadata/properties"/>
    <ds:schemaRef ds:uri="http://schemas.microsoft.com/office/infopath/2007/PartnerControls"/>
    <ds:schemaRef ds:uri="9533e2d4-7dc4-449b-9557-8f1b3e5fda1c"/>
  </ds:schemaRefs>
</ds:datastoreItem>
</file>

<file path=customXml/itemProps3.xml><?xml version="1.0" encoding="utf-8"?>
<ds:datastoreItem xmlns:ds="http://schemas.openxmlformats.org/officeDocument/2006/customXml" ds:itemID="{017A80D9-979F-4784-8C12-DC74E19C9B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136</Words>
  <Application>Microsoft Office PowerPoint</Application>
  <PresentationFormat>A4 용지(210x297mm)</PresentationFormat>
  <Paragraphs>14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SNUBH</dc:creator>
  <cp:lastModifiedBy>lee yoonsuk</cp:lastModifiedBy>
  <cp:revision>32</cp:revision>
  <dcterms:created xsi:type="dcterms:W3CDTF">2016-07-18T07:10:13Z</dcterms:created>
  <dcterms:modified xsi:type="dcterms:W3CDTF">2021-03-06T08:47:21Z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0x01010029FE567AB48AA84F8D11DB5D11CE7E6F</vt:lpwstr>
  </property>
</Properties>
</file>