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0"/>
  </p:notesMasterIdLst>
  <p:handoutMasterIdLst>
    <p:handoutMasterId r:id="rId11"/>
  </p:handoutMasterIdLst>
  <p:sldIdLst>
    <p:sldId id="263" r:id="rId6"/>
    <p:sldId id="264" r:id="rId7"/>
    <p:sldId id="265" r:id="rId8"/>
    <p:sldId id="266" r:id="rId9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92" autoAdjust="0"/>
  </p:normalViewPr>
  <p:slideViewPr>
    <p:cSldViewPr>
      <p:cViewPr varScale="1">
        <p:scale>
          <a:sx n="77" d="100"/>
          <a:sy n="77" d="100"/>
        </p:scale>
        <p:origin x="90" y="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ea Calvo, Luis" userId="e32fe3e2-5db0-4b38-8109-72bdc6d372e9" providerId="ADAL" clId="{58C00D8F-31C6-47D3-850A-E6C239BF06DE}"/>
    <pc:docChg chg="undo redo custSel addSld delSld modSld">
      <pc:chgData name="Cea Calvo, Luis" userId="e32fe3e2-5db0-4b38-8109-72bdc6d372e9" providerId="ADAL" clId="{58C00D8F-31C6-47D3-850A-E6C239BF06DE}" dt="2020-07-02T13:36:51.367" v="647" actId="14100"/>
      <pc:docMkLst>
        <pc:docMk/>
      </pc:docMkLst>
      <pc:sldChg chg="addSp delSp modSp add del">
        <pc:chgData name="Cea Calvo, Luis" userId="e32fe3e2-5db0-4b38-8109-72bdc6d372e9" providerId="ADAL" clId="{58C00D8F-31C6-47D3-850A-E6C239BF06DE}" dt="2020-07-02T13:22:44.633" v="551" actId="2696"/>
        <pc:sldMkLst>
          <pc:docMk/>
          <pc:sldMk cId="1520187020" sldId="259"/>
        </pc:sldMkLst>
        <pc:spChg chg="del">
          <ac:chgData name="Cea Calvo, Luis" userId="e32fe3e2-5db0-4b38-8109-72bdc6d372e9" providerId="ADAL" clId="{58C00D8F-31C6-47D3-850A-E6C239BF06DE}" dt="2020-06-29T14:34:44.529" v="8" actId="478"/>
          <ac:spMkLst>
            <pc:docMk/>
            <pc:sldMk cId="1520187020" sldId="259"/>
            <ac:spMk id="2" creationId="{24FC63D7-2406-4251-9E93-3D12683E5796}"/>
          </ac:spMkLst>
        </pc:spChg>
        <pc:spChg chg="del">
          <ac:chgData name="Cea Calvo, Luis" userId="e32fe3e2-5db0-4b38-8109-72bdc6d372e9" providerId="ADAL" clId="{58C00D8F-31C6-47D3-850A-E6C239BF06DE}" dt="2020-06-29T14:32:24.487" v="2" actId="478"/>
          <ac:spMkLst>
            <pc:docMk/>
            <pc:sldMk cId="1520187020" sldId="259"/>
            <ac:spMk id="3" creationId="{9038FB41-29B4-435C-B3CE-351A293DCED9}"/>
          </ac:spMkLst>
        </pc:spChg>
        <pc:spChg chg="add del mod">
          <ac:chgData name="Cea Calvo, Luis" userId="e32fe3e2-5db0-4b38-8109-72bdc6d372e9" providerId="ADAL" clId="{58C00D8F-31C6-47D3-850A-E6C239BF06DE}" dt="2020-06-29T14:32:26.038" v="3" actId="478"/>
          <ac:spMkLst>
            <pc:docMk/>
            <pc:sldMk cId="1520187020" sldId="259"/>
            <ac:spMk id="5" creationId="{9C0AD127-07FC-400D-9E93-634EAF59FEC3}"/>
          </ac:spMkLst>
        </pc:spChg>
        <pc:spChg chg="add del mod">
          <ac:chgData name="Cea Calvo, Luis" userId="e32fe3e2-5db0-4b38-8109-72bdc6d372e9" providerId="ADAL" clId="{58C00D8F-31C6-47D3-850A-E6C239BF06DE}" dt="2020-06-29T14:34:46.152" v="9" actId="478"/>
          <ac:spMkLst>
            <pc:docMk/>
            <pc:sldMk cId="1520187020" sldId="259"/>
            <ac:spMk id="8" creationId="{0E97E58B-6E89-456C-8790-9197588DA4CA}"/>
          </ac:spMkLst>
        </pc:spChg>
        <pc:spChg chg="add del mod topLvl">
          <ac:chgData name="Cea Calvo, Luis" userId="e32fe3e2-5db0-4b38-8109-72bdc6d372e9" providerId="ADAL" clId="{58C00D8F-31C6-47D3-850A-E6C239BF06DE}" dt="2020-06-29T16:01:22.105" v="106" actId="478"/>
          <ac:spMkLst>
            <pc:docMk/>
            <pc:sldMk cId="1520187020" sldId="259"/>
            <ac:spMk id="19" creationId="{C564B7C7-C6E4-4C96-8A91-CFA7FE14436F}"/>
          </ac:spMkLst>
        </pc:spChg>
        <pc:spChg chg="del mod topLvl">
          <ac:chgData name="Cea Calvo, Luis" userId="e32fe3e2-5db0-4b38-8109-72bdc6d372e9" providerId="ADAL" clId="{58C00D8F-31C6-47D3-850A-E6C239BF06DE}" dt="2020-06-29T16:01:22.105" v="106" actId="478"/>
          <ac:spMkLst>
            <pc:docMk/>
            <pc:sldMk cId="1520187020" sldId="259"/>
            <ac:spMk id="24" creationId="{789C1ACE-6402-46E2-B707-EDE014429794}"/>
          </ac:spMkLst>
        </pc:spChg>
        <pc:spChg chg="del mod topLvl">
          <ac:chgData name="Cea Calvo, Luis" userId="e32fe3e2-5db0-4b38-8109-72bdc6d372e9" providerId="ADAL" clId="{58C00D8F-31C6-47D3-850A-E6C239BF06DE}" dt="2020-06-29T16:01:22.105" v="106" actId="478"/>
          <ac:spMkLst>
            <pc:docMk/>
            <pc:sldMk cId="1520187020" sldId="259"/>
            <ac:spMk id="28" creationId="{042F2D38-6904-40D1-946F-75E24993B156}"/>
          </ac:spMkLst>
        </pc:spChg>
        <pc:spChg chg="del mod topLvl">
          <ac:chgData name="Cea Calvo, Luis" userId="e32fe3e2-5db0-4b38-8109-72bdc6d372e9" providerId="ADAL" clId="{58C00D8F-31C6-47D3-850A-E6C239BF06DE}" dt="2020-06-29T16:01:22.105" v="106" actId="478"/>
          <ac:spMkLst>
            <pc:docMk/>
            <pc:sldMk cId="1520187020" sldId="259"/>
            <ac:spMk id="32" creationId="{A088B777-602F-45BE-A5B1-1E9EEFC39B46}"/>
          </ac:spMkLst>
        </pc:spChg>
        <pc:spChg chg="del mod topLvl">
          <ac:chgData name="Cea Calvo, Luis" userId="e32fe3e2-5db0-4b38-8109-72bdc6d372e9" providerId="ADAL" clId="{58C00D8F-31C6-47D3-850A-E6C239BF06DE}" dt="2020-06-29T16:01:22.105" v="106" actId="478"/>
          <ac:spMkLst>
            <pc:docMk/>
            <pc:sldMk cId="1520187020" sldId="259"/>
            <ac:spMk id="36" creationId="{FC627D72-3018-47C1-9E82-9B93D153F9C2}"/>
          </ac:spMkLst>
        </pc:spChg>
        <pc:spChg chg="add mod topLvl">
          <ac:chgData name="Cea Calvo, Luis" userId="e32fe3e2-5db0-4b38-8109-72bdc6d372e9" providerId="ADAL" clId="{58C00D8F-31C6-47D3-850A-E6C239BF06DE}" dt="2020-07-02T13:12:18.781" v="476" actId="165"/>
          <ac:spMkLst>
            <pc:docMk/>
            <pc:sldMk cId="1520187020" sldId="259"/>
            <ac:spMk id="60" creationId="{AF9FFBDB-A9A0-4D7B-B05B-55F07E53FBB7}"/>
          </ac:spMkLst>
        </pc:spChg>
        <pc:spChg chg="add mod topLvl">
          <ac:chgData name="Cea Calvo, Luis" userId="e32fe3e2-5db0-4b38-8109-72bdc6d372e9" providerId="ADAL" clId="{58C00D8F-31C6-47D3-850A-E6C239BF06DE}" dt="2020-07-02T13:13:53.389" v="509" actId="1076"/>
          <ac:spMkLst>
            <pc:docMk/>
            <pc:sldMk cId="1520187020" sldId="259"/>
            <ac:spMk id="61" creationId="{23541AAD-4CE5-4CC9-A601-CC551BB6C9D8}"/>
          </ac:spMkLst>
        </pc:spChg>
        <pc:spChg chg="add mod topLvl">
          <ac:chgData name="Cea Calvo, Luis" userId="e32fe3e2-5db0-4b38-8109-72bdc6d372e9" providerId="ADAL" clId="{58C00D8F-31C6-47D3-850A-E6C239BF06DE}" dt="2020-07-02T13:14:04.021" v="512" actId="1076"/>
          <ac:spMkLst>
            <pc:docMk/>
            <pc:sldMk cId="1520187020" sldId="259"/>
            <ac:spMk id="62" creationId="{3ABF29A0-2750-4C9E-996B-AC1BCEC58D88}"/>
          </ac:spMkLst>
        </pc:spChg>
        <pc:spChg chg="add mod topLvl">
          <ac:chgData name="Cea Calvo, Luis" userId="e32fe3e2-5db0-4b38-8109-72bdc6d372e9" providerId="ADAL" clId="{58C00D8F-31C6-47D3-850A-E6C239BF06DE}" dt="2020-07-02T13:14:09.586" v="514" actId="20577"/>
          <ac:spMkLst>
            <pc:docMk/>
            <pc:sldMk cId="1520187020" sldId="259"/>
            <ac:spMk id="63" creationId="{28015616-8ADD-4537-AEF7-98D23F5229F7}"/>
          </ac:spMkLst>
        </pc:spChg>
        <pc:spChg chg="add mod topLvl">
          <ac:chgData name="Cea Calvo, Luis" userId="e32fe3e2-5db0-4b38-8109-72bdc6d372e9" providerId="ADAL" clId="{58C00D8F-31C6-47D3-850A-E6C239BF06DE}" dt="2020-07-02T13:14:16.469" v="516" actId="1076"/>
          <ac:spMkLst>
            <pc:docMk/>
            <pc:sldMk cId="1520187020" sldId="259"/>
            <ac:spMk id="64" creationId="{DC0D7236-DD14-4A29-AAD7-4906031CED2F}"/>
          </ac:spMkLst>
        </pc:spChg>
        <pc:spChg chg="add mod topLvl">
          <ac:chgData name="Cea Calvo, Luis" userId="e32fe3e2-5db0-4b38-8109-72bdc6d372e9" providerId="ADAL" clId="{58C00D8F-31C6-47D3-850A-E6C239BF06DE}" dt="2020-07-02T13:14:33.813" v="520" actId="1076"/>
          <ac:spMkLst>
            <pc:docMk/>
            <pc:sldMk cId="1520187020" sldId="259"/>
            <ac:spMk id="65" creationId="{74682B7F-EF4A-4464-AA7B-954402AD63D5}"/>
          </ac:spMkLst>
        </pc:spChg>
        <pc:spChg chg="add mod topLvl">
          <ac:chgData name="Cea Calvo, Luis" userId="e32fe3e2-5db0-4b38-8109-72bdc6d372e9" providerId="ADAL" clId="{58C00D8F-31C6-47D3-850A-E6C239BF06DE}" dt="2020-07-02T13:12:45.204" v="483" actId="1076"/>
          <ac:spMkLst>
            <pc:docMk/>
            <pc:sldMk cId="1520187020" sldId="259"/>
            <ac:spMk id="66" creationId="{68A62FD6-8A80-42CC-B4A0-DD941E84C1D5}"/>
          </ac:spMkLst>
        </pc:spChg>
        <pc:spChg chg="add mod topLvl">
          <ac:chgData name="Cea Calvo, Luis" userId="e32fe3e2-5db0-4b38-8109-72bdc6d372e9" providerId="ADAL" clId="{58C00D8F-31C6-47D3-850A-E6C239BF06DE}" dt="2020-07-02T13:12:49.932" v="484" actId="1076"/>
          <ac:spMkLst>
            <pc:docMk/>
            <pc:sldMk cId="1520187020" sldId="259"/>
            <ac:spMk id="67" creationId="{86420DA6-9964-457E-B14A-3FD5F0E6DAD1}"/>
          </ac:spMkLst>
        </pc:spChg>
        <pc:spChg chg="add mod topLvl">
          <ac:chgData name="Cea Calvo, Luis" userId="e32fe3e2-5db0-4b38-8109-72bdc6d372e9" providerId="ADAL" clId="{58C00D8F-31C6-47D3-850A-E6C239BF06DE}" dt="2020-07-02T13:12:58.068" v="485" actId="1076"/>
          <ac:spMkLst>
            <pc:docMk/>
            <pc:sldMk cId="1520187020" sldId="259"/>
            <ac:spMk id="68" creationId="{6D389DFD-4C73-4E7C-BC71-BF57A5163F55}"/>
          </ac:spMkLst>
        </pc:spChg>
        <pc:spChg chg="add mod topLvl">
          <ac:chgData name="Cea Calvo, Luis" userId="e32fe3e2-5db0-4b38-8109-72bdc6d372e9" providerId="ADAL" clId="{58C00D8F-31C6-47D3-850A-E6C239BF06DE}" dt="2020-07-02T13:13:03.988" v="486" actId="1076"/>
          <ac:spMkLst>
            <pc:docMk/>
            <pc:sldMk cId="1520187020" sldId="259"/>
            <ac:spMk id="69" creationId="{B23D550B-91A9-4BF5-860E-C229BD6E028B}"/>
          </ac:spMkLst>
        </pc:spChg>
        <pc:spChg chg="add mod topLvl">
          <ac:chgData name="Cea Calvo, Luis" userId="e32fe3e2-5db0-4b38-8109-72bdc6d372e9" providerId="ADAL" clId="{58C00D8F-31C6-47D3-850A-E6C239BF06DE}" dt="2020-07-02T13:13:13.302" v="500" actId="1035"/>
          <ac:spMkLst>
            <pc:docMk/>
            <pc:sldMk cId="1520187020" sldId="259"/>
            <ac:spMk id="70" creationId="{845A76E3-1B4B-4460-B49D-BCE7D5EB6AE7}"/>
          </ac:spMkLst>
        </pc:spChg>
        <pc:spChg chg="add mod">
          <ac:chgData name="Cea Calvo, Luis" userId="e32fe3e2-5db0-4b38-8109-72bdc6d372e9" providerId="ADAL" clId="{58C00D8F-31C6-47D3-850A-E6C239BF06DE}" dt="2020-06-29T16:11:05.177" v="247" actId="1076"/>
          <ac:spMkLst>
            <pc:docMk/>
            <pc:sldMk cId="1520187020" sldId="259"/>
            <ac:spMk id="72" creationId="{0A76DFAB-70B3-43C3-A117-BEBA182181BE}"/>
          </ac:spMkLst>
        </pc:spChg>
        <pc:spChg chg="add mod">
          <ac:chgData name="Cea Calvo, Luis" userId="e32fe3e2-5db0-4b38-8109-72bdc6d372e9" providerId="ADAL" clId="{58C00D8F-31C6-47D3-850A-E6C239BF06DE}" dt="2020-07-02T13:13:30.576" v="507" actId="1037"/>
          <ac:spMkLst>
            <pc:docMk/>
            <pc:sldMk cId="1520187020" sldId="259"/>
            <ac:spMk id="73" creationId="{80212C9F-DA2F-4CF2-BA3F-7FFEA83532EB}"/>
          </ac:spMkLst>
        </pc:spChg>
        <pc:spChg chg="add mod">
          <ac:chgData name="Cea Calvo, Luis" userId="e32fe3e2-5db0-4b38-8109-72bdc6d372e9" providerId="ADAL" clId="{58C00D8F-31C6-47D3-850A-E6C239BF06DE}" dt="2020-06-29T16:27:51.685" v="330" actId="255"/>
          <ac:spMkLst>
            <pc:docMk/>
            <pc:sldMk cId="1520187020" sldId="259"/>
            <ac:spMk id="79" creationId="{4FAFD951-13FE-4CA8-8E72-B61923193351}"/>
          </ac:spMkLst>
        </pc:spChg>
        <pc:grpChg chg="add del mod">
          <ac:chgData name="Cea Calvo, Luis" userId="e32fe3e2-5db0-4b38-8109-72bdc6d372e9" providerId="ADAL" clId="{58C00D8F-31C6-47D3-850A-E6C239BF06DE}" dt="2020-06-29T16:00:24.896" v="65" actId="165"/>
          <ac:grpSpMkLst>
            <pc:docMk/>
            <pc:sldMk cId="1520187020" sldId="259"/>
            <ac:grpSpMk id="20" creationId="{945D026F-9658-4C0B-8E2C-AB81C286D9B4}"/>
          </ac:grpSpMkLst>
        </pc:grpChg>
        <pc:grpChg chg="add del mod">
          <ac:chgData name="Cea Calvo, Luis" userId="e32fe3e2-5db0-4b38-8109-72bdc6d372e9" providerId="ADAL" clId="{58C00D8F-31C6-47D3-850A-E6C239BF06DE}" dt="2020-06-29T16:00:24.896" v="65" actId="165"/>
          <ac:grpSpMkLst>
            <pc:docMk/>
            <pc:sldMk cId="1520187020" sldId="259"/>
            <ac:grpSpMk id="21" creationId="{509359A8-7000-4227-9327-7BFFAF44F17F}"/>
          </ac:grpSpMkLst>
        </pc:grpChg>
        <pc:grpChg chg="add del mod">
          <ac:chgData name="Cea Calvo, Luis" userId="e32fe3e2-5db0-4b38-8109-72bdc6d372e9" providerId="ADAL" clId="{58C00D8F-31C6-47D3-850A-E6C239BF06DE}" dt="2020-06-29T16:00:24.896" v="65" actId="165"/>
          <ac:grpSpMkLst>
            <pc:docMk/>
            <pc:sldMk cId="1520187020" sldId="259"/>
            <ac:grpSpMk id="25" creationId="{1CA4B945-0847-41C9-A219-9716B690D46F}"/>
          </ac:grpSpMkLst>
        </pc:grpChg>
        <pc:grpChg chg="add del mod">
          <ac:chgData name="Cea Calvo, Luis" userId="e32fe3e2-5db0-4b38-8109-72bdc6d372e9" providerId="ADAL" clId="{58C00D8F-31C6-47D3-850A-E6C239BF06DE}" dt="2020-06-29T16:00:24.896" v="65" actId="165"/>
          <ac:grpSpMkLst>
            <pc:docMk/>
            <pc:sldMk cId="1520187020" sldId="259"/>
            <ac:grpSpMk id="29" creationId="{ADAC151E-87DE-4B4B-9DBE-E2C050C076B6}"/>
          </ac:grpSpMkLst>
        </pc:grpChg>
        <pc:grpChg chg="add del mod">
          <ac:chgData name="Cea Calvo, Luis" userId="e32fe3e2-5db0-4b38-8109-72bdc6d372e9" providerId="ADAL" clId="{58C00D8F-31C6-47D3-850A-E6C239BF06DE}" dt="2020-06-29T14:42:07.623" v="50" actId="165"/>
          <ac:grpSpMkLst>
            <pc:docMk/>
            <pc:sldMk cId="1520187020" sldId="259"/>
            <ac:grpSpMk id="33" creationId="{4867AC85-A2D8-4FAF-A1BE-FDF9A292A61B}"/>
          </ac:grpSpMkLst>
        </pc:grpChg>
        <pc:grpChg chg="add mod topLvl">
          <ac:chgData name="Cea Calvo, Luis" userId="e32fe3e2-5db0-4b38-8109-72bdc6d372e9" providerId="ADAL" clId="{58C00D8F-31C6-47D3-850A-E6C239BF06DE}" dt="2020-07-02T13:12:18.781" v="476" actId="165"/>
          <ac:grpSpMkLst>
            <pc:docMk/>
            <pc:sldMk cId="1520187020" sldId="259"/>
            <ac:grpSpMk id="37" creationId="{9E0FE981-7A64-4A5B-8CAB-47A899422554}"/>
          </ac:grpSpMkLst>
        </pc:grpChg>
        <pc:grpChg chg="add del mod">
          <ac:chgData name="Cea Calvo, Luis" userId="e32fe3e2-5db0-4b38-8109-72bdc6d372e9" providerId="ADAL" clId="{58C00D8F-31C6-47D3-850A-E6C239BF06DE}" dt="2020-06-29T16:01:20.011" v="105" actId="478"/>
          <ac:grpSpMkLst>
            <pc:docMk/>
            <pc:sldMk cId="1520187020" sldId="259"/>
            <ac:grpSpMk id="38" creationId="{F8D4ACED-4CF6-432D-A3AE-811E055258A5}"/>
          </ac:grpSpMkLst>
        </pc:grpChg>
        <pc:grpChg chg="add mod topLvl">
          <ac:chgData name="Cea Calvo, Luis" userId="e32fe3e2-5db0-4b38-8109-72bdc6d372e9" providerId="ADAL" clId="{58C00D8F-31C6-47D3-850A-E6C239BF06DE}" dt="2020-07-02T13:12:32.678" v="479" actId="1037"/>
          <ac:grpSpMkLst>
            <pc:docMk/>
            <pc:sldMk cId="1520187020" sldId="259"/>
            <ac:grpSpMk id="49" creationId="{CA1C7CAE-899F-4F14-9F42-16B67DD2B2D6}"/>
          </ac:grpSpMkLst>
        </pc:grpChg>
        <pc:grpChg chg="add del mod">
          <ac:chgData name="Cea Calvo, Luis" userId="e32fe3e2-5db0-4b38-8109-72bdc6d372e9" providerId="ADAL" clId="{58C00D8F-31C6-47D3-850A-E6C239BF06DE}" dt="2020-07-02T13:12:18.781" v="476" actId="165"/>
          <ac:grpSpMkLst>
            <pc:docMk/>
            <pc:sldMk cId="1520187020" sldId="259"/>
            <ac:grpSpMk id="71" creationId="{8DE6B4BE-B2E5-4199-AA00-D53AA4CF0AD3}"/>
          </ac:grpSpMkLst>
        </pc:grpChg>
        <pc:grpChg chg="add del mod">
          <ac:chgData name="Cea Calvo, Luis" userId="e32fe3e2-5db0-4b38-8109-72bdc6d372e9" providerId="ADAL" clId="{58C00D8F-31C6-47D3-850A-E6C239BF06DE}" dt="2020-06-29T16:24:07.841" v="271" actId="165"/>
          <ac:grpSpMkLst>
            <pc:docMk/>
            <pc:sldMk cId="1520187020" sldId="259"/>
            <ac:grpSpMk id="78" creationId="{0D5F3AD2-B2B6-4F6E-88EC-E0AD030B6BF4}"/>
          </ac:grpSpMkLst>
        </pc:grpChg>
        <pc:picChg chg="add del mod">
          <ac:chgData name="Cea Calvo, Luis" userId="e32fe3e2-5db0-4b38-8109-72bdc6d372e9" providerId="ADAL" clId="{58C00D8F-31C6-47D3-850A-E6C239BF06DE}" dt="2020-06-29T14:37:33.970" v="20" actId="478"/>
          <ac:picMkLst>
            <pc:docMk/>
            <pc:sldMk cId="1520187020" sldId="259"/>
            <ac:picMk id="6" creationId="{C6AAAB75-551A-4695-9EE8-F65802D2A858}"/>
          </ac:picMkLst>
        </pc:picChg>
        <pc:picChg chg="add del mod">
          <ac:chgData name="Cea Calvo, Luis" userId="e32fe3e2-5db0-4b38-8109-72bdc6d372e9" providerId="ADAL" clId="{58C00D8F-31C6-47D3-850A-E6C239BF06DE}" dt="2020-06-29T16:21:52.149" v="263" actId="478"/>
          <ac:picMkLst>
            <pc:docMk/>
            <pc:sldMk cId="1520187020" sldId="259"/>
            <ac:picMk id="74" creationId="{ABEAD379-CDEE-446A-809F-045E5F42D8DD}"/>
          </ac:picMkLst>
        </pc:picChg>
        <pc:picChg chg="add mod topLvl">
          <ac:chgData name="Cea Calvo, Luis" userId="e32fe3e2-5db0-4b38-8109-72bdc6d372e9" providerId="ADAL" clId="{58C00D8F-31C6-47D3-850A-E6C239BF06DE}" dt="2020-06-30T14:04:12.469" v="433" actId="14100"/>
          <ac:picMkLst>
            <pc:docMk/>
            <pc:sldMk cId="1520187020" sldId="259"/>
            <ac:picMk id="76" creationId="{A4DCCE58-BAA8-4C7B-8261-7930FCF052CA}"/>
          </ac:picMkLst>
        </pc:picChg>
        <pc:picChg chg="add mod topLvl">
          <ac:chgData name="Cea Calvo, Luis" userId="e32fe3e2-5db0-4b38-8109-72bdc6d372e9" providerId="ADAL" clId="{58C00D8F-31C6-47D3-850A-E6C239BF06DE}" dt="2020-06-29T16:24:11.281" v="272" actId="1076"/>
          <ac:picMkLst>
            <pc:docMk/>
            <pc:sldMk cId="1520187020" sldId="259"/>
            <ac:picMk id="77" creationId="{2CF72A67-A606-4568-9C5E-4C3CAE514053}"/>
          </ac:picMkLst>
        </pc:picChg>
        <pc:cxnChg chg="add mod topLvl">
          <ac:chgData name="Cea Calvo, Luis" userId="e32fe3e2-5db0-4b38-8109-72bdc6d372e9" providerId="ADAL" clId="{58C00D8F-31C6-47D3-850A-E6C239BF06DE}" dt="2020-06-29T16:00:34.997" v="66" actId="164"/>
          <ac:cxnSpMkLst>
            <pc:docMk/>
            <pc:sldMk cId="1520187020" sldId="259"/>
            <ac:cxnSpMk id="10" creationId="{13792A8C-76FA-4447-A0B6-839EE95A0A0C}"/>
          </ac:cxnSpMkLst>
        </pc:cxnChg>
        <pc:cxnChg chg="add del mod">
          <ac:chgData name="Cea Calvo, Luis" userId="e32fe3e2-5db0-4b38-8109-72bdc6d372e9" providerId="ADAL" clId="{58C00D8F-31C6-47D3-850A-E6C239BF06DE}" dt="2020-06-29T16:00:15.134" v="64" actId="478"/>
          <ac:cxnSpMkLst>
            <pc:docMk/>
            <pc:sldMk cId="1520187020" sldId="259"/>
            <ac:cxnSpMk id="11" creationId="{36BD6A4C-A187-48C2-86A4-1F2A7718E622}"/>
          </ac:cxnSpMkLst>
        </pc:cxnChg>
        <pc:cxnChg chg="add mod topLvl">
          <ac:chgData name="Cea Calvo, Luis" userId="e32fe3e2-5db0-4b38-8109-72bdc6d372e9" providerId="ADAL" clId="{58C00D8F-31C6-47D3-850A-E6C239BF06DE}" dt="2020-06-29T16:00:34.997" v="66" actId="164"/>
          <ac:cxnSpMkLst>
            <pc:docMk/>
            <pc:sldMk cId="1520187020" sldId="259"/>
            <ac:cxnSpMk id="15" creationId="{CAC36297-2445-4568-AA81-A774B4636D71}"/>
          </ac:cxnSpMkLst>
        </pc:cxnChg>
        <pc:cxnChg chg="mod topLvl">
          <ac:chgData name="Cea Calvo, Luis" userId="e32fe3e2-5db0-4b38-8109-72bdc6d372e9" providerId="ADAL" clId="{58C00D8F-31C6-47D3-850A-E6C239BF06DE}" dt="2020-06-29T16:00:34.997" v="66" actId="164"/>
          <ac:cxnSpMkLst>
            <pc:docMk/>
            <pc:sldMk cId="1520187020" sldId="259"/>
            <ac:cxnSpMk id="22" creationId="{30715BD0-A1E3-4B1A-A4D7-FAA7F48D10F3}"/>
          </ac:cxnSpMkLst>
        </pc:cxnChg>
        <pc:cxnChg chg="mod topLvl">
          <ac:chgData name="Cea Calvo, Luis" userId="e32fe3e2-5db0-4b38-8109-72bdc6d372e9" providerId="ADAL" clId="{58C00D8F-31C6-47D3-850A-E6C239BF06DE}" dt="2020-06-29T16:00:34.997" v="66" actId="164"/>
          <ac:cxnSpMkLst>
            <pc:docMk/>
            <pc:sldMk cId="1520187020" sldId="259"/>
            <ac:cxnSpMk id="23" creationId="{B89B0CA2-F46A-4216-BC18-A0AE2D86AF15}"/>
          </ac:cxnSpMkLst>
        </pc:cxnChg>
        <pc:cxnChg chg="mod topLvl">
          <ac:chgData name="Cea Calvo, Luis" userId="e32fe3e2-5db0-4b38-8109-72bdc6d372e9" providerId="ADAL" clId="{58C00D8F-31C6-47D3-850A-E6C239BF06DE}" dt="2020-06-29T16:00:34.997" v="66" actId="164"/>
          <ac:cxnSpMkLst>
            <pc:docMk/>
            <pc:sldMk cId="1520187020" sldId="259"/>
            <ac:cxnSpMk id="26" creationId="{7C0A4AB1-B095-4624-91C3-16022F21B0CB}"/>
          </ac:cxnSpMkLst>
        </pc:cxnChg>
        <pc:cxnChg chg="mod topLvl">
          <ac:chgData name="Cea Calvo, Luis" userId="e32fe3e2-5db0-4b38-8109-72bdc6d372e9" providerId="ADAL" clId="{58C00D8F-31C6-47D3-850A-E6C239BF06DE}" dt="2020-06-29T16:00:34.997" v="66" actId="164"/>
          <ac:cxnSpMkLst>
            <pc:docMk/>
            <pc:sldMk cId="1520187020" sldId="259"/>
            <ac:cxnSpMk id="27" creationId="{748EE79C-4FDB-4DD9-963A-2F25657B05E2}"/>
          </ac:cxnSpMkLst>
        </pc:cxnChg>
        <pc:cxnChg chg="mod topLvl">
          <ac:chgData name="Cea Calvo, Luis" userId="e32fe3e2-5db0-4b38-8109-72bdc6d372e9" providerId="ADAL" clId="{58C00D8F-31C6-47D3-850A-E6C239BF06DE}" dt="2020-06-29T16:00:34.997" v="66" actId="164"/>
          <ac:cxnSpMkLst>
            <pc:docMk/>
            <pc:sldMk cId="1520187020" sldId="259"/>
            <ac:cxnSpMk id="30" creationId="{8DE07BB5-52D2-459B-BC84-8CB77541EC16}"/>
          </ac:cxnSpMkLst>
        </pc:cxnChg>
        <pc:cxnChg chg="mod topLvl">
          <ac:chgData name="Cea Calvo, Luis" userId="e32fe3e2-5db0-4b38-8109-72bdc6d372e9" providerId="ADAL" clId="{58C00D8F-31C6-47D3-850A-E6C239BF06DE}" dt="2020-06-29T16:00:34.997" v="66" actId="164"/>
          <ac:cxnSpMkLst>
            <pc:docMk/>
            <pc:sldMk cId="1520187020" sldId="259"/>
            <ac:cxnSpMk id="31" creationId="{F9DDB954-52F8-489A-AA45-0A6B5DBD180F}"/>
          </ac:cxnSpMkLst>
        </pc:cxnChg>
        <pc:cxnChg chg="mod topLvl">
          <ac:chgData name="Cea Calvo, Luis" userId="e32fe3e2-5db0-4b38-8109-72bdc6d372e9" providerId="ADAL" clId="{58C00D8F-31C6-47D3-850A-E6C239BF06DE}" dt="2020-06-29T16:00:34.997" v="66" actId="164"/>
          <ac:cxnSpMkLst>
            <pc:docMk/>
            <pc:sldMk cId="1520187020" sldId="259"/>
            <ac:cxnSpMk id="34" creationId="{3C1BA7D4-9650-4DCB-8D8A-E244B8B15361}"/>
          </ac:cxnSpMkLst>
        </pc:cxnChg>
        <pc:cxnChg chg="mod topLvl">
          <ac:chgData name="Cea Calvo, Luis" userId="e32fe3e2-5db0-4b38-8109-72bdc6d372e9" providerId="ADAL" clId="{58C00D8F-31C6-47D3-850A-E6C239BF06DE}" dt="2020-06-29T16:00:34.997" v="66" actId="164"/>
          <ac:cxnSpMkLst>
            <pc:docMk/>
            <pc:sldMk cId="1520187020" sldId="259"/>
            <ac:cxnSpMk id="35" creationId="{A5247FC1-1358-4F12-B9DA-E5DD6DB4278D}"/>
          </ac:cxnSpMkLst>
        </pc:cxnChg>
        <pc:cxnChg chg="mod">
          <ac:chgData name="Cea Calvo, Luis" userId="e32fe3e2-5db0-4b38-8109-72bdc6d372e9" providerId="ADAL" clId="{58C00D8F-31C6-47D3-850A-E6C239BF06DE}" dt="2020-06-29T16:19:41.426" v="254" actId="14100"/>
          <ac:cxnSpMkLst>
            <pc:docMk/>
            <pc:sldMk cId="1520187020" sldId="259"/>
            <ac:cxnSpMk id="58" creationId="{995A3F6E-FEE4-4D88-95A9-96774A2F0A18}"/>
          </ac:cxnSpMkLst>
        </pc:cxnChg>
      </pc:sldChg>
      <pc:sldChg chg="addSp delSp modSp add">
        <pc:chgData name="Cea Calvo, Luis" userId="e32fe3e2-5db0-4b38-8109-72bdc6d372e9" providerId="ADAL" clId="{58C00D8F-31C6-47D3-850A-E6C239BF06DE}" dt="2020-07-02T13:21:02.259" v="530" actId="478"/>
        <pc:sldMkLst>
          <pc:docMk/>
          <pc:sldMk cId="4072806338" sldId="260"/>
        </pc:sldMkLst>
        <pc:spChg chg="mod">
          <ac:chgData name="Cea Calvo, Luis" userId="e32fe3e2-5db0-4b38-8109-72bdc6d372e9" providerId="ADAL" clId="{58C00D8F-31C6-47D3-850A-E6C239BF06DE}" dt="2020-06-30T14:03:51.019" v="432" actId="20577"/>
          <ac:spMkLst>
            <pc:docMk/>
            <pc:sldMk cId="4072806338" sldId="260"/>
            <ac:spMk id="79" creationId="{4FAFD951-13FE-4CA8-8E72-B61923193351}"/>
          </ac:spMkLst>
        </pc:spChg>
        <pc:grpChg chg="add del mod">
          <ac:chgData name="Cea Calvo, Luis" userId="e32fe3e2-5db0-4b38-8109-72bdc6d372e9" providerId="ADAL" clId="{58C00D8F-31C6-47D3-850A-E6C239BF06DE}" dt="2020-06-29T16:33:01.583" v="410" actId="165"/>
          <ac:grpSpMkLst>
            <pc:docMk/>
            <pc:sldMk cId="4072806338" sldId="260"/>
            <ac:grpSpMk id="5" creationId="{11FA37BB-BAE4-461E-9FB9-82ADF6DD7987}"/>
          </ac:grpSpMkLst>
        </pc:grpChg>
        <pc:picChg chg="add mod">
          <ac:chgData name="Cea Calvo, Luis" userId="e32fe3e2-5db0-4b38-8109-72bdc6d372e9" providerId="ADAL" clId="{58C00D8F-31C6-47D3-850A-E6C239BF06DE}" dt="2020-06-29T16:29:55.862" v="358" actId="14100"/>
          <ac:picMkLst>
            <pc:docMk/>
            <pc:sldMk cId="4072806338" sldId="260"/>
            <ac:picMk id="2" creationId="{15169544-6268-45D4-87D1-0E9F6CE67D50}"/>
          </ac:picMkLst>
        </pc:picChg>
        <pc:picChg chg="add del mod topLvl">
          <ac:chgData name="Cea Calvo, Luis" userId="e32fe3e2-5db0-4b38-8109-72bdc6d372e9" providerId="ADAL" clId="{58C00D8F-31C6-47D3-850A-E6C239BF06DE}" dt="2020-07-02T13:21:02.259" v="530" actId="478"/>
          <ac:picMkLst>
            <pc:docMk/>
            <pc:sldMk cId="4072806338" sldId="260"/>
            <ac:picMk id="3" creationId="{13FA39B2-593C-49E7-A2FC-224009FCA2B5}"/>
          </ac:picMkLst>
        </pc:picChg>
        <pc:picChg chg="add mod topLvl">
          <ac:chgData name="Cea Calvo, Luis" userId="e32fe3e2-5db0-4b38-8109-72bdc6d372e9" providerId="ADAL" clId="{58C00D8F-31C6-47D3-850A-E6C239BF06DE}" dt="2020-06-29T16:33:19.752" v="414" actId="14100"/>
          <ac:picMkLst>
            <pc:docMk/>
            <pc:sldMk cId="4072806338" sldId="260"/>
            <ac:picMk id="4" creationId="{C526699F-B722-49BE-BEED-5CD1BFC1C694}"/>
          </ac:picMkLst>
        </pc:picChg>
        <pc:picChg chg="del">
          <ac:chgData name="Cea Calvo, Luis" userId="e32fe3e2-5db0-4b38-8109-72bdc6d372e9" providerId="ADAL" clId="{58C00D8F-31C6-47D3-850A-E6C239BF06DE}" dt="2020-06-29T16:29:07.592" v="333" actId="478"/>
          <ac:picMkLst>
            <pc:docMk/>
            <pc:sldMk cId="4072806338" sldId="260"/>
            <ac:picMk id="76" creationId="{A4DCCE58-BAA8-4C7B-8261-7930FCF052CA}"/>
          </ac:picMkLst>
        </pc:picChg>
        <pc:picChg chg="del">
          <ac:chgData name="Cea Calvo, Luis" userId="e32fe3e2-5db0-4b38-8109-72bdc6d372e9" providerId="ADAL" clId="{58C00D8F-31C6-47D3-850A-E6C239BF06DE}" dt="2020-06-29T16:29:22.741" v="347" actId="478"/>
          <ac:picMkLst>
            <pc:docMk/>
            <pc:sldMk cId="4072806338" sldId="260"/>
            <ac:picMk id="77" creationId="{2CF72A67-A606-4568-9C5E-4C3CAE514053}"/>
          </ac:picMkLst>
        </pc:picChg>
      </pc:sldChg>
      <pc:sldChg chg="addSp delSp add del">
        <pc:chgData name="Cea Calvo, Luis" userId="e32fe3e2-5db0-4b38-8109-72bdc6d372e9" providerId="ADAL" clId="{58C00D8F-31C6-47D3-850A-E6C239BF06DE}" dt="2020-07-02T13:20:48.882" v="525"/>
        <pc:sldMkLst>
          <pc:docMk/>
          <pc:sldMk cId="1268898306" sldId="262"/>
        </pc:sldMkLst>
        <pc:picChg chg="add del">
          <ac:chgData name="Cea Calvo, Luis" userId="e32fe3e2-5db0-4b38-8109-72bdc6d372e9" providerId="ADAL" clId="{58C00D8F-31C6-47D3-850A-E6C239BF06DE}" dt="2020-07-02T13:20:48.322" v="524" actId="478"/>
          <ac:picMkLst>
            <pc:docMk/>
            <pc:sldMk cId="1268898306" sldId="262"/>
            <ac:picMk id="76" creationId="{A4DCCE58-BAA8-4C7B-8261-7930FCF052CA}"/>
          </ac:picMkLst>
        </pc:picChg>
      </pc:sldChg>
      <pc:sldChg chg="add">
        <pc:chgData name="Cea Calvo, Luis" userId="e32fe3e2-5db0-4b38-8109-72bdc6d372e9" providerId="ADAL" clId="{58C00D8F-31C6-47D3-850A-E6C239BF06DE}" dt="2020-07-02T13:20:53.768" v="527"/>
        <pc:sldMkLst>
          <pc:docMk/>
          <pc:sldMk cId="3957586664" sldId="262"/>
        </pc:sldMkLst>
      </pc:sldChg>
      <pc:sldChg chg="addSp delSp modSp add">
        <pc:chgData name="Cea Calvo, Luis" userId="e32fe3e2-5db0-4b38-8109-72bdc6d372e9" providerId="ADAL" clId="{58C00D8F-31C6-47D3-850A-E6C239BF06DE}" dt="2020-07-02T13:22:40.153" v="550"/>
        <pc:sldMkLst>
          <pc:docMk/>
          <pc:sldMk cId="2233385581" sldId="263"/>
        </pc:sldMkLst>
        <pc:picChg chg="add mod">
          <ac:chgData name="Cea Calvo, Luis" userId="e32fe3e2-5db0-4b38-8109-72bdc6d372e9" providerId="ADAL" clId="{58C00D8F-31C6-47D3-850A-E6C239BF06DE}" dt="2020-07-02T13:21:43.298" v="542" actId="1076"/>
          <ac:picMkLst>
            <pc:docMk/>
            <pc:sldMk cId="2233385581" sldId="263"/>
            <ac:picMk id="40" creationId="{662F83BE-887D-4213-BBFE-E67C1AAC3D1C}"/>
          </ac:picMkLst>
        </pc:picChg>
        <pc:picChg chg="add del">
          <ac:chgData name="Cea Calvo, Luis" userId="e32fe3e2-5db0-4b38-8109-72bdc6d372e9" providerId="ADAL" clId="{58C00D8F-31C6-47D3-850A-E6C239BF06DE}" dt="2020-07-02T13:22:26.613" v="546"/>
          <ac:picMkLst>
            <pc:docMk/>
            <pc:sldMk cId="2233385581" sldId="263"/>
            <ac:picMk id="41" creationId="{ED8E05A3-A851-47C6-9AED-ED1CC13A590A}"/>
          </ac:picMkLst>
        </pc:picChg>
        <pc:picChg chg="add">
          <ac:chgData name="Cea Calvo, Luis" userId="e32fe3e2-5db0-4b38-8109-72bdc6d372e9" providerId="ADAL" clId="{58C00D8F-31C6-47D3-850A-E6C239BF06DE}" dt="2020-07-02T13:22:40.153" v="550"/>
          <ac:picMkLst>
            <pc:docMk/>
            <pc:sldMk cId="2233385581" sldId="263"/>
            <ac:picMk id="42" creationId="{D91A8A3B-5E21-41AC-A6AA-C745048D3A09}"/>
          </ac:picMkLst>
        </pc:picChg>
        <pc:picChg chg="del">
          <ac:chgData name="Cea Calvo, Luis" userId="e32fe3e2-5db0-4b38-8109-72bdc6d372e9" providerId="ADAL" clId="{58C00D8F-31C6-47D3-850A-E6C239BF06DE}" dt="2020-07-02T13:21:00.451" v="529" actId="478"/>
          <ac:picMkLst>
            <pc:docMk/>
            <pc:sldMk cId="2233385581" sldId="263"/>
            <ac:picMk id="76" creationId="{A4DCCE58-BAA8-4C7B-8261-7930FCF052CA}"/>
          </ac:picMkLst>
        </pc:picChg>
      </pc:sldChg>
      <pc:sldChg chg="addSp delSp modSp add">
        <pc:chgData name="Cea Calvo, Luis" userId="e32fe3e2-5db0-4b38-8109-72bdc6d372e9" providerId="ADAL" clId="{58C00D8F-31C6-47D3-850A-E6C239BF06DE}" dt="2020-07-02T13:25:14.570" v="618"/>
        <pc:sldMkLst>
          <pc:docMk/>
          <pc:sldMk cId="1569676961" sldId="264"/>
        </pc:sldMkLst>
        <pc:spChg chg="mod">
          <ac:chgData name="Cea Calvo, Luis" userId="e32fe3e2-5db0-4b38-8109-72bdc6d372e9" providerId="ADAL" clId="{58C00D8F-31C6-47D3-850A-E6C239BF06DE}" dt="2020-07-02T13:23:03.957" v="591" actId="20577"/>
          <ac:spMkLst>
            <pc:docMk/>
            <pc:sldMk cId="1569676961" sldId="264"/>
            <ac:spMk id="79" creationId="{4FAFD951-13FE-4CA8-8E72-B61923193351}"/>
          </ac:spMkLst>
        </pc:spChg>
        <pc:picChg chg="add">
          <ac:chgData name="Cea Calvo, Luis" userId="e32fe3e2-5db0-4b38-8109-72bdc6d372e9" providerId="ADAL" clId="{58C00D8F-31C6-47D3-850A-E6C239BF06DE}" dt="2020-07-02T13:24:24.408" v="617"/>
          <ac:picMkLst>
            <pc:docMk/>
            <pc:sldMk cId="1569676961" sldId="264"/>
            <ac:picMk id="41" creationId="{AFE13B7B-83F2-4DD5-B24A-FAD728E3FDC2}"/>
          </ac:picMkLst>
        </pc:picChg>
        <pc:picChg chg="add">
          <ac:chgData name="Cea Calvo, Luis" userId="e32fe3e2-5db0-4b38-8109-72bdc6d372e9" providerId="ADAL" clId="{58C00D8F-31C6-47D3-850A-E6C239BF06DE}" dt="2020-07-02T13:25:14.570" v="618"/>
          <ac:picMkLst>
            <pc:docMk/>
            <pc:sldMk cId="1569676961" sldId="264"/>
            <ac:picMk id="42" creationId="{63DD1379-4E4C-419F-938F-5BA87ABA609E}"/>
          </ac:picMkLst>
        </pc:picChg>
        <pc:picChg chg="del">
          <ac:chgData name="Cea Calvo, Luis" userId="e32fe3e2-5db0-4b38-8109-72bdc6d372e9" providerId="ADAL" clId="{58C00D8F-31C6-47D3-850A-E6C239BF06DE}" dt="2020-07-02T13:24:17.701" v="616" actId="478"/>
          <ac:picMkLst>
            <pc:docMk/>
            <pc:sldMk cId="1569676961" sldId="264"/>
            <ac:picMk id="77" creationId="{2CF72A67-A606-4568-9C5E-4C3CAE514053}"/>
          </ac:picMkLst>
        </pc:picChg>
      </pc:sldChg>
      <pc:sldChg chg="addSp modSp add">
        <pc:chgData name="Cea Calvo, Luis" userId="e32fe3e2-5db0-4b38-8109-72bdc6d372e9" providerId="ADAL" clId="{58C00D8F-31C6-47D3-850A-E6C239BF06DE}" dt="2020-07-02T13:36:51.367" v="647" actId="14100"/>
        <pc:sldMkLst>
          <pc:docMk/>
          <pc:sldMk cId="645150629" sldId="265"/>
        </pc:sldMkLst>
        <pc:spChg chg="mod">
          <ac:chgData name="Cea Calvo, Luis" userId="e32fe3e2-5db0-4b38-8109-72bdc6d372e9" providerId="ADAL" clId="{58C00D8F-31C6-47D3-850A-E6C239BF06DE}" dt="2020-07-02T13:23:14.549" v="602" actId="20577"/>
          <ac:spMkLst>
            <pc:docMk/>
            <pc:sldMk cId="645150629" sldId="265"/>
            <ac:spMk id="79" creationId="{4FAFD951-13FE-4CA8-8E72-B61923193351}"/>
          </ac:spMkLst>
        </pc:spChg>
        <pc:picChg chg="add mod">
          <ac:chgData name="Cea Calvo, Luis" userId="e32fe3e2-5db0-4b38-8109-72bdc6d372e9" providerId="ADAL" clId="{58C00D8F-31C6-47D3-850A-E6C239BF06DE}" dt="2020-07-02T13:36:51.367" v="647" actId="14100"/>
          <ac:picMkLst>
            <pc:docMk/>
            <pc:sldMk cId="645150629" sldId="265"/>
            <ac:picMk id="2" creationId="{4BB96775-D401-4836-863D-483D491F1EF7}"/>
          </ac:picMkLst>
        </pc:picChg>
      </pc:sldChg>
      <pc:sldChg chg="addSp delSp modSp add">
        <pc:chgData name="Cea Calvo, Luis" userId="e32fe3e2-5db0-4b38-8109-72bdc6d372e9" providerId="ADAL" clId="{58C00D8F-31C6-47D3-850A-E6C239BF06DE}" dt="2020-07-02T13:31:12.399" v="632" actId="14100"/>
        <pc:sldMkLst>
          <pc:docMk/>
          <pc:sldMk cId="2611062165" sldId="266"/>
        </pc:sldMkLst>
        <pc:spChg chg="mod">
          <ac:chgData name="Cea Calvo, Luis" userId="e32fe3e2-5db0-4b38-8109-72bdc6d372e9" providerId="ADAL" clId="{58C00D8F-31C6-47D3-850A-E6C239BF06DE}" dt="2020-07-02T13:23:57.476" v="615" actId="20577"/>
          <ac:spMkLst>
            <pc:docMk/>
            <pc:sldMk cId="2611062165" sldId="266"/>
            <ac:spMk id="79" creationId="{4FAFD951-13FE-4CA8-8E72-B61923193351}"/>
          </ac:spMkLst>
        </pc:spChg>
        <pc:picChg chg="add mod">
          <ac:chgData name="Cea Calvo, Luis" userId="e32fe3e2-5db0-4b38-8109-72bdc6d372e9" providerId="ADAL" clId="{58C00D8F-31C6-47D3-850A-E6C239BF06DE}" dt="2020-07-02T13:29:42.838" v="623" actId="14100"/>
          <ac:picMkLst>
            <pc:docMk/>
            <pc:sldMk cId="2611062165" sldId="266"/>
            <ac:picMk id="2" creationId="{C326F3E1-BC4B-4A84-A534-4CF010279C52}"/>
          </ac:picMkLst>
        </pc:picChg>
        <pc:picChg chg="add mod">
          <ac:chgData name="Cea Calvo, Luis" userId="e32fe3e2-5db0-4b38-8109-72bdc6d372e9" providerId="ADAL" clId="{58C00D8F-31C6-47D3-850A-E6C239BF06DE}" dt="2020-07-02T13:31:12.399" v="632" actId="14100"/>
          <ac:picMkLst>
            <pc:docMk/>
            <pc:sldMk cId="2611062165" sldId="266"/>
            <ac:picMk id="3" creationId="{D6D2FA67-7038-4BEC-A1F2-3285D95BDB26}"/>
          </ac:picMkLst>
        </pc:picChg>
        <pc:picChg chg="del">
          <ac:chgData name="Cea Calvo, Luis" userId="e32fe3e2-5db0-4b38-8109-72bdc6d372e9" providerId="ADAL" clId="{58C00D8F-31C6-47D3-850A-E6C239BF06DE}" dt="2020-07-02T13:30:25.800" v="624" actId="478"/>
          <ac:picMkLst>
            <pc:docMk/>
            <pc:sldMk cId="2611062165" sldId="266"/>
            <ac:picMk id="77" creationId="{2CF72A67-A606-4568-9C5E-4C3CAE514053}"/>
          </ac:picMkLst>
        </pc:picChg>
      </pc:sldChg>
    </pc:docChg>
  </pc:docChgLst>
  <pc:docChgLst>
    <pc:chgData name="Cea Calvo, Luis" userId="e32fe3e2-5db0-4b38-8109-72bdc6d372e9" providerId="ADAL" clId="{0DAEE445-9450-4145-8815-EC537945166F}"/>
    <pc:docChg chg="modSld">
      <pc:chgData name="Cea Calvo, Luis" userId="e32fe3e2-5db0-4b38-8109-72bdc6d372e9" providerId="ADAL" clId="{0DAEE445-9450-4145-8815-EC537945166F}" dt="2021-02-17T13:56:25.298" v="62" actId="20577"/>
      <pc:docMkLst>
        <pc:docMk/>
      </pc:docMkLst>
      <pc:sldChg chg="modSp">
        <pc:chgData name="Cea Calvo, Luis" userId="e32fe3e2-5db0-4b38-8109-72bdc6d372e9" providerId="ADAL" clId="{0DAEE445-9450-4145-8815-EC537945166F}" dt="2021-02-17T13:56:25.298" v="62" actId="20577"/>
        <pc:sldMkLst>
          <pc:docMk/>
          <pc:sldMk cId="2233385581" sldId="263"/>
        </pc:sldMkLst>
        <pc:spChg chg="mod">
          <ac:chgData name="Cea Calvo, Luis" userId="e32fe3e2-5db0-4b38-8109-72bdc6d372e9" providerId="ADAL" clId="{0DAEE445-9450-4145-8815-EC537945166F}" dt="2021-02-17T13:56:09.391" v="30" actId="20577"/>
          <ac:spMkLst>
            <pc:docMk/>
            <pc:sldMk cId="2233385581" sldId="263"/>
            <ac:spMk id="72" creationId="{0A76DFAB-70B3-43C3-A117-BEBA182181BE}"/>
          </ac:spMkLst>
        </pc:spChg>
        <pc:spChg chg="mod">
          <ac:chgData name="Cea Calvo, Luis" userId="e32fe3e2-5db0-4b38-8109-72bdc6d372e9" providerId="ADAL" clId="{0DAEE445-9450-4145-8815-EC537945166F}" dt="2021-02-17T13:56:18.303" v="61" actId="20577"/>
          <ac:spMkLst>
            <pc:docMk/>
            <pc:sldMk cId="2233385581" sldId="263"/>
            <ac:spMk id="73" creationId="{80212C9F-DA2F-4CF2-BA3F-7FFEA83532EB}"/>
          </ac:spMkLst>
        </pc:spChg>
        <pc:spChg chg="mod">
          <ac:chgData name="Cea Calvo, Luis" userId="e32fe3e2-5db0-4b38-8109-72bdc6d372e9" providerId="ADAL" clId="{0DAEE445-9450-4145-8815-EC537945166F}" dt="2021-02-17T13:56:25.298" v="62" actId="20577"/>
          <ac:spMkLst>
            <pc:docMk/>
            <pc:sldMk cId="2233385581" sldId="263"/>
            <ac:spMk id="79" creationId="{4FAFD951-13FE-4CA8-8E72-B61923193351}"/>
          </ac:spMkLst>
        </pc:spChg>
      </pc:sldChg>
    </pc:docChg>
  </pc:docChgLst>
  <pc:docChgLst>
    <pc:chgData name="Cea Calvo, Luis" userId="e32fe3e2-5db0-4b38-8109-72bdc6d372e9" providerId="ADAL" clId="{727396B5-C13A-4578-83E4-4AF8597C1118}"/>
    <pc:docChg chg="undo modSld">
      <pc:chgData name="Cea Calvo, Luis" userId="e32fe3e2-5db0-4b38-8109-72bdc6d372e9" providerId="ADAL" clId="{727396B5-C13A-4578-83E4-4AF8597C1118}" dt="2021-04-23T13:55:08.078" v="17" actId="164"/>
      <pc:docMkLst>
        <pc:docMk/>
      </pc:docMkLst>
      <pc:sldChg chg="addSp delSp modSp">
        <pc:chgData name="Cea Calvo, Luis" userId="e32fe3e2-5db0-4b38-8109-72bdc6d372e9" providerId="ADAL" clId="{727396B5-C13A-4578-83E4-4AF8597C1118}" dt="2021-04-23T13:55:08.078" v="17" actId="164"/>
        <pc:sldMkLst>
          <pc:docMk/>
          <pc:sldMk cId="2233385581" sldId="263"/>
        </pc:sldMkLst>
        <pc:spChg chg="mod topLvl">
          <ac:chgData name="Cea Calvo, Luis" userId="e32fe3e2-5db0-4b38-8109-72bdc6d372e9" providerId="ADAL" clId="{727396B5-C13A-4578-83E4-4AF8597C1118}" dt="2021-04-23T13:55:08.078" v="17" actId="164"/>
          <ac:spMkLst>
            <pc:docMk/>
            <pc:sldMk cId="2233385581" sldId="263"/>
            <ac:spMk id="60" creationId="{AF9FFBDB-A9A0-4D7B-B05B-55F07E53FBB7}"/>
          </ac:spMkLst>
        </pc:spChg>
        <pc:spChg chg="mod topLvl">
          <ac:chgData name="Cea Calvo, Luis" userId="e32fe3e2-5db0-4b38-8109-72bdc6d372e9" providerId="ADAL" clId="{727396B5-C13A-4578-83E4-4AF8597C1118}" dt="2021-04-23T13:55:08.078" v="17" actId="164"/>
          <ac:spMkLst>
            <pc:docMk/>
            <pc:sldMk cId="2233385581" sldId="263"/>
            <ac:spMk id="61" creationId="{23541AAD-4CE5-4CC9-A601-CC551BB6C9D8}"/>
          </ac:spMkLst>
        </pc:spChg>
        <pc:spChg chg="mod topLvl">
          <ac:chgData name="Cea Calvo, Luis" userId="e32fe3e2-5db0-4b38-8109-72bdc6d372e9" providerId="ADAL" clId="{727396B5-C13A-4578-83E4-4AF8597C1118}" dt="2021-04-23T13:55:08.078" v="17" actId="164"/>
          <ac:spMkLst>
            <pc:docMk/>
            <pc:sldMk cId="2233385581" sldId="263"/>
            <ac:spMk id="62" creationId="{3ABF29A0-2750-4C9E-996B-AC1BCEC58D88}"/>
          </ac:spMkLst>
        </pc:spChg>
        <pc:spChg chg="mod topLvl">
          <ac:chgData name="Cea Calvo, Luis" userId="e32fe3e2-5db0-4b38-8109-72bdc6d372e9" providerId="ADAL" clId="{727396B5-C13A-4578-83E4-4AF8597C1118}" dt="2021-04-23T13:55:08.078" v="17" actId="164"/>
          <ac:spMkLst>
            <pc:docMk/>
            <pc:sldMk cId="2233385581" sldId="263"/>
            <ac:spMk id="63" creationId="{28015616-8ADD-4537-AEF7-98D23F5229F7}"/>
          </ac:spMkLst>
        </pc:spChg>
        <pc:spChg chg="mod topLvl">
          <ac:chgData name="Cea Calvo, Luis" userId="e32fe3e2-5db0-4b38-8109-72bdc6d372e9" providerId="ADAL" clId="{727396B5-C13A-4578-83E4-4AF8597C1118}" dt="2021-04-23T13:55:08.078" v="17" actId="164"/>
          <ac:spMkLst>
            <pc:docMk/>
            <pc:sldMk cId="2233385581" sldId="263"/>
            <ac:spMk id="64" creationId="{DC0D7236-DD14-4A29-AAD7-4906031CED2F}"/>
          </ac:spMkLst>
        </pc:spChg>
        <pc:spChg chg="mod topLvl">
          <ac:chgData name="Cea Calvo, Luis" userId="e32fe3e2-5db0-4b38-8109-72bdc6d372e9" providerId="ADAL" clId="{727396B5-C13A-4578-83E4-4AF8597C1118}" dt="2021-04-23T13:55:08.078" v="17" actId="164"/>
          <ac:spMkLst>
            <pc:docMk/>
            <pc:sldMk cId="2233385581" sldId="263"/>
            <ac:spMk id="65" creationId="{74682B7F-EF4A-4464-AA7B-954402AD63D5}"/>
          </ac:spMkLst>
        </pc:spChg>
        <pc:spChg chg="mod topLvl">
          <ac:chgData name="Cea Calvo, Luis" userId="e32fe3e2-5db0-4b38-8109-72bdc6d372e9" providerId="ADAL" clId="{727396B5-C13A-4578-83E4-4AF8597C1118}" dt="2021-04-23T13:55:08.078" v="17" actId="164"/>
          <ac:spMkLst>
            <pc:docMk/>
            <pc:sldMk cId="2233385581" sldId="263"/>
            <ac:spMk id="66" creationId="{68A62FD6-8A80-42CC-B4A0-DD941E84C1D5}"/>
          </ac:spMkLst>
        </pc:spChg>
        <pc:spChg chg="mod topLvl">
          <ac:chgData name="Cea Calvo, Luis" userId="e32fe3e2-5db0-4b38-8109-72bdc6d372e9" providerId="ADAL" clId="{727396B5-C13A-4578-83E4-4AF8597C1118}" dt="2021-04-23T13:55:08.078" v="17" actId="164"/>
          <ac:spMkLst>
            <pc:docMk/>
            <pc:sldMk cId="2233385581" sldId="263"/>
            <ac:spMk id="67" creationId="{86420DA6-9964-457E-B14A-3FD5F0E6DAD1}"/>
          </ac:spMkLst>
        </pc:spChg>
        <pc:spChg chg="mod topLvl">
          <ac:chgData name="Cea Calvo, Luis" userId="e32fe3e2-5db0-4b38-8109-72bdc6d372e9" providerId="ADAL" clId="{727396B5-C13A-4578-83E4-4AF8597C1118}" dt="2021-04-23T13:55:08.078" v="17" actId="164"/>
          <ac:spMkLst>
            <pc:docMk/>
            <pc:sldMk cId="2233385581" sldId="263"/>
            <ac:spMk id="68" creationId="{6D389DFD-4C73-4E7C-BC71-BF57A5163F55}"/>
          </ac:spMkLst>
        </pc:spChg>
        <pc:spChg chg="mod topLvl">
          <ac:chgData name="Cea Calvo, Luis" userId="e32fe3e2-5db0-4b38-8109-72bdc6d372e9" providerId="ADAL" clId="{727396B5-C13A-4578-83E4-4AF8597C1118}" dt="2021-04-23T13:55:08.078" v="17" actId="164"/>
          <ac:spMkLst>
            <pc:docMk/>
            <pc:sldMk cId="2233385581" sldId="263"/>
            <ac:spMk id="69" creationId="{B23D550B-91A9-4BF5-860E-C229BD6E028B}"/>
          </ac:spMkLst>
        </pc:spChg>
        <pc:spChg chg="mod topLvl">
          <ac:chgData name="Cea Calvo, Luis" userId="e32fe3e2-5db0-4b38-8109-72bdc6d372e9" providerId="ADAL" clId="{727396B5-C13A-4578-83E4-4AF8597C1118}" dt="2021-04-23T13:55:08.078" v="17" actId="164"/>
          <ac:spMkLst>
            <pc:docMk/>
            <pc:sldMk cId="2233385581" sldId="263"/>
            <ac:spMk id="70" creationId="{845A76E3-1B4B-4460-B49D-BCE7D5EB6AE7}"/>
          </ac:spMkLst>
        </pc:spChg>
        <pc:grpChg chg="del">
          <ac:chgData name="Cea Calvo, Luis" userId="e32fe3e2-5db0-4b38-8109-72bdc6d372e9" providerId="ADAL" clId="{727396B5-C13A-4578-83E4-4AF8597C1118}" dt="2021-04-23T13:52:30.756" v="0" actId="165"/>
          <ac:grpSpMkLst>
            <pc:docMk/>
            <pc:sldMk cId="2233385581" sldId="263"/>
            <ac:grpSpMk id="2" creationId="{F06DD03D-DF6B-4AE9-9CAC-1CD089917C9D}"/>
          </ac:grpSpMkLst>
        </pc:grpChg>
        <pc:grpChg chg="add mod">
          <ac:chgData name="Cea Calvo, Luis" userId="e32fe3e2-5db0-4b38-8109-72bdc6d372e9" providerId="ADAL" clId="{727396B5-C13A-4578-83E4-4AF8597C1118}" dt="2021-04-23T13:54:48.393" v="16" actId="164"/>
          <ac:grpSpMkLst>
            <pc:docMk/>
            <pc:sldMk cId="2233385581" sldId="263"/>
            <ac:grpSpMk id="12" creationId="{524B4AF6-B614-4764-951E-F06A3B072BFD}"/>
          </ac:grpSpMkLst>
        </pc:grpChg>
        <pc:grpChg chg="add mod">
          <ac:chgData name="Cea Calvo, Luis" userId="e32fe3e2-5db0-4b38-8109-72bdc6d372e9" providerId="ADAL" clId="{727396B5-C13A-4578-83E4-4AF8597C1118}" dt="2021-04-23T13:55:08.078" v="17" actId="164"/>
          <ac:grpSpMkLst>
            <pc:docMk/>
            <pc:sldMk cId="2233385581" sldId="263"/>
            <ac:grpSpMk id="13" creationId="{71C985D9-E30B-4104-8CFB-EE7BB04978CC}"/>
          </ac:grpSpMkLst>
        </pc:grpChg>
        <pc:grpChg chg="mod topLvl">
          <ac:chgData name="Cea Calvo, Luis" userId="e32fe3e2-5db0-4b38-8109-72bdc6d372e9" providerId="ADAL" clId="{727396B5-C13A-4578-83E4-4AF8597C1118}" dt="2021-04-23T13:55:08.078" v="17" actId="164"/>
          <ac:grpSpMkLst>
            <pc:docMk/>
            <pc:sldMk cId="2233385581" sldId="263"/>
            <ac:grpSpMk id="37" creationId="{9E0FE981-7A64-4A5B-8CAB-47A899422554}"/>
          </ac:grpSpMkLst>
        </pc:grpChg>
        <pc:grpChg chg="mod topLvl">
          <ac:chgData name="Cea Calvo, Luis" userId="e32fe3e2-5db0-4b38-8109-72bdc6d372e9" providerId="ADAL" clId="{727396B5-C13A-4578-83E4-4AF8597C1118}" dt="2021-04-23T13:55:08.078" v="17" actId="164"/>
          <ac:grpSpMkLst>
            <pc:docMk/>
            <pc:sldMk cId="2233385581" sldId="263"/>
            <ac:grpSpMk id="49" creationId="{CA1C7CAE-899F-4F14-9F42-16B67DD2B2D6}"/>
          </ac:grpSpMkLst>
        </pc:grpChg>
        <pc:graphicFrameChg chg="add del mod">
          <ac:chgData name="Cea Calvo, Luis" userId="e32fe3e2-5db0-4b38-8109-72bdc6d372e9" providerId="ADAL" clId="{727396B5-C13A-4578-83E4-4AF8597C1118}" dt="2021-04-23T13:52:52.282" v="2"/>
          <ac:graphicFrameMkLst>
            <pc:docMk/>
            <pc:sldMk cId="2233385581" sldId="263"/>
            <ac:graphicFrameMk id="3" creationId="{D9C8975D-058A-4E8C-9A68-CF82740D739A}"/>
          </ac:graphicFrameMkLst>
        </pc:graphicFrameChg>
        <pc:picChg chg="mod topLvl">
          <ac:chgData name="Cea Calvo, Luis" userId="e32fe3e2-5db0-4b38-8109-72bdc6d372e9" providerId="ADAL" clId="{727396B5-C13A-4578-83E4-4AF8597C1118}" dt="2021-04-23T13:55:08.078" v="17" actId="164"/>
          <ac:picMkLst>
            <pc:docMk/>
            <pc:sldMk cId="2233385581" sldId="263"/>
            <ac:picMk id="40" creationId="{662F83BE-887D-4213-BBFE-E67C1AAC3D1C}"/>
          </ac:picMkLst>
        </pc:picChg>
        <pc:picChg chg="mod topLvl">
          <ac:chgData name="Cea Calvo, Luis" userId="e32fe3e2-5db0-4b38-8109-72bdc6d372e9" providerId="ADAL" clId="{727396B5-C13A-4578-83E4-4AF8597C1118}" dt="2021-04-23T13:55:08.078" v="17" actId="164"/>
          <ac:picMkLst>
            <pc:docMk/>
            <pc:sldMk cId="2233385581" sldId="263"/>
            <ac:picMk id="42" creationId="{D91A8A3B-5E21-41AC-A6AA-C745048D3A09}"/>
          </ac:picMkLst>
        </pc:picChg>
        <pc:picChg chg="mod topLvl">
          <ac:chgData name="Cea Calvo, Luis" userId="e32fe3e2-5db0-4b38-8109-72bdc6d372e9" providerId="ADAL" clId="{727396B5-C13A-4578-83E4-4AF8597C1118}" dt="2021-04-23T13:55:08.078" v="17" actId="164"/>
          <ac:picMkLst>
            <pc:docMk/>
            <pc:sldMk cId="2233385581" sldId="263"/>
            <ac:picMk id="77" creationId="{2CF72A67-A606-4568-9C5E-4C3CAE514053}"/>
          </ac:picMkLst>
        </pc:picChg>
        <pc:cxnChg chg="add mod">
          <ac:chgData name="Cea Calvo, Luis" userId="e32fe3e2-5db0-4b38-8109-72bdc6d372e9" providerId="ADAL" clId="{727396B5-C13A-4578-83E4-4AF8597C1118}" dt="2021-04-23T13:55:08.078" v="17" actId="164"/>
          <ac:cxnSpMkLst>
            <pc:docMk/>
            <pc:sldMk cId="2233385581" sldId="263"/>
            <ac:cxnSpMk id="5" creationId="{1FAA6A9A-FF56-473F-BF42-5A22CE165E19}"/>
          </ac:cxnSpMkLst>
        </pc:cxnChg>
      </pc:sldChg>
    </pc:docChg>
  </pc:docChgLst>
  <pc:docChgLst>
    <pc:chgData name="Cea Calvo, Luis" userId="e32fe3e2-5db0-4b38-8109-72bdc6d372e9" providerId="ADAL" clId="{288C62A5-423E-45A4-AABF-26F0D7DAC562}"/>
    <pc:docChg chg="undo custSel addSld delSld modSld sldOrd">
      <pc:chgData name="Cea Calvo, Luis" userId="e32fe3e2-5db0-4b38-8109-72bdc6d372e9" providerId="ADAL" clId="{288C62A5-423E-45A4-AABF-26F0D7DAC562}" dt="2020-06-29T10:25:59.057" v="589" actId="20577"/>
      <pc:docMkLst>
        <pc:docMk/>
      </pc:docMkLst>
    </pc:docChg>
  </pc:docChgLst>
  <pc:docChgLst>
    <pc:chgData name="Cea Calvo, Luis" userId="e32fe3e2-5db0-4b38-8109-72bdc6d372e9" providerId="ADAL" clId="{64A50523-0610-409F-8F12-8D8FFE9D644B}"/>
    <pc:docChg chg="undo custSel addSld modSld">
      <pc:chgData name="Cea Calvo, Luis" userId="e32fe3e2-5db0-4b38-8109-72bdc6d372e9" providerId="ADAL" clId="{64A50523-0610-409F-8F12-8D8FFE9D644B}" dt="2021-07-13T08:19:22.460" v="198" actId="164"/>
      <pc:docMkLst>
        <pc:docMk/>
      </pc:docMkLst>
      <pc:sldChg chg="addSp delSp modSp mod">
        <pc:chgData name="Cea Calvo, Luis" userId="e32fe3e2-5db0-4b38-8109-72bdc6d372e9" providerId="ADAL" clId="{64A50523-0610-409F-8F12-8D8FFE9D644B}" dt="2021-07-13T08:06:05.362" v="128" actId="164"/>
        <pc:sldMkLst>
          <pc:docMk/>
          <pc:sldMk cId="2233385581" sldId="263"/>
        </pc:sldMkLst>
        <pc:spChg chg="mod topLvl">
          <ac:chgData name="Cea Calvo, Luis" userId="e32fe3e2-5db0-4b38-8109-72bdc6d372e9" providerId="ADAL" clId="{64A50523-0610-409F-8F12-8D8FFE9D644B}" dt="2021-07-13T08:06:05.362" v="128" actId="164"/>
          <ac:spMkLst>
            <pc:docMk/>
            <pc:sldMk cId="2233385581" sldId="263"/>
            <ac:spMk id="60" creationId="{AF9FFBDB-A9A0-4D7B-B05B-55F07E53FBB7}"/>
          </ac:spMkLst>
        </pc:spChg>
        <pc:spChg chg="mod topLvl">
          <ac:chgData name="Cea Calvo, Luis" userId="e32fe3e2-5db0-4b38-8109-72bdc6d372e9" providerId="ADAL" clId="{64A50523-0610-409F-8F12-8D8FFE9D644B}" dt="2021-07-13T08:06:05.362" v="128" actId="164"/>
          <ac:spMkLst>
            <pc:docMk/>
            <pc:sldMk cId="2233385581" sldId="263"/>
            <ac:spMk id="61" creationId="{23541AAD-4CE5-4CC9-A601-CC551BB6C9D8}"/>
          </ac:spMkLst>
        </pc:spChg>
        <pc:spChg chg="mod topLvl">
          <ac:chgData name="Cea Calvo, Luis" userId="e32fe3e2-5db0-4b38-8109-72bdc6d372e9" providerId="ADAL" clId="{64A50523-0610-409F-8F12-8D8FFE9D644B}" dt="2021-07-13T08:06:05.362" v="128" actId="164"/>
          <ac:spMkLst>
            <pc:docMk/>
            <pc:sldMk cId="2233385581" sldId="263"/>
            <ac:spMk id="62" creationId="{3ABF29A0-2750-4C9E-996B-AC1BCEC58D88}"/>
          </ac:spMkLst>
        </pc:spChg>
        <pc:spChg chg="mod topLvl">
          <ac:chgData name="Cea Calvo, Luis" userId="e32fe3e2-5db0-4b38-8109-72bdc6d372e9" providerId="ADAL" clId="{64A50523-0610-409F-8F12-8D8FFE9D644B}" dt="2021-07-13T08:06:05.362" v="128" actId="164"/>
          <ac:spMkLst>
            <pc:docMk/>
            <pc:sldMk cId="2233385581" sldId="263"/>
            <ac:spMk id="63" creationId="{28015616-8ADD-4537-AEF7-98D23F5229F7}"/>
          </ac:spMkLst>
        </pc:spChg>
        <pc:spChg chg="mod topLvl">
          <ac:chgData name="Cea Calvo, Luis" userId="e32fe3e2-5db0-4b38-8109-72bdc6d372e9" providerId="ADAL" clId="{64A50523-0610-409F-8F12-8D8FFE9D644B}" dt="2021-07-13T08:06:05.362" v="128" actId="164"/>
          <ac:spMkLst>
            <pc:docMk/>
            <pc:sldMk cId="2233385581" sldId="263"/>
            <ac:spMk id="64" creationId="{DC0D7236-DD14-4A29-AAD7-4906031CED2F}"/>
          </ac:spMkLst>
        </pc:spChg>
        <pc:spChg chg="mod topLvl">
          <ac:chgData name="Cea Calvo, Luis" userId="e32fe3e2-5db0-4b38-8109-72bdc6d372e9" providerId="ADAL" clId="{64A50523-0610-409F-8F12-8D8FFE9D644B}" dt="2021-07-13T08:06:05.362" v="128" actId="164"/>
          <ac:spMkLst>
            <pc:docMk/>
            <pc:sldMk cId="2233385581" sldId="263"/>
            <ac:spMk id="65" creationId="{74682B7F-EF4A-4464-AA7B-954402AD63D5}"/>
          </ac:spMkLst>
        </pc:spChg>
        <pc:spChg chg="mod topLvl">
          <ac:chgData name="Cea Calvo, Luis" userId="e32fe3e2-5db0-4b38-8109-72bdc6d372e9" providerId="ADAL" clId="{64A50523-0610-409F-8F12-8D8FFE9D644B}" dt="2021-07-13T08:06:05.362" v="128" actId="164"/>
          <ac:spMkLst>
            <pc:docMk/>
            <pc:sldMk cId="2233385581" sldId="263"/>
            <ac:spMk id="66" creationId="{68A62FD6-8A80-42CC-B4A0-DD941E84C1D5}"/>
          </ac:spMkLst>
        </pc:spChg>
        <pc:spChg chg="mod topLvl">
          <ac:chgData name="Cea Calvo, Luis" userId="e32fe3e2-5db0-4b38-8109-72bdc6d372e9" providerId="ADAL" clId="{64A50523-0610-409F-8F12-8D8FFE9D644B}" dt="2021-07-13T08:06:05.362" v="128" actId="164"/>
          <ac:spMkLst>
            <pc:docMk/>
            <pc:sldMk cId="2233385581" sldId="263"/>
            <ac:spMk id="67" creationId="{86420DA6-9964-457E-B14A-3FD5F0E6DAD1}"/>
          </ac:spMkLst>
        </pc:spChg>
        <pc:spChg chg="mod topLvl">
          <ac:chgData name="Cea Calvo, Luis" userId="e32fe3e2-5db0-4b38-8109-72bdc6d372e9" providerId="ADAL" clId="{64A50523-0610-409F-8F12-8D8FFE9D644B}" dt="2021-07-13T08:06:05.362" v="128" actId="164"/>
          <ac:spMkLst>
            <pc:docMk/>
            <pc:sldMk cId="2233385581" sldId="263"/>
            <ac:spMk id="68" creationId="{6D389DFD-4C73-4E7C-BC71-BF57A5163F55}"/>
          </ac:spMkLst>
        </pc:spChg>
        <pc:spChg chg="mod topLvl">
          <ac:chgData name="Cea Calvo, Luis" userId="e32fe3e2-5db0-4b38-8109-72bdc6d372e9" providerId="ADAL" clId="{64A50523-0610-409F-8F12-8D8FFE9D644B}" dt="2021-07-13T08:06:05.362" v="128" actId="164"/>
          <ac:spMkLst>
            <pc:docMk/>
            <pc:sldMk cId="2233385581" sldId="263"/>
            <ac:spMk id="69" creationId="{B23D550B-91A9-4BF5-860E-C229BD6E028B}"/>
          </ac:spMkLst>
        </pc:spChg>
        <pc:spChg chg="mod topLvl">
          <ac:chgData name="Cea Calvo, Luis" userId="e32fe3e2-5db0-4b38-8109-72bdc6d372e9" providerId="ADAL" clId="{64A50523-0610-409F-8F12-8D8FFE9D644B}" dt="2021-07-13T08:06:05.362" v="128" actId="164"/>
          <ac:spMkLst>
            <pc:docMk/>
            <pc:sldMk cId="2233385581" sldId="263"/>
            <ac:spMk id="70" creationId="{845A76E3-1B4B-4460-B49D-BCE7D5EB6AE7}"/>
          </ac:spMkLst>
        </pc:spChg>
        <pc:spChg chg="mod">
          <ac:chgData name="Cea Calvo, Luis" userId="e32fe3e2-5db0-4b38-8109-72bdc6d372e9" providerId="ADAL" clId="{64A50523-0610-409F-8F12-8D8FFE9D644B}" dt="2021-07-13T08:05:33.383" v="122" actId="1036"/>
          <ac:spMkLst>
            <pc:docMk/>
            <pc:sldMk cId="2233385581" sldId="263"/>
            <ac:spMk id="72" creationId="{0A76DFAB-70B3-43C3-A117-BEBA182181BE}"/>
          </ac:spMkLst>
        </pc:spChg>
        <pc:spChg chg="mod">
          <ac:chgData name="Cea Calvo, Luis" userId="e32fe3e2-5db0-4b38-8109-72bdc6d372e9" providerId="ADAL" clId="{64A50523-0610-409F-8F12-8D8FFE9D644B}" dt="2021-07-13T08:05:33.383" v="122" actId="1036"/>
          <ac:spMkLst>
            <pc:docMk/>
            <pc:sldMk cId="2233385581" sldId="263"/>
            <ac:spMk id="73" creationId="{80212C9F-DA2F-4CF2-BA3F-7FFEA83532EB}"/>
          </ac:spMkLst>
        </pc:spChg>
        <pc:spChg chg="mod">
          <ac:chgData name="Cea Calvo, Luis" userId="e32fe3e2-5db0-4b38-8109-72bdc6d372e9" providerId="ADAL" clId="{64A50523-0610-409F-8F12-8D8FFE9D644B}" dt="2021-07-13T08:05:39.487" v="123" actId="1035"/>
          <ac:spMkLst>
            <pc:docMk/>
            <pc:sldMk cId="2233385581" sldId="263"/>
            <ac:spMk id="79" creationId="{4FAFD951-13FE-4CA8-8E72-B61923193351}"/>
          </ac:spMkLst>
        </pc:spChg>
        <pc:grpChg chg="add mod">
          <ac:chgData name="Cea Calvo, Luis" userId="e32fe3e2-5db0-4b38-8109-72bdc6d372e9" providerId="ADAL" clId="{64A50523-0610-409F-8F12-8D8FFE9D644B}" dt="2021-07-13T08:06:05.362" v="128" actId="164"/>
          <ac:grpSpMkLst>
            <pc:docMk/>
            <pc:sldMk cId="2233385581" sldId="263"/>
            <ac:grpSpMk id="4" creationId="{25F1573D-25FB-4B4D-A4B1-712234EA6323}"/>
          </ac:grpSpMkLst>
        </pc:grpChg>
        <pc:grpChg chg="del mod">
          <ac:chgData name="Cea Calvo, Luis" userId="e32fe3e2-5db0-4b38-8109-72bdc6d372e9" providerId="ADAL" clId="{64A50523-0610-409F-8F12-8D8FFE9D644B}" dt="2021-07-13T07:52:28.452" v="84" actId="165"/>
          <ac:grpSpMkLst>
            <pc:docMk/>
            <pc:sldMk cId="2233385581" sldId="263"/>
            <ac:grpSpMk id="13" creationId="{71C985D9-E30B-4104-8CFB-EE7BB04978CC}"/>
          </ac:grpSpMkLst>
        </pc:grpChg>
        <pc:grpChg chg="mod topLvl">
          <ac:chgData name="Cea Calvo, Luis" userId="e32fe3e2-5db0-4b38-8109-72bdc6d372e9" providerId="ADAL" clId="{64A50523-0610-409F-8F12-8D8FFE9D644B}" dt="2021-07-13T08:06:05.362" v="128" actId="164"/>
          <ac:grpSpMkLst>
            <pc:docMk/>
            <pc:sldMk cId="2233385581" sldId="263"/>
            <ac:grpSpMk id="37" creationId="{9E0FE981-7A64-4A5B-8CAB-47A899422554}"/>
          </ac:grpSpMkLst>
        </pc:grpChg>
        <pc:grpChg chg="mod topLvl">
          <ac:chgData name="Cea Calvo, Luis" userId="e32fe3e2-5db0-4b38-8109-72bdc6d372e9" providerId="ADAL" clId="{64A50523-0610-409F-8F12-8D8FFE9D644B}" dt="2021-07-13T08:06:05.362" v="128" actId="164"/>
          <ac:grpSpMkLst>
            <pc:docMk/>
            <pc:sldMk cId="2233385581" sldId="263"/>
            <ac:grpSpMk id="49" creationId="{CA1C7CAE-899F-4F14-9F42-16B67DD2B2D6}"/>
          </ac:grpSpMkLst>
        </pc:grpChg>
        <pc:picChg chg="add mod">
          <ac:chgData name="Cea Calvo, Luis" userId="e32fe3e2-5db0-4b38-8109-72bdc6d372e9" providerId="ADAL" clId="{64A50523-0610-409F-8F12-8D8FFE9D644B}" dt="2021-07-13T08:06:05.362" v="128" actId="164"/>
          <ac:picMkLst>
            <pc:docMk/>
            <pc:sldMk cId="2233385581" sldId="263"/>
            <ac:picMk id="2" creationId="{AF8CB198-1E09-4E88-81F4-0C97BE33C9B0}"/>
          </ac:picMkLst>
        </pc:picChg>
        <pc:picChg chg="add mod">
          <ac:chgData name="Cea Calvo, Luis" userId="e32fe3e2-5db0-4b38-8109-72bdc6d372e9" providerId="ADAL" clId="{64A50523-0610-409F-8F12-8D8FFE9D644B}" dt="2021-07-13T08:06:05.362" v="128" actId="164"/>
          <ac:picMkLst>
            <pc:docMk/>
            <pc:sldMk cId="2233385581" sldId="263"/>
            <ac:picMk id="3" creationId="{1F095AD1-761F-4F66-A1AE-FE184647EFB2}"/>
          </ac:picMkLst>
        </pc:picChg>
        <pc:picChg chg="mod topLvl">
          <ac:chgData name="Cea Calvo, Luis" userId="e32fe3e2-5db0-4b38-8109-72bdc6d372e9" providerId="ADAL" clId="{64A50523-0610-409F-8F12-8D8FFE9D644B}" dt="2021-07-13T08:06:05.362" v="128" actId="164"/>
          <ac:picMkLst>
            <pc:docMk/>
            <pc:sldMk cId="2233385581" sldId="263"/>
            <ac:picMk id="40" creationId="{662F83BE-887D-4213-BBFE-E67C1AAC3D1C}"/>
          </ac:picMkLst>
        </pc:picChg>
        <pc:picChg chg="del mod topLvl">
          <ac:chgData name="Cea Calvo, Luis" userId="e32fe3e2-5db0-4b38-8109-72bdc6d372e9" providerId="ADAL" clId="{64A50523-0610-409F-8F12-8D8FFE9D644B}" dt="2021-07-13T07:52:40.707" v="85" actId="478"/>
          <ac:picMkLst>
            <pc:docMk/>
            <pc:sldMk cId="2233385581" sldId="263"/>
            <ac:picMk id="42" creationId="{D91A8A3B-5E21-41AC-A6AA-C745048D3A09}"/>
          </ac:picMkLst>
        </pc:picChg>
        <pc:picChg chg="del mod topLvl">
          <ac:chgData name="Cea Calvo, Luis" userId="e32fe3e2-5db0-4b38-8109-72bdc6d372e9" providerId="ADAL" clId="{64A50523-0610-409F-8F12-8D8FFE9D644B}" dt="2021-07-13T07:55:09.888" v="93" actId="478"/>
          <ac:picMkLst>
            <pc:docMk/>
            <pc:sldMk cId="2233385581" sldId="263"/>
            <ac:picMk id="77" creationId="{2CF72A67-A606-4568-9C5E-4C3CAE514053}"/>
          </ac:picMkLst>
        </pc:picChg>
        <pc:cxnChg chg="mod topLvl">
          <ac:chgData name="Cea Calvo, Luis" userId="e32fe3e2-5db0-4b38-8109-72bdc6d372e9" providerId="ADAL" clId="{64A50523-0610-409F-8F12-8D8FFE9D644B}" dt="2021-07-13T08:06:05.362" v="128" actId="164"/>
          <ac:cxnSpMkLst>
            <pc:docMk/>
            <pc:sldMk cId="2233385581" sldId="263"/>
            <ac:cxnSpMk id="5" creationId="{1FAA6A9A-FF56-473F-BF42-5A22CE165E19}"/>
          </ac:cxnSpMkLst>
        </pc:cxnChg>
        <pc:cxnChg chg="mod">
          <ac:chgData name="Cea Calvo, Luis" userId="e32fe3e2-5db0-4b38-8109-72bdc6d372e9" providerId="ADAL" clId="{64A50523-0610-409F-8F12-8D8FFE9D644B}" dt="2021-07-13T07:52:28.452" v="84" actId="165"/>
          <ac:cxnSpMkLst>
            <pc:docMk/>
            <pc:sldMk cId="2233385581" sldId="263"/>
            <ac:cxnSpMk id="10" creationId="{13792A8C-76FA-4447-A0B6-839EE95A0A0C}"/>
          </ac:cxnSpMkLst>
        </pc:cxnChg>
        <pc:cxnChg chg="mod">
          <ac:chgData name="Cea Calvo, Luis" userId="e32fe3e2-5db0-4b38-8109-72bdc6d372e9" providerId="ADAL" clId="{64A50523-0610-409F-8F12-8D8FFE9D644B}" dt="2021-07-13T07:52:28.452" v="84" actId="165"/>
          <ac:cxnSpMkLst>
            <pc:docMk/>
            <pc:sldMk cId="2233385581" sldId="263"/>
            <ac:cxnSpMk id="15" creationId="{CAC36297-2445-4568-AA81-A774B4636D71}"/>
          </ac:cxnSpMkLst>
        </pc:cxnChg>
        <pc:cxnChg chg="mod">
          <ac:chgData name="Cea Calvo, Luis" userId="e32fe3e2-5db0-4b38-8109-72bdc6d372e9" providerId="ADAL" clId="{64A50523-0610-409F-8F12-8D8FFE9D644B}" dt="2021-07-13T07:52:28.452" v="84" actId="165"/>
          <ac:cxnSpMkLst>
            <pc:docMk/>
            <pc:sldMk cId="2233385581" sldId="263"/>
            <ac:cxnSpMk id="22" creationId="{30715BD0-A1E3-4B1A-A4D7-FAA7F48D10F3}"/>
          </ac:cxnSpMkLst>
        </pc:cxnChg>
        <pc:cxnChg chg="mod">
          <ac:chgData name="Cea Calvo, Luis" userId="e32fe3e2-5db0-4b38-8109-72bdc6d372e9" providerId="ADAL" clId="{64A50523-0610-409F-8F12-8D8FFE9D644B}" dt="2021-07-13T07:52:28.452" v="84" actId="165"/>
          <ac:cxnSpMkLst>
            <pc:docMk/>
            <pc:sldMk cId="2233385581" sldId="263"/>
            <ac:cxnSpMk id="23" creationId="{B89B0CA2-F46A-4216-BC18-A0AE2D86AF15}"/>
          </ac:cxnSpMkLst>
        </pc:cxnChg>
        <pc:cxnChg chg="mod">
          <ac:chgData name="Cea Calvo, Luis" userId="e32fe3e2-5db0-4b38-8109-72bdc6d372e9" providerId="ADAL" clId="{64A50523-0610-409F-8F12-8D8FFE9D644B}" dt="2021-07-13T07:52:28.452" v="84" actId="165"/>
          <ac:cxnSpMkLst>
            <pc:docMk/>
            <pc:sldMk cId="2233385581" sldId="263"/>
            <ac:cxnSpMk id="26" creationId="{7C0A4AB1-B095-4624-91C3-16022F21B0CB}"/>
          </ac:cxnSpMkLst>
        </pc:cxnChg>
        <pc:cxnChg chg="mod">
          <ac:chgData name="Cea Calvo, Luis" userId="e32fe3e2-5db0-4b38-8109-72bdc6d372e9" providerId="ADAL" clId="{64A50523-0610-409F-8F12-8D8FFE9D644B}" dt="2021-07-13T07:52:28.452" v="84" actId="165"/>
          <ac:cxnSpMkLst>
            <pc:docMk/>
            <pc:sldMk cId="2233385581" sldId="263"/>
            <ac:cxnSpMk id="27" creationId="{748EE79C-4FDB-4DD9-963A-2F25657B05E2}"/>
          </ac:cxnSpMkLst>
        </pc:cxnChg>
        <pc:cxnChg chg="mod">
          <ac:chgData name="Cea Calvo, Luis" userId="e32fe3e2-5db0-4b38-8109-72bdc6d372e9" providerId="ADAL" clId="{64A50523-0610-409F-8F12-8D8FFE9D644B}" dt="2021-07-13T07:52:28.452" v="84" actId="165"/>
          <ac:cxnSpMkLst>
            <pc:docMk/>
            <pc:sldMk cId="2233385581" sldId="263"/>
            <ac:cxnSpMk id="30" creationId="{8DE07BB5-52D2-459B-BC84-8CB77541EC16}"/>
          </ac:cxnSpMkLst>
        </pc:cxnChg>
        <pc:cxnChg chg="mod">
          <ac:chgData name="Cea Calvo, Luis" userId="e32fe3e2-5db0-4b38-8109-72bdc6d372e9" providerId="ADAL" clId="{64A50523-0610-409F-8F12-8D8FFE9D644B}" dt="2021-07-13T07:52:28.452" v="84" actId="165"/>
          <ac:cxnSpMkLst>
            <pc:docMk/>
            <pc:sldMk cId="2233385581" sldId="263"/>
            <ac:cxnSpMk id="31" creationId="{F9DDB954-52F8-489A-AA45-0A6B5DBD180F}"/>
          </ac:cxnSpMkLst>
        </pc:cxnChg>
        <pc:cxnChg chg="mod">
          <ac:chgData name="Cea Calvo, Luis" userId="e32fe3e2-5db0-4b38-8109-72bdc6d372e9" providerId="ADAL" clId="{64A50523-0610-409F-8F12-8D8FFE9D644B}" dt="2021-07-13T07:52:28.452" v="84" actId="165"/>
          <ac:cxnSpMkLst>
            <pc:docMk/>
            <pc:sldMk cId="2233385581" sldId="263"/>
            <ac:cxnSpMk id="34" creationId="{3C1BA7D4-9650-4DCB-8D8A-E244B8B15361}"/>
          </ac:cxnSpMkLst>
        </pc:cxnChg>
        <pc:cxnChg chg="mod">
          <ac:chgData name="Cea Calvo, Luis" userId="e32fe3e2-5db0-4b38-8109-72bdc6d372e9" providerId="ADAL" clId="{64A50523-0610-409F-8F12-8D8FFE9D644B}" dt="2021-07-13T07:52:28.452" v="84" actId="165"/>
          <ac:cxnSpMkLst>
            <pc:docMk/>
            <pc:sldMk cId="2233385581" sldId="263"/>
            <ac:cxnSpMk id="35" creationId="{A5247FC1-1358-4F12-B9DA-E5DD6DB4278D}"/>
          </ac:cxnSpMkLst>
        </pc:cxnChg>
        <pc:cxnChg chg="mod">
          <ac:chgData name="Cea Calvo, Luis" userId="e32fe3e2-5db0-4b38-8109-72bdc6d372e9" providerId="ADAL" clId="{64A50523-0610-409F-8F12-8D8FFE9D644B}" dt="2021-07-13T07:52:28.452" v="84" actId="165"/>
          <ac:cxnSpMkLst>
            <pc:docMk/>
            <pc:sldMk cId="2233385581" sldId="263"/>
            <ac:cxnSpMk id="50" creationId="{76CAB3CC-3E58-4809-B86B-78699610C9D5}"/>
          </ac:cxnSpMkLst>
        </pc:cxnChg>
        <pc:cxnChg chg="mod">
          <ac:chgData name="Cea Calvo, Luis" userId="e32fe3e2-5db0-4b38-8109-72bdc6d372e9" providerId="ADAL" clId="{64A50523-0610-409F-8F12-8D8FFE9D644B}" dt="2021-07-13T07:52:28.452" v="84" actId="165"/>
          <ac:cxnSpMkLst>
            <pc:docMk/>
            <pc:sldMk cId="2233385581" sldId="263"/>
            <ac:cxnSpMk id="51" creationId="{28E45AB3-8290-4C6B-9DD2-4A40E3905323}"/>
          </ac:cxnSpMkLst>
        </pc:cxnChg>
        <pc:cxnChg chg="mod">
          <ac:chgData name="Cea Calvo, Luis" userId="e32fe3e2-5db0-4b38-8109-72bdc6d372e9" providerId="ADAL" clId="{64A50523-0610-409F-8F12-8D8FFE9D644B}" dt="2021-07-13T07:52:28.452" v="84" actId="165"/>
          <ac:cxnSpMkLst>
            <pc:docMk/>
            <pc:sldMk cId="2233385581" sldId="263"/>
            <ac:cxnSpMk id="52" creationId="{DAB27B41-CD4D-4949-8F30-9FDC5D3009DA}"/>
          </ac:cxnSpMkLst>
        </pc:cxnChg>
        <pc:cxnChg chg="mod">
          <ac:chgData name="Cea Calvo, Luis" userId="e32fe3e2-5db0-4b38-8109-72bdc6d372e9" providerId="ADAL" clId="{64A50523-0610-409F-8F12-8D8FFE9D644B}" dt="2021-07-13T07:52:28.452" v="84" actId="165"/>
          <ac:cxnSpMkLst>
            <pc:docMk/>
            <pc:sldMk cId="2233385581" sldId="263"/>
            <ac:cxnSpMk id="53" creationId="{A3E0AC3B-8EB3-4CCB-BAD4-6D1A0AB4C950}"/>
          </ac:cxnSpMkLst>
        </pc:cxnChg>
        <pc:cxnChg chg="mod">
          <ac:chgData name="Cea Calvo, Luis" userId="e32fe3e2-5db0-4b38-8109-72bdc6d372e9" providerId="ADAL" clId="{64A50523-0610-409F-8F12-8D8FFE9D644B}" dt="2021-07-13T07:52:28.452" v="84" actId="165"/>
          <ac:cxnSpMkLst>
            <pc:docMk/>
            <pc:sldMk cId="2233385581" sldId="263"/>
            <ac:cxnSpMk id="54" creationId="{E104EE88-A848-4CDC-ACF7-1104F1FCE544}"/>
          </ac:cxnSpMkLst>
        </pc:cxnChg>
        <pc:cxnChg chg="mod">
          <ac:chgData name="Cea Calvo, Luis" userId="e32fe3e2-5db0-4b38-8109-72bdc6d372e9" providerId="ADAL" clId="{64A50523-0610-409F-8F12-8D8FFE9D644B}" dt="2021-07-13T07:52:28.452" v="84" actId="165"/>
          <ac:cxnSpMkLst>
            <pc:docMk/>
            <pc:sldMk cId="2233385581" sldId="263"/>
            <ac:cxnSpMk id="55" creationId="{66D17983-30D4-4FF7-8DDB-676172CD3D47}"/>
          </ac:cxnSpMkLst>
        </pc:cxnChg>
        <pc:cxnChg chg="mod">
          <ac:chgData name="Cea Calvo, Luis" userId="e32fe3e2-5db0-4b38-8109-72bdc6d372e9" providerId="ADAL" clId="{64A50523-0610-409F-8F12-8D8FFE9D644B}" dt="2021-07-13T07:52:28.452" v="84" actId="165"/>
          <ac:cxnSpMkLst>
            <pc:docMk/>
            <pc:sldMk cId="2233385581" sldId="263"/>
            <ac:cxnSpMk id="56" creationId="{1E7D2CC6-D6E3-421F-9060-F470FD906EEE}"/>
          </ac:cxnSpMkLst>
        </pc:cxnChg>
        <pc:cxnChg chg="mod">
          <ac:chgData name="Cea Calvo, Luis" userId="e32fe3e2-5db0-4b38-8109-72bdc6d372e9" providerId="ADAL" clId="{64A50523-0610-409F-8F12-8D8FFE9D644B}" dt="2021-07-13T07:52:28.452" v="84" actId="165"/>
          <ac:cxnSpMkLst>
            <pc:docMk/>
            <pc:sldMk cId="2233385581" sldId="263"/>
            <ac:cxnSpMk id="57" creationId="{3CCCF70A-11FF-4639-8838-124259BA32C3}"/>
          </ac:cxnSpMkLst>
        </pc:cxnChg>
        <pc:cxnChg chg="mod">
          <ac:chgData name="Cea Calvo, Luis" userId="e32fe3e2-5db0-4b38-8109-72bdc6d372e9" providerId="ADAL" clId="{64A50523-0610-409F-8F12-8D8FFE9D644B}" dt="2021-07-13T07:52:28.452" v="84" actId="165"/>
          <ac:cxnSpMkLst>
            <pc:docMk/>
            <pc:sldMk cId="2233385581" sldId="263"/>
            <ac:cxnSpMk id="58" creationId="{995A3F6E-FEE4-4D88-95A9-96774A2F0A18}"/>
          </ac:cxnSpMkLst>
        </pc:cxnChg>
        <pc:cxnChg chg="mod">
          <ac:chgData name="Cea Calvo, Luis" userId="e32fe3e2-5db0-4b38-8109-72bdc6d372e9" providerId="ADAL" clId="{64A50523-0610-409F-8F12-8D8FFE9D644B}" dt="2021-07-13T07:52:28.452" v="84" actId="165"/>
          <ac:cxnSpMkLst>
            <pc:docMk/>
            <pc:sldMk cId="2233385581" sldId="263"/>
            <ac:cxnSpMk id="59" creationId="{132B1F4F-3532-448C-9C51-D1C7C2A20518}"/>
          </ac:cxnSpMkLst>
        </pc:cxnChg>
      </pc:sldChg>
      <pc:sldChg chg="addSp delSp modSp add mod">
        <pc:chgData name="Cea Calvo, Luis" userId="e32fe3e2-5db0-4b38-8109-72bdc6d372e9" providerId="ADAL" clId="{64A50523-0610-409F-8F12-8D8FFE9D644B}" dt="2021-07-13T08:12:01.857" v="139" actId="20577"/>
        <pc:sldMkLst>
          <pc:docMk/>
          <pc:sldMk cId="1530059984" sldId="264"/>
        </pc:sldMkLst>
        <pc:spChg chg="mod">
          <ac:chgData name="Cea Calvo, Luis" userId="e32fe3e2-5db0-4b38-8109-72bdc6d372e9" providerId="ADAL" clId="{64A50523-0610-409F-8F12-8D8FFE9D644B}" dt="2021-07-13T08:06:23.882" v="129" actId="164"/>
          <ac:spMkLst>
            <pc:docMk/>
            <pc:sldMk cId="1530059984" sldId="264"/>
            <ac:spMk id="60" creationId="{AF9FFBDB-A9A0-4D7B-B05B-55F07E53FBB7}"/>
          </ac:spMkLst>
        </pc:spChg>
        <pc:spChg chg="mod">
          <ac:chgData name="Cea Calvo, Luis" userId="e32fe3e2-5db0-4b38-8109-72bdc6d372e9" providerId="ADAL" clId="{64A50523-0610-409F-8F12-8D8FFE9D644B}" dt="2021-07-13T08:06:23.882" v="129" actId="164"/>
          <ac:spMkLst>
            <pc:docMk/>
            <pc:sldMk cId="1530059984" sldId="264"/>
            <ac:spMk id="61" creationId="{23541AAD-4CE5-4CC9-A601-CC551BB6C9D8}"/>
          </ac:spMkLst>
        </pc:spChg>
        <pc:spChg chg="mod">
          <ac:chgData name="Cea Calvo, Luis" userId="e32fe3e2-5db0-4b38-8109-72bdc6d372e9" providerId="ADAL" clId="{64A50523-0610-409F-8F12-8D8FFE9D644B}" dt="2021-07-13T08:06:23.882" v="129" actId="164"/>
          <ac:spMkLst>
            <pc:docMk/>
            <pc:sldMk cId="1530059984" sldId="264"/>
            <ac:spMk id="62" creationId="{3ABF29A0-2750-4C9E-996B-AC1BCEC58D88}"/>
          </ac:spMkLst>
        </pc:spChg>
        <pc:spChg chg="mod">
          <ac:chgData name="Cea Calvo, Luis" userId="e32fe3e2-5db0-4b38-8109-72bdc6d372e9" providerId="ADAL" clId="{64A50523-0610-409F-8F12-8D8FFE9D644B}" dt="2021-07-13T08:06:23.882" v="129" actId="164"/>
          <ac:spMkLst>
            <pc:docMk/>
            <pc:sldMk cId="1530059984" sldId="264"/>
            <ac:spMk id="63" creationId="{28015616-8ADD-4537-AEF7-98D23F5229F7}"/>
          </ac:spMkLst>
        </pc:spChg>
        <pc:spChg chg="mod">
          <ac:chgData name="Cea Calvo, Luis" userId="e32fe3e2-5db0-4b38-8109-72bdc6d372e9" providerId="ADAL" clId="{64A50523-0610-409F-8F12-8D8FFE9D644B}" dt="2021-07-13T08:06:23.882" v="129" actId="164"/>
          <ac:spMkLst>
            <pc:docMk/>
            <pc:sldMk cId="1530059984" sldId="264"/>
            <ac:spMk id="64" creationId="{DC0D7236-DD14-4A29-AAD7-4906031CED2F}"/>
          </ac:spMkLst>
        </pc:spChg>
        <pc:spChg chg="mod">
          <ac:chgData name="Cea Calvo, Luis" userId="e32fe3e2-5db0-4b38-8109-72bdc6d372e9" providerId="ADAL" clId="{64A50523-0610-409F-8F12-8D8FFE9D644B}" dt="2021-07-13T08:06:23.882" v="129" actId="164"/>
          <ac:spMkLst>
            <pc:docMk/>
            <pc:sldMk cId="1530059984" sldId="264"/>
            <ac:spMk id="65" creationId="{74682B7F-EF4A-4464-AA7B-954402AD63D5}"/>
          </ac:spMkLst>
        </pc:spChg>
        <pc:spChg chg="mod">
          <ac:chgData name="Cea Calvo, Luis" userId="e32fe3e2-5db0-4b38-8109-72bdc6d372e9" providerId="ADAL" clId="{64A50523-0610-409F-8F12-8D8FFE9D644B}" dt="2021-07-13T08:06:23.882" v="129" actId="164"/>
          <ac:spMkLst>
            <pc:docMk/>
            <pc:sldMk cId="1530059984" sldId="264"/>
            <ac:spMk id="66" creationId="{68A62FD6-8A80-42CC-B4A0-DD941E84C1D5}"/>
          </ac:spMkLst>
        </pc:spChg>
        <pc:spChg chg="mod">
          <ac:chgData name="Cea Calvo, Luis" userId="e32fe3e2-5db0-4b38-8109-72bdc6d372e9" providerId="ADAL" clId="{64A50523-0610-409F-8F12-8D8FFE9D644B}" dt="2021-07-13T08:06:23.882" v="129" actId="164"/>
          <ac:spMkLst>
            <pc:docMk/>
            <pc:sldMk cId="1530059984" sldId="264"/>
            <ac:spMk id="67" creationId="{86420DA6-9964-457E-B14A-3FD5F0E6DAD1}"/>
          </ac:spMkLst>
        </pc:spChg>
        <pc:spChg chg="mod">
          <ac:chgData name="Cea Calvo, Luis" userId="e32fe3e2-5db0-4b38-8109-72bdc6d372e9" providerId="ADAL" clId="{64A50523-0610-409F-8F12-8D8FFE9D644B}" dt="2021-07-13T08:06:23.882" v="129" actId="164"/>
          <ac:spMkLst>
            <pc:docMk/>
            <pc:sldMk cId="1530059984" sldId="264"/>
            <ac:spMk id="68" creationId="{6D389DFD-4C73-4E7C-BC71-BF57A5163F55}"/>
          </ac:spMkLst>
        </pc:spChg>
        <pc:spChg chg="mod">
          <ac:chgData name="Cea Calvo, Luis" userId="e32fe3e2-5db0-4b38-8109-72bdc6d372e9" providerId="ADAL" clId="{64A50523-0610-409F-8F12-8D8FFE9D644B}" dt="2021-07-13T08:06:23.882" v="129" actId="164"/>
          <ac:spMkLst>
            <pc:docMk/>
            <pc:sldMk cId="1530059984" sldId="264"/>
            <ac:spMk id="69" creationId="{B23D550B-91A9-4BF5-860E-C229BD6E028B}"/>
          </ac:spMkLst>
        </pc:spChg>
        <pc:spChg chg="mod">
          <ac:chgData name="Cea Calvo, Luis" userId="e32fe3e2-5db0-4b38-8109-72bdc6d372e9" providerId="ADAL" clId="{64A50523-0610-409F-8F12-8D8FFE9D644B}" dt="2021-07-13T08:06:23.882" v="129" actId="164"/>
          <ac:spMkLst>
            <pc:docMk/>
            <pc:sldMk cId="1530059984" sldId="264"/>
            <ac:spMk id="70" creationId="{845A76E3-1B4B-4460-B49D-BCE7D5EB6AE7}"/>
          </ac:spMkLst>
        </pc:spChg>
        <pc:spChg chg="mod">
          <ac:chgData name="Cea Calvo, Luis" userId="e32fe3e2-5db0-4b38-8109-72bdc6d372e9" providerId="ADAL" clId="{64A50523-0610-409F-8F12-8D8FFE9D644B}" dt="2021-07-13T08:05:46.162" v="125" actId="1036"/>
          <ac:spMkLst>
            <pc:docMk/>
            <pc:sldMk cId="1530059984" sldId="264"/>
            <ac:spMk id="72" creationId="{0A76DFAB-70B3-43C3-A117-BEBA182181BE}"/>
          </ac:spMkLst>
        </pc:spChg>
        <pc:spChg chg="mod">
          <ac:chgData name="Cea Calvo, Luis" userId="e32fe3e2-5db0-4b38-8109-72bdc6d372e9" providerId="ADAL" clId="{64A50523-0610-409F-8F12-8D8FFE9D644B}" dt="2021-07-13T08:05:46.162" v="125" actId="1036"/>
          <ac:spMkLst>
            <pc:docMk/>
            <pc:sldMk cId="1530059984" sldId="264"/>
            <ac:spMk id="73" creationId="{80212C9F-DA2F-4CF2-BA3F-7FFEA83532EB}"/>
          </ac:spMkLst>
        </pc:spChg>
        <pc:spChg chg="mod">
          <ac:chgData name="Cea Calvo, Luis" userId="e32fe3e2-5db0-4b38-8109-72bdc6d372e9" providerId="ADAL" clId="{64A50523-0610-409F-8F12-8D8FFE9D644B}" dt="2021-07-13T08:12:01.857" v="139" actId="20577"/>
          <ac:spMkLst>
            <pc:docMk/>
            <pc:sldMk cId="1530059984" sldId="264"/>
            <ac:spMk id="79" creationId="{4FAFD951-13FE-4CA8-8E72-B61923193351}"/>
          </ac:spMkLst>
        </pc:spChg>
        <pc:grpChg chg="add mod">
          <ac:chgData name="Cea Calvo, Luis" userId="e32fe3e2-5db0-4b38-8109-72bdc6d372e9" providerId="ADAL" clId="{64A50523-0610-409F-8F12-8D8FFE9D644B}" dt="2021-07-13T08:06:23.882" v="129" actId="164"/>
          <ac:grpSpMkLst>
            <pc:docMk/>
            <pc:sldMk cId="1530059984" sldId="264"/>
            <ac:grpSpMk id="6" creationId="{B3C1360C-01DD-4249-A3BE-D09D1A1BB9C2}"/>
          </ac:grpSpMkLst>
        </pc:grpChg>
        <pc:grpChg chg="mod">
          <ac:chgData name="Cea Calvo, Luis" userId="e32fe3e2-5db0-4b38-8109-72bdc6d372e9" providerId="ADAL" clId="{64A50523-0610-409F-8F12-8D8FFE9D644B}" dt="2021-07-13T08:06:23.882" v="129" actId="164"/>
          <ac:grpSpMkLst>
            <pc:docMk/>
            <pc:sldMk cId="1530059984" sldId="264"/>
            <ac:grpSpMk id="37" creationId="{9E0FE981-7A64-4A5B-8CAB-47A899422554}"/>
          </ac:grpSpMkLst>
        </pc:grpChg>
        <pc:grpChg chg="mod">
          <ac:chgData name="Cea Calvo, Luis" userId="e32fe3e2-5db0-4b38-8109-72bdc6d372e9" providerId="ADAL" clId="{64A50523-0610-409F-8F12-8D8FFE9D644B}" dt="2021-07-13T08:06:23.882" v="129" actId="164"/>
          <ac:grpSpMkLst>
            <pc:docMk/>
            <pc:sldMk cId="1530059984" sldId="264"/>
            <ac:grpSpMk id="49" creationId="{CA1C7CAE-899F-4F14-9F42-16B67DD2B2D6}"/>
          </ac:grpSpMkLst>
        </pc:grpChg>
        <pc:picChg chg="del">
          <ac:chgData name="Cea Calvo, Luis" userId="e32fe3e2-5db0-4b38-8109-72bdc6d372e9" providerId="ADAL" clId="{64A50523-0610-409F-8F12-8D8FFE9D644B}" dt="2021-07-13T07:57:13.535" v="100" actId="478"/>
          <ac:picMkLst>
            <pc:docMk/>
            <pc:sldMk cId="1530059984" sldId="264"/>
            <ac:picMk id="2" creationId="{AF8CB198-1E09-4E88-81F4-0C97BE33C9B0}"/>
          </ac:picMkLst>
        </pc:picChg>
        <pc:picChg chg="add mod">
          <ac:chgData name="Cea Calvo, Luis" userId="e32fe3e2-5db0-4b38-8109-72bdc6d372e9" providerId="ADAL" clId="{64A50523-0610-409F-8F12-8D8FFE9D644B}" dt="2021-07-13T08:06:23.882" v="129" actId="164"/>
          <ac:picMkLst>
            <pc:docMk/>
            <pc:sldMk cId="1530059984" sldId="264"/>
            <ac:picMk id="3" creationId="{03097A88-5143-4B94-8047-487B5C1805ED}"/>
          </ac:picMkLst>
        </pc:picChg>
        <pc:picChg chg="add mod">
          <ac:chgData name="Cea Calvo, Luis" userId="e32fe3e2-5db0-4b38-8109-72bdc6d372e9" providerId="ADAL" clId="{64A50523-0610-409F-8F12-8D8FFE9D644B}" dt="2021-07-13T08:06:23.882" v="129" actId="164"/>
          <ac:picMkLst>
            <pc:docMk/>
            <pc:sldMk cId="1530059984" sldId="264"/>
            <ac:picMk id="4" creationId="{3814CAA4-4576-4867-BB59-E3F8DBB79516}"/>
          </ac:picMkLst>
        </pc:picChg>
        <pc:picChg chg="mod">
          <ac:chgData name="Cea Calvo, Luis" userId="e32fe3e2-5db0-4b38-8109-72bdc6d372e9" providerId="ADAL" clId="{64A50523-0610-409F-8F12-8D8FFE9D644B}" dt="2021-07-13T08:06:23.882" v="129" actId="164"/>
          <ac:picMkLst>
            <pc:docMk/>
            <pc:sldMk cId="1530059984" sldId="264"/>
            <ac:picMk id="40" creationId="{662F83BE-887D-4213-BBFE-E67C1AAC3D1C}"/>
          </ac:picMkLst>
        </pc:picChg>
        <pc:cxnChg chg="mod">
          <ac:chgData name="Cea Calvo, Luis" userId="e32fe3e2-5db0-4b38-8109-72bdc6d372e9" providerId="ADAL" clId="{64A50523-0610-409F-8F12-8D8FFE9D644B}" dt="2021-07-13T08:06:23.882" v="129" actId="164"/>
          <ac:cxnSpMkLst>
            <pc:docMk/>
            <pc:sldMk cId="1530059984" sldId="264"/>
            <ac:cxnSpMk id="5" creationId="{1FAA6A9A-FF56-473F-BF42-5A22CE165E19}"/>
          </ac:cxnSpMkLst>
        </pc:cxnChg>
      </pc:sldChg>
      <pc:sldChg chg="addSp delSp modSp add mod">
        <pc:chgData name="Cea Calvo, Luis" userId="e32fe3e2-5db0-4b38-8109-72bdc6d372e9" providerId="ADAL" clId="{64A50523-0610-409F-8F12-8D8FFE9D644B}" dt="2021-07-13T08:19:09.480" v="197" actId="164"/>
        <pc:sldMkLst>
          <pc:docMk/>
          <pc:sldMk cId="1075752724" sldId="265"/>
        </pc:sldMkLst>
        <pc:spChg chg="mod">
          <ac:chgData name="Cea Calvo, Luis" userId="e32fe3e2-5db0-4b38-8109-72bdc6d372e9" providerId="ADAL" clId="{64A50523-0610-409F-8F12-8D8FFE9D644B}" dt="2021-07-13T08:19:09.480" v="197" actId="164"/>
          <ac:spMkLst>
            <pc:docMk/>
            <pc:sldMk cId="1075752724" sldId="265"/>
            <ac:spMk id="60" creationId="{AF9FFBDB-A9A0-4D7B-B05B-55F07E53FBB7}"/>
          </ac:spMkLst>
        </pc:spChg>
        <pc:spChg chg="mod">
          <ac:chgData name="Cea Calvo, Luis" userId="e32fe3e2-5db0-4b38-8109-72bdc6d372e9" providerId="ADAL" clId="{64A50523-0610-409F-8F12-8D8FFE9D644B}" dt="2021-07-13T08:19:09.480" v="197" actId="164"/>
          <ac:spMkLst>
            <pc:docMk/>
            <pc:sldMk cId="1075752724" sldId="265"/>
            <ac:spMk id="61" creationId="{23541AAD-4CE5-4CC9-A601-CC551BB6C9D8}"/>
          </ac:spMkLst>
        </pc:spChg>
        <pc:spChg chg="mod">
          <ac:chgData name="Cea Calvo, Luis" userId="e32fe3e2-5db0-4b38-8109-72bdc6d372e9" providerId="ADAL" clId="{64A50523-0610-409F-8F12-8D8FFE9D644B}" dt="2021-07-13T08:19:09.480" v="197" actId="164"/>
          <ac:spMkLst>
            <pc:docMk/>
            <pc:sldMk cId="1075752724" sldId="265"/>
            <ac:spMk id="62" creationId="{3ABF29A0-2750-4C9E-996B-AC1BCEC58D88}"/>
          </ac:spMkLst>
        </pc:spChg>
        <pc:spChg chg="mod">
          <ac:chgData name="Cea Calvo, Luis" userId="e32fe3e2-5db0-4b38-8109-72bdc6d372e9" providerId="ADAL" clId="{64A50523-0610-409F-8F12-8D8FFE9D644B}" dt="2021-07-13T08:19:09.480" v="197" actId="164"/>
          <ac:spMkLst>
            <pc:docMk/>
            <pc:sldMk cId="1075752724" sldId="265"/>
            <ac:spMk id="63" creationId="{28015616-8ADD-4537-AEF7-98D23F5229F7}"/>
          </ac:spMkLst>
        </pc:spChg>
        <pc:spChg chg="mod">
          <ac:chgData name="Cea Calvo, Luis" userId="e32fe3e2-5db0-4b38-8109-72bdc6d372e9" providerId="ADAL" clId="{64A50523-0610-409F-8F12-8D8FFE9D644B}" dt="2021-07-13T08:19:09.480" v="197" actId="164"/>
          <ac:spMkLst>
            <pc:docMk/>
            <pc:sldMk cId="1075752724" sldId="265"/>
            <ac:spMk id="64" creationId="{DC0D7236-DD14-4A29-AAD7-4906031CED2F}"/>
          </ac:spMkLst>
        </pc:spChg>
        <pc:spChg chg="mod">
          <ac:chgData name="Cea Calvo, Luis" userId="e32fe3e2-5db0-4b38-8109-72bdc6d372e9" providerId="ADAL" clId="{64A50523-0610-409F-8F12-8D8FFE9D644B}" dt="2021-07-13T08:19:09.480" v="197" actId="164"/>
          <ac:spMkLst>
            <pc:docMk/>
            <pc:sldMk cId="1075752724" sldId="265"/>
            <ac:spMk id="65" creationId="{74682B7F-EF4A-4464-AA7B-954402AD63D5}"/>
          </ac:spMkLst>
        </pc:spChg>
        <pc:spChg chg="mod">
          <ac:chgData name="Cea Calvo, Luis" userId="e32fe3e2-5db0-4b38-8109-72bdc6d372e9" providerId="ADAL" clId="{64A50523-0610-409F-8F12-8D8FFE9D644B}" dt="2021-07-13T08:19:09.480" v="197" actId="164"/>
          <ac:spMkLst>
            <pc:docMk/>
            <pc:sldMk cId="1075752724" sldId="265"/>
            <ac:spMk id="66" creationId="{68A62FD6-8A80-42CC-B4A0-DD941E84C1D5}"/>
          </ac:spMkLst>
        </pc:spChg>
        <pc:spChg chg="mod">
          <ac:chgData name="Cea Calvo, Luis" userId="e32fe3e2-5db0-4b38-8109-72bdc6d372e9" providerId="ADAL" clId="{64A50523-0610-409F-8F12-8D8FFE9D644B}" dt="2021-07-13T08:19:09.480" v="197" actId="164"/>
          <ac:spMkLst>
            <pc:docMk/>
            <pc:sldMk cId="1075752724" sldId="265"/>
            <ac:spMk id="67" creationId="{86420DA6-9964-457E-B14A-3FD5F0E6DAD1}"/>
          </ac:spMkLst>
        </pc:spChg>
        <pc:spChg chg="mod">
          <ac:chgData name="Cea Calvo, Luis" userId="e32fe3e2-5db0-4b38-8109-72bdc6d372e9" providerId="ADAL" clId="{64A50523-0610-409F-8F12-8D8FFE9D644B}" dt="2021-07-13T08:19:09.480" v="197" actId="164"/>
          <ac:spMkLst>
            <pc:docMk/>
            <pc:sldMk cId="1075752724" sldId="265"/>
            <ac:spMk id="68" creationId="{6D389DFD-4C73-4E7C-BC71-BF57A5163F55}"/>
          </ac:spMkLst>
        </pc:spChg>
        <pc:spChg chg="mod">
          <ac:chgData name="Cea Calvo, Luis" userId="e32fe3e2-5db0-4b38-8109-72bdc6d372e9" providerId="ADAL" clId="{64A50523-0610-409F-8F12-8D8FFE9D644B}" dt="2021-07-13T08:19:09.480" v="197" actId="164"/>
          <ac:spMkLst>
            <pc:docMk/>
            <pc:sldMk cId="1075752724" sldId="265"/>
            <ac:spMk id="69" creationId="{B23D550B-91A9-4BF5-860E-C229BD6E028B}"/>
          </ac:spMkLst>
        </pc:spChg>
        <pc:spChg chg="mod">
          <ac:chgData name="Cea Calvo, Luis" userId="e32fe3e2-5db0-4b38-8109-72bdc6d372e9" providerId="ADAL" clId="{64A50523-0610-409F-8F12-8D8FFE9D644B}" dt="2021-07-13T08:19:09.480" v="197" actId="164"/>
          <ac:spMkLst>
            <pc:docMk/>
            <pc:sldMk cId="1075752724" sldId="265"/>
            <ac:spMk id="70" creationId="{845A76E3-1B4B-4460-B49D-BCE7D5EB6AE7}"/>
          </ac:spMkLst>
        </pc:spChg>
        <pc:spChg chg="mod">
          <ac:chgData name="Cea Calvo, Luis" userId="e32fe3e2-5db0-4b38-8109-72bdc6d372e9" providerId="ADAL" clId="{64A50523-0610-409F-8F12-8D8FFE9D644B}" dt="2021-07-13T08:05:54.239" v="127" actId="1036"/>
          <ac:spMkLst>
            <pc:docMk/>
            <pc:sldMk cId="1075752724" sldId="265"/>
            <ac:spMk id="72" creationId="{0A76DFAB-70B3-43C3-A117-BEBA182181BE}"/>
          </ac:spMkLst>
        </pc:spChg>
        <pc:spChg chg="mod">
          <ac:chgData name="Cea Calvo, Luis" userId="e32fe3e2-5db0-4b38-8109-72bdc6d372e9" providerId="ADAL" clId="{64A50523-0610-409F-8F12-8D8FFE9D644B}" dt="2021-07-13T08:05:54.239" v="127" actId="1036"/>
          <ac:spMkLst>
            <pc:docMk/>
            <pc:sldMk cId="1075752724" sldId="265"/>
            <ac:spMk id="73" creationId="{80212C9F-DA2F-4CF2-BA3F-7FFEA83532EB}"/>
          </ac:spMkLst>
        </pc:spChg>
        <pc:spChg chg="mod">
          <ac:chgData name="Cea Calvo, Luis" userId="e32fe3e2-5db0-4b38-8109-72bdc6d372e9" providerId="ADAL" clId="{64A50523-0610-409F-8F12-8D8FFE9D644B}" dt="2021-07-13T08:12:30.653" v="150" actId="20577"/>
          <ac:spMkLst>
            <pc:docMk/>
            <pc:sldMk cId="1075752724" sldId="265"/>
            <ac:spMk id="79" creationId="{4FAFD951-13FE-4CA8-8E72-B61923193351}"/>
          </ac:spMkLst>
        </pc:spChg>
        <pc:grpChg chg="add mod">
          <ac:chgData name="Cea Calvo, Luis" userId="e32fe3e2-5db0-4b38-8109-72bdc6d372e9" providerId="ADAL" clId="{64A50523-0610-409F-8F12-8D8FFE9D644B}" dt="2021-07-13T08:19:09.480" v="197" actId="164"/>
          <ac:grpSpMkLst>
            <pc:docMk/>
            <pc:sldMk cId="1075752724" sldId="265"/>
            <ac:grpSpMk id="7" creationId="{F42B3905-DD12-4EB4-A833-B65BE7E9D671}"/>
          </ac:grpSpMkLst>
        </pc:grpChg>
        <pc:grpChg chg="mod">
          <ac:chgData name="Cea Calvo, Luis" userId="e32fe3e2-5db0-4b38-8109-72bdc6d372e9" providerId="ADAL" clId="{64A50523-0610-409F-8F12-8D8FFE9D644B}" dt="2021-07-13T08:19:09.480" v="197" actId="164"/>
          <ac:grpSpMkLst>
            <pc:docMk/>
            <pc:sldMk cId="1075752724" sldId="265"/>
            <ac:grpSpMk id="37" creationId="{9E0FE981-7A64-4A5B-8CAB-47A899422554}"/>
          </ac:grpSpMkLst>
        </pc:grpChg>
        <pc:grpChg chg="mod">
          <ac:chgData name="Cea Calvo, Luis" userId="e32fe3e2-5db0-4b38-8109-72bdc6d372e9" providerId="ADAL" clId="{64A50523-0610-409F-8F12-8D8FFE9D644B}" dt="2021-07-13T08:19:09.480" v="197" actId="164"/>
          <ac:grpSpMkLst>
            <pc:docMk/>
            <pc:sldMk cId="1075752724" sldId="265"/>
            <ac:grpSpMk id="49" creationId="{CA1C7CAE-899F-4F14-9F42-16B67DD2B2D6}"/>
          </ac:grpSpMkLst>
        </pc:grpChg>
        <pc:picChg chg="add mod">
          <ac:chgData name="Cea Calvo, Luis" userId="e32fe3e2-5db0-4b38-8109-72bdc6d372e9" providerId="ADAL" clId="{64A50523-0610-409F-8F12-8D8FFE9D644B}" dt="2021-07-13T08:19:09.480" v="197" actId="164"/>
          <ac:picMkLst>
            <pc:docMk/>
            <pc:sldMk cId="1075752724" sldId="265"/>
            <ac:picMk id="2" creationId="{3F829EE4-BB43-4B6B-8CC9-8FBD8618F09D}"/>
          </ac:picMkLst>
        </pc:picChg>
        <pc:picChg chg="del mod">
          <ac:chgData name="Cea Calvo, Luis" userId="e32fe3e2-5db0-4b38-8109-72bdc6d372e9" providerId="ADAL" clId="{64A50523-0610-409F-8F12-8D8FFE9D644B}" dt="2021-07-13T08:12:34.782" v="151" actId="478"/>
          <ac:picMkLst>
            <pc:docMk/>
            <pc:sldMk cId="1075752724" sldId="265"/>
            <ac:picMk id="3" creationId="{03097A88-5143-4B94-8047-487B5C1805ED}"/>
          </ac:picMkLst>
        </pc:picChg>
        <pc:picChg chg="del mod">
          <ac:chgData name="Cea Calvo, Luis" userId="e32fe3e2-5db0-4b38-8109-72bdc6d372e9" providerId="ADAL" clId="{64A50523-0610-409F-8F12-8D8FFE9D644B}" dt="2021-07-13T08:14:24.048" v="157" actId="478"/>
          <ac:picMkLst>
            <pc:docMk/>
            <pc:sldMk cId="1075752724" sldId="265"/>
            <ac:picMk id="4" creationId="{3814CAA4-4576-4867-BB59-E3F8DBB79516}"/>
          </ac:picMkLst>
        </pc:picChg>
        <pc:picChg chg="add mod">
          <ac:chgData name="Cea Calvo, Luis" userId="e32fe3e2-5db0-4b38-8109-72bdc6d372e9" providerId="ADAL" clId="{64A50523-0610-409F-8F12-8D8FFE9D644B}" dt="2021-07-13T08:19:09.480" v="197" actId="164"/>
          <ac:picMkLst>
            <pc:docMk/>
            <pc:sldMk cId="1075752724" sldId="265"/>
            <ac:picMk id="6" creationId="{A2ABF6B3-697E-44C4-ACFD-A37D52C42C48}"/>
          </ac:picMkLst>
        </pc:picChg>
        <pc:picChg chg="mod">
          <ac:chgData name="Cea Calvo, Luis" userId="e32fe3e2-5db0-4b38-8109-72bdc6d372e9" providerId="ADAL" clId="{64A50523-0610-409F-8F12-8D8FFE9D644B}" dt="2021-07-13T08:19:09.480" v="197" actId="164"/>
          <ac:picMkLst>
            <pc:docMk/>
            <pc:sldMk cId="1075752724" sldId="265"/>
            <ac:picMk id="40" creationId="{662F83BE-887D-4213-BBFE-E67C1AAC3D1C}"/>
          </ac:picMkLst>
        </pc:picChg>
        <pc:cxnChg chg="mod">
          <ac:chgData name="Cea Calvo, Luis" userId="e32fe3e2-5db0-4b38-8109-72bdc6d372e9" providerId="ADAL" clId="{64A50523-0610-409F-8F12-8D8FFE9D644B}" dt="2021-07-13T08:19:09.480" v="197" actId="164"/>
          <ac:cxnSpMkLst>
            <pc:docMk/>
            <pc:sldMk cId="1075752724" sldId="265"/>
            <ac:cxnSpMk id="5" creationId="{1FAA6A9A-FF56-473F-BF42-5A22CE165E19}"/>
          </ac:cxnSpMkLst>
        </pc:cxnChg>
      </pc:sldChg>
      <pc:sldChg chg="addSp delSp modSp add mod">
        <pc:chgData name="Cea Calvo, Luis" userId="e32fe3e2-5db0-4b38-8109-72bdc6d372e9" providerId="ADAL" clId="{64A50523-0610-409F-8F12-8D8FFE9D644B}" dt="2021-07-13T08:19:22.460" v="198" actId="164"/>
        <pc:sldMkLst>
          <pc:docMk/>
          <pc:sldMk cId="3326359170" sldId="266"/>
        </pc:sldMkLst>
        <pc:spChg chg="mod">
          <ac:chgData name="Cea Calvo, Luis" userId="e32fe3e2-5db0-4b38-8109-72bdc6d372e9" providerId="ADAL" clId="{64A50523-0610-409F-8F12-8D8FFE9D644B}" dt="2021-07-13T08:19:22.460" v="198" actId="164"/>
          <ac:spMkLst>
            <pc:docMk/>
            <pc:sldMk cId="3326359170" sldId="266"/>
            <ac:spMk id="60" creationId="{AF9FFBDB-A9A0-4D7B-B05B-55F07E53FBB7}"/>
          </ac:spMkLst>
        </pc:spChg>
        <pc:spChg chg="mod">
          <ac:chgData name="Cea Calvo, Luis" userId="e32fe3e2-5db0-4b38-8109-72bdc6d372e9" providerId="ADAL" clId="{64A50523-0610-409F-8F12-8D8FFE9D644B}" dt="2021-07-13T08:19:22.460" v="198" actId="164"/>
          <ac:spMkLst>
            <pc:docMk/>
            <pc:sldMk cId="3326359170" sldId="266"/>
            <ac:spMk id="61" creationId="{23541AAD-4CE5-4CC9-A601-CC551BB6C9D8}"/>
          </ac:spMkLst>
        </pc:spChg>
        <pc:spChg chg="mod">
          <ac:chgData name="Cea Calvo, Luis" userId="e32fe3e2-5db0-4b38-8109-72bdc6d372e9" providerId="ADAL" clId="{64A50523-0610-409F-8F12-8D8FFE9D644B}" dt="2021-07-13T08:19:22.460" v="198" actId="164"/>
          <ac:spMkLst>
            <pc:docMk/>
            <pc:sldMk cId="3326359170" sldId="266"/>
            <ac:spMk id="62" creationId="{3ABF29A0-2750-4C9E-996B-AC1BCEC58D88}"/>
          </ac:spMkLst>
        </pc:spChg>
        <pc:spChg chg="mod">
          <ac:chgData name="Cea Calvo, Luis" userId="e32fe3e2-5db0-4b38-8109-72bdc6d372e9" providerId="ADAL" clId="{64A50523-0610-409F-8F12-8D8FFE9D644B}" dt="2021-07-13T08:19:22.460" v="198" actId="164"/>
          <ac:spMkLst>
            <pc:docMk/>
            <pc:sldMk cId="3326359170" sldId="266"/>
            <ac:spMk id="63" creationId="{28015616-8ADD-4537-AEF7-98D23F5229F7}"/>
          </ac:spMkLst>
        </pc:spChg>
        <pc:spChg chg="mod">
          <ac:chgData name="Cea Calvo, Luis" userId="e32fe3e2-5db0-4b38-8109-72bdc6d372e9" providerId="ADAL" clId="{64A50523-0610-409F-8F12-8D8FFE9D644B}" dt="2021-07-13T08:19:22.460" v="198" actId="164"/>
          <ac:spMkLst>
            <pc:docMk/>
            <pc:sldMk cId="3326359170" sldId="266"/>
            <ac:spMk id="64" creationId="{DC0D7236-DD14-4A29-AAD7-4906031CED2F}"/>
          </ac:spMkLst>
        </pc:spChg>
        <pc:spChg chg="mod">
          <ac:chgData name="Cea Calvo, Luis" userId="e32fe3e2-5db0-4b38-8109-72bdc6d372e9" providerId="ADAL" clId="{64A50523-0610-409F-8F12-8D8FFE9D644B}" dt="2021-07-13T08:19:22.460" v="198" actId="164"/>
          <ac:spMkLst>
            <pc:docMk/>
            <pc:sldMk cId="3326359170" sldId="266"/>
            <ac:spMk id="65" creationId="{74682B7F-EF4A-4464-AA7B-954402AD63D5}"/>
          </ac:spMkLst>
        </pc:spChg>
        <pc:spChg chg="mod">
          <ac:chgData name="Cea Calvo, Luis" userId="e32fe3e2-5db0-4b38-8109-72bdc6d372e9" providerId="ADAL" clId="{64A50523-0610-409F-8F12-8D8FFE9D644B}" dt="2021-07-13T08:19:22.460" v="198" actId="164"/>
          <ac:spMkLst>
            <pc:docMk/>
            <pc:sldMk cId="3326359170" sldId="266"/>
            <ac:spMk id="66" creationId="{68A62FD6-8A80-42CC-B4A0-DD941E84C1D5}"/>
          </ac:spMkLst>
        </pc:spChg>
        <pc:spChg chg="mod">
          <ac:chgData name="Cea Calvo, Luis" userId="e32fe3e2-5db0-4b38-8109-72bdc6d372e9" providerId="ADAL" clId="{64A50523-0610-409F-8F12-8D8FFE9D644B}" dt="2021-07-13T08:19:22.460" v="198" actId="164"/>
          <ac:spMkLst>
            <pc:docMk/>
            <pc:sldMk cId="3326359170" sldId="266"/>
            <ac:spMk id="67" creationId="{86420DA6-9964-457E-B14A-3FD5F0E6DAD1}"/>
          </ac:spMkLst>
        </pc:spChg>
        <pc:spChg chg="mod">
          <ac:chgData name="Cea Calvo, Luis" userId="e32fe3e2-5db0-4b38-8109-72bdc6d372e9" providerId="ADAL" clId="{64A50523-0610-409F-8F12-8D8FFE9D644B}" dt="2021-07-13T08:19:22.460" v="198" actId="164"/>
          <ac:spMkLst>
            <pc:docMk/>
            <pc:sldMk cId="3326359170" sldId="266"/>
            <ac:spMk id="68" creationId="{6D389DFD-4C73-4E7C-BC71-BF57A5163F55}"/>
          </ac:spMkLst>
        </pc:spChg>
        <pc:spChg chg="mod">
          <ac:chgData name="Cea Calvo, Luis" userId="e32fe3e2-5db0-4b38-8109-72bdc6d372e9" providerId="ADAL" clId="{64A50523-0610-409F-8F12-8D8FFE9D644B}" dt="2021-07-13T08:19:22.460" v="198" actId="164"/>
          <ac:spMkLst>
            <pc:docMk/>
            <pc:sldMk cId="3326359170" sldId="266"/>
            <ac:spMk id="69" creationId="{B23D550B-91A9-4BF5-860E-C229BD6E028B}"/>
          </ac:spMkLst>
        </pc:spChg>
        <pc:spChg chg="mod">
          <ac:chgData name="Cea Calvo, Luis" userId="e32fe3e2-5db0-4b38-8109-72bdc6d372e9" providerId="ADAL" clId="{64A50523-0610-409F-8F12-8D8FFE9D644B}" dt="2021-07-13T08:19:22.460" v="198" actId="164"/>
          <ac:spMkLst>
            <pc:docMk/>
            <pc:sldMk cId="3326359170" sldId="266"/>
            <ac:spMk id="70" creationId="{845A76E3-1B4B-4460-B49D-BCE7D5EB6AE7}"/>
          </ac:spMkLst>
        </pc:spChg>
        <pc:spChg chg="mod">
          <ac:chgData name="Cea Calvo, Luis" userId="e32fe3e2-5db0-4b38-8109-72bdc6d372e9" providerId="ADAL" clId="{64A50523-0610-409F-8F12-8D8FFE9D644B}" dt="2021-07-13T08:17:20.738" v="192" actId="20577"/>
          <ac:spMkLst>
            <pc:docMk/>
            <pc:sldMk cId="3326359170" sldId="266"/>
            <ac:spMk id="79" creationId="{4FAFD951-13FE-4CA8-8E72-B61923193351}"/>
          </ac:spMkLst>
        </pc:spChg>
        <pc:grpChg chg="add mod">
          <ac:chgData name="Cea Calvo, Luis" userId="e32fe3e2-5db0-4b38-8109-72bdc6d372e9" providerId="ADAL" clId="{64A50523-0610-409F-8F12-8D8FFE9D644B}" dt="2021-07-13T08:19:22.460" v="198" actId="164"/>
          <ac:grpSpMkLst>
            <pc:docMk/>
            <pc:sldMk cId="3326359170" sldId="266"/>
            <ac:grpSpMk id="7" creationId="{ED80491A-8269-454F-ADE8-19DDC861B885}"/>
          </ac:grpSpMkLst>
        </pc:grpChg>
        <pc:grpChg chg="mod">
          <ac:chgData name="Cea Calvo, Luis" userId="e32fe3e2-5db0-4b38-8109-72bdc6d372e9" providerId="ADAL" clId="{64A50523-0610-409F-8F12-8D8FFE9D644B}" dt="2021-07-13T08:19:22.460" v="198" actId="164"/>
          <ac:grpSpMkLst>
            <pc:docMk/>
            <pc:sldMk cId="3326359170" sldId="266"/>
            <ac:grpSpMk id="37" creationId="{9E0FE981-7A64-4A5B-8CAB-47A899422554}"/>
          </ac:grpSpMkLst>
        </pc:grpChg>
        <pc:grpChg chg="mod">
          <ac:chgData name="Cea Calvo, Luis" userId="e32fe3e2-5db0-4b38-8109-72bdc6d372e9" providerId="ADAL" clId="{64A50523-0610-409F-8F12-8D8FFE9D644B}" dt="2021-07-13T08:19:22.460" v="198" actId="164"/>
          <ac:grpSpMkLst>
            <pc:docMk/>
            <pc:sldMk cId="3326359170" sldId="266"/>
            <ac:grpSpMk id="49" creationId="{CA1C7CAE-899F-4F14-9F42-16B67DD2B2D6}"/>
          </ac:grpSpMkLst>
        </pc:grpChg>
        <pc:picChg chg="del">
          <ac:chgData name="Cea Calvo, Luis" userId="e32fe3e2-5db0-4b38-8109-72bdc6d372e9" providerId="ADAL" clId="{64A50523-0610-409F-8F12-8D8FFE9D644B}" dt="2021-07-13T08:16:15.999" v="164" actId="478"/>
          <ac:picMkLst>
            <pc:docMk/>
            <pc:sldMk cId="3326359170" sldId="266"/>
            <ac:picMk id="2" creationId="{3F829EE4-BB43-4B6B-8CC9-8FBD8618F09D}"/>
          </ac:picMkLst>
        </pc:picChg>
        <pc:picChg chg="add mod">
          <ac:chgData name="Cea Calvo, Luis" userId="e32fe3e2-5db0-4b38-8109-72bdc6d372e9" providerId="ADAL" clId="{64A50523-0610-409F-8F12-8D8FFE9D644B}" dt="2021-07-13T08:19:22.460" v="198" actId="164"/>
          <ac:picMkLst>
            <pc:docMk/>
            <pc:sldMk cId="3326359170" sldId="266"/>
            <ac:picMk id="3" creationId="{6691DD71-01BC-4268-A92C-5AFDECC942C9}"/>
          </ac:picMkLst>
        </pc:picChg>
        <pc:picChg chg="add mod">
          <ac:chgData name="Cea Calvo, Luis" userId="e32fe3e2-5db0-4b38-8109-72bdc6d372e9" providerId="ADAL" clId="{64A50523-0610-409F-8F12-8D8FFE9D644B}" dt="2021-07-13T08:19:22.460" v="198" actId="164"/>
          <ac:picMkLst>
            <pc:docMk/>
            <pc:sldMk cId="3326359170" sldId="266"/>
            <ac:picMk id="4" creationId="{3EED9950-2E52-4A7E-853F-99F677EA89D1}"/>
          </ac:picMkLst>
        </pc:picChg>
        <pc:picChg chg="del">
          <ac:chgData name="Cea Calvo, Luis" userId="e32fe3e2-5db0-4b38-8109-72bdc6d372e9" providerId="ADAL" clId="{64A50523-0610-409F-8F12-8D8FFE9D644B}" dt="2021-07-13T08:17:09.951" v="172" actId="478"/>
          <ac:picMkLst>
            <pc:docMk/>
            <pc:sldMk cId="3326359170" sldId="266"/>
            <ac:picMk id="6" creationId="{A2ABF6B3-697E-44C4-ACFD-A37D52C42C48}"/>
          </ac:picMkLst>
        </pc:picChg>
        <pc:picChg chg="mod">
          <ac:chgData name="Cea Calvo, Luis" userId="e32fe3e2-5db0-4b38-8109-72bdc6d372e9" providerId="ADAL" clId="{64A50523-0610-409F-8F12-8D8FFE9D644B}" dt="2021-07-13T08:19:22.460" v="198" actId="164"/>
          <ac:picMkLst>
            <pc:docMk/>
            <pc:sldMk cId="3326359170" sldId="266"/>
            <ac:picMk id="40" creationId="{662F83BE-887D-4213-BBFE-E67C1AAC3D1C}"/>
          </ac:picMkLst>
        </pc:picChg>
        <pc:cxnChg chg="mod">
          <ac:chgData name="Cea Calvo, Luis" userId="e32fe3e2-5db0-4b38-8109-72bdc6d372e9" providerId="ADAL" clId="{64A50523-0610-409F-8F12-8D8FFE9D644B}" dt="2021-07-13T08:19:22.460" v="198" actId="164"/>
          <ac:cxnSpMkLst>
            <pc:docMk/>
            <pc:sldMk cId="3326359170" sldId="266"/>
            <ac:cxnSpMk id="5" creationId="{1FAA6A9A-FF56-473F-BF42-5A22CE165E19}"/>
          </ac:cxnSpMkLst>
        </pc:cxnChg>
      </pc:sldChg>
    </pc:docChg>
  </pc:docChgLst>
  <pc:docChgLst>
    <pc:chgData name="Cea Calvo, Luis" userId="e32fe3e2-5db0-4b38-8109-72bdc6d372e9" providerId="ADAL" clId="{9FAF8F4F-5073-49CA-90CD-D8F70F1ACF74}"/>
    <pc:docChg chg="delSld modSld">
      <pc:chgData name="Cea Calvo, Luis" userId="e32fe3e2-5db0-4b38-8109-72bdc6d372e9" providerId="ADAL" clId="{9FAF8F4F-5073-49CA-90CD-D8F70F1ACF74}" dt="2020-07-02T13:40:32.888" v="8" actId="2696"/>
      <pc:docMkLst>
        <pc:docMk/>
      </pc:docMkLst>
      <pc:sldChg chg="del">
        <pc:chgData name="Cea Calvo, Luis" userId="e32fe3e2-5db0-4b38-8109-72bdc6d372e9" providerId="ADAL" clId="{9FAF8F4F-5073-49CA-90CD-D8F70F1ACF74}" dt="2020-07-02T13:40:31.898" v="6" actId="2696"/>
        <pc:sldMkLst>
          <pc:docMk/>
          <pc:sldMk cId="4072806338" sldId="260"/>
        </pc:sldMkLst>
      </pc:sldChg>
      <pc:sldChg chg="del">
        <pc:chgData name="Cea Calvo, Luis" userId="e32fe3e2-5db0-4b38-8109-72bdc6d372e9" providerId="ADAL" clId="{9FAF8F4F-5073-49CA-90CD-D8F70F1ACF74}" dt="2020-07-02T13:40:32.888" v="8" actId="2696"/>
        <pc:sldMkLst>
          <pc:docMk/>
          <pc:sldMk cId="405473972" sldId="261"/>
        </pc:sldMkLst>
      </pc:sldChg>
      <pc:sldChg chg="del">
        <pc:chgData name="Cea Calvo, Luis" userId="e32fe3e2-5db0-4b38-8109-72bdc6d372e9" providerId="ADAL" clId="{9FAF8F4F-5073-49CA-90CD-D8F70F1ACF74}" dt="2020-07-02T13:40:32.328" v="7" actId="2696"/>
        <pc:sldMkLst>
          <pc:docMk/>
          <pc:sldMk cId="3957586664" sldId="262"/>
        </pc:sldMkLst>
      </pc:sldChg>
      <pc:sldChg chg="modSp">
        <pc:chgData name="Cea Calvo, Luis" userId="e32fe3e2-5db0-4b38-8109-72bdc6d372e9" providerId="ADAL" clId="{9FAF8F4F-5073-49CA-90CD-D8F70F1ACF74}" dt="2020-07-02T13:40:25.898" v="2" actId="20577"/>
        <pc:sldMkLst>
          <pc:docMk/>
          <pc:sldMk cId="2233385581" sldId="263"/>
        </pc:sldMkLst>
        <pc:spChg chg="mod">
          <ac:chgData name="Cea Calvo, Luis" userId="e32fe3e2-5db0-4b38-8109-72bdc6d372e9" providerId="ADAL" clId="{9FAF8F4F-5073-49CA-90CD-D8F70F1ACF74}" dt="2020-07-02T13:40:25.898" v="2" actId="20577"/>
          <ac:spMkLst>
            <pc:docMk/>
            <pc:sldMk cId="2233385581" sldId="263"/>
            <ac:spMk id="79" creationId="{4FAFD951-13FE-4CA8-8E72-B61923193351}"/>
          </ac:spMkLst>
        </pc:spChg>
      </pc:sldChg>
      <pc:sldChg chg="del">
        <pc:chgData name="Cea Calvo, Luis" userId="e32fe3e2-5db0-4b38-8109-72bdc6d372e9" providerId="ADAL" clId="{9FAF8F4F-5073-49CA-90CD-D8F70F1ACF74}" dt="2020-07-02T13:40:31.067" v="3" actId="2696"/>
        <pc:sldMkLst>
          <pc:docMk/>
          <pc:sldMk cId="1569676961" sldId="264"/>
        </pc:sldMkLst>
      </pc:sldChg>
      <pc:sldChg chg="del">
        <pc:chgData name="Cea Calvo, Luis" userId="e32fe3e2-5db0-4b38-8109-72bdc6d372e9" providerId="ADAL" clId="{9FAF8F4F-5073-49CA-90CD-D8F70F1ACF74}" dt="2020-07-02T13:40:31.512" v="4" actId="2696"/>
        <pc:sldMkLst>
          <pc:docMk/>
          <pc:sldMk cId="645150629" sldId="265"/>
        </pc:sldMkLst>
      </pc:sldChg>
      <pc:sldChg chg="del">
        <pc:chgData name="Cea Calvo, Luis" userId="e32fe3e2-5db0-4b38-8109-72bdc6d372e9" providerId="ADAL" clId="{9FAF8F4F-5073-49CA-90CD-D8F70F1ACF74}" dt="2020-07-02T13:40:31.700" v="5" actId="2696"/>
        <pc:sldMkLst>
          <pc:docMk/>
          <pc:sldMk cId="2611062165" sldId="266"/>
        </pc:sldMkLst>
      </pc:sldChg>
    </pc:docChg>
  </pc:docChgLst>
  <pc:docChgLst>
    <pc:chgData name="Cea Calvo, Luis" userId="e32fe3e2-5db0-4b38-8109-72bdc6d372e9" providerId="ADAL" clId="{83A262B6-CC91-4AD8-BC75-FD4F267BDE55}"/>
    <pc:docChg chg="custSel delSld modSld">
      <pc:chgData name="Cea Calvo, Luis" userId="e32fe3e2-5db0-4b38-8109-72bdc6d372e9" providerId="ADAL" clId="{83A262B6-CC91-4AD8-BC75-FD4F267BDE55}" dt="2020-06-16T15:07:40.131" v="138" actId="6549"/>
      <pc:docMkLst>
        <pc:docMk/>
      </pc:docMkLst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D89BAAC8-5929-49FF-AFF8-A8D5F5AB61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ED36679-E7D0-4230-9669-CF6DEDD18FE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DFFA6-5F93-4E75-B9AD-B3B5C1F52B5A}" type="datetimeFigureOut">
              <a:rPr lang="es-ES" smtClean="0"/>
              <a:t>20/07/2021</a:t>
            </a:fld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B2374C3-A797-4303-BBB3-7CD9052FDCE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AF483CE-819D-44FD-8D5B-7EFB2106B16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FFB190-3128-4C45-88E8-604F255D43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41744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8CB230-72D1-4A96-AE76-D6AAE5D91A9E}" type="datetimeFigureOut">
              <a:rPr lang="es-ES_tradnl" smtClean="0"/>
              <a:t>20/07/2021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4A13BF-AE91-47F2-B002-45B62DBA47FD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8442015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A13BF-AE91-47F2-B002-45B62DBA47FD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4423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A13BF-AE91-47F2-B002-45B62DBA47FD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81268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A13BF-AE91-47F2-B002-45B62DBA47FD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312849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4A13BF-AE91-47F2-B002-45B62DBA47FD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15179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4C79-2D8F-4E3D-975D-C20D8753E100}" type="datetimeFigureOut">
              <a:rPr lang="en-US" smtClean="0"/>
              <a:t>7/20/2021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D180-262F-4D38-AAA1-33385C2632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714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4C79-2D8F-4E3D-975D-C20D8753E100}" type="datetimeFigureOut">
              <a:rPr lang="en-US" smtClean="0"/>
              <a:t>7/20/2021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D180-262F-4D38-AAA1-33385C2632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723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4C79-2D8F-4E3D-975D-C20D8753E100}" type="datetimeFigureOut">
              <a:rPr lang="en-US" smtClean="0"/>
              <a:t>7/20/2021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D180-262F-4D38-AAA1-33385C2632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557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4C79-2D8F-4E3D-975D-C20D8753E100}" type="datetimeFigureOut">
              <a:rPr lang="en-US" smtClean="0"/>
              <a:t>7/20/2021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D180-262F-4D38-AAA1-33385C2632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879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4C79-2D8F-4E3D-975D-C20D8753E100}" type="datetimeFigureOut">
              <a:rPr lang="en-US" smtClean="0"/>
              <a:t>7/20/2021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D180-262F-4D38-AAA1-33385C2632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417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4C79-2D8F-4E3D-975D-C20D8753E100}" type="datetimeFigureOut">
              <a:rPr lang="en-US" smtClean="0"/>
              <a:t>7/20/2021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D180-262F-4D38-AAA1-33385C2632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659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4C79-2D8F-4E3D-975D-C20D8753E100}" type="datetimeFigureOut">
              <a:rPr lang="en-US" smtClean="0"/>
              <a:t>7/20/2021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D180-262F-4D38-AAA1-33385C2632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380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4C79-2D8F-4E3D-975D-C20D8753E100}" type="datetimeFigureOut">
              <a:rPr lang="en-US" smtClean="0"/>
              <a:t>7/20/2021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D180-262F-4D38-AAA1-33385C2632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738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4C79-2D8F-4E3D-975D-C20D8753E100}" type="datetimeFigureOut">
              <a:rPr lang="en-US" smtClean="0"/>
              <a:t>7/20/2021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D180-262F-4D38-AAA1-33385C2632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00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4C79-2D8F-4E3D-975D-C20D8753E100}" type="datetimeFigureOut">
              <a:rPr lang="en-US" smtClean="0"/>
              <a:t>7/20/2021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D180-262F-4D38-AAA1-33385C2632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770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4C79-2D8F-4E3D-975D-C20D8753E100}" type="datetimeFigureOut">
              <a:rPr lang="en-US" smtClean="0"/>
              <a:t>7/20/2021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6D180-262F-4D38-AAA1-33385C2632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381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E4C79-2D8F-4E3D-975D-C20D8753E100}" type="datetimeFigureOut">
              <a:rPr lang="en-US" smtClean="0"/>
              <a:t>7/20/2021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6D180-262F-4D38-AAA1-33385C2632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723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0A76DFAB-70B3-43C3-A117-BEBA182181BE}"/>
              </a:ext>
            </a:extLst>
          </p:cNvPr>
          <p:cNvSpPr txBox="1"/>
          <p:nvPr/>
        </p:nvSpPr>
        <p:spPr>
          <a:xfrm>
            <a:off x="3203848" y="6186567"/>
            <a:ext cx="30430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Efficacy perception score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80212C9F-DA2F-4CF2-BA3F-7FFEA83532EB}"/>
              </a:ext>
            </a:extLst>
          </p:cNvPr>
          <p:cNvSpPr txBox="1"/>
          <p:nvPr/>
        </p:nvSpPr>
        <p:spPr>
          <a:xfrm rot="16200000">
            <a:off x="-588652" y="3154642"/>
            <a:ext cx="4080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Frequency of prescription score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4FAFD951-13FE-4CA8-8E72-B61923193351}"/>
              </a:ext>
            </a:extLst>
          </p:cNvPr>
          <p:cNvSpPr txBox="1"/>
          <p:nvPr/>
        </p:nvSpPr>
        <p:spPr>
          <a:xfrm>
            <a:off x="485383" y="57509"/>
            <a:ext cx="8380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Figure 1.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Correlation between frequency of prescription and perceived efficacy of antitussives by primary care physicians for the treatment of refractory or unexplained chronic cough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25F1573D-25FB-4B4D-A4B1-712234EA6323}"/>
              </a:ext>
            </a:extLst>
          </p:cNvPr>
          <p:cNvGrpSpPr/>
          <p:nvPr/>
        </p:nvGrpSpPr>
        <p:grpSpPr>
          <a:xfrm>
            <a:off x="1647729" y="941165"/>
            <a:ext cx="6318198" cy="5245402"/>
            <a:chOff x="2123728" y="1184057"/>
            <a:chExt cx="6318198" cy="5245402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xmlns="" id="{9E0FE981-7A64-4A5B-8CAB-47A899422554}"/>
                </a:ext>
              </a:extLst>
            </p:cNvPr>
            <p:cNvGrpSpPr/>
            <p:nvPr/>
          </p:nvGrpSpPr>
          <p:grpSpPr>
            <a:xfrm>
              <a:off x="2727163" y="5854669"/>
              <a:ext cx="4867736" cy="60811"/>
              <a:chOff x="1691958" y="6046254"/>
              <a:chExt cx="6114696" cy="144014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xmlns="" id="{13792A8C-76FA-4447-A0B6-839EE95A0A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91958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xmlns="" id="{CAC36297-2445-4568-AA81-A774B4636D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15816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xmlns="" id="{30715BD0-A1E3-4B1A-A4D7-FAA7F48D10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15816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xmlns="" id="{B89B0CA2-F46A-4216-BC18-A0AE2D86AF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39674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xmlns="" id="{7C0A4AB1-B095-4624-91C3-16022F21B0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39672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xmlns="" id="{748EE79C-4FDB-4DD9-963A-2F25657B05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63530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xmlns="" id="{8DE07BB5-52D2-459B-BC84-8CB77541EC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63529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xmlns="" id="{F9DDB954-52F8-489A-AA45-0A6B5DBD18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87387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xmlns="" id="{3C1BA7D4-9650-4DCB-8D8A-E244B8B153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82796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xmlns="" id="{A5247FC1-1358-4F12-B9DA-E5DD6DB4278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91922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xmlns="" id="{CA1C7CAE-899F-4F14-9F42-16B67DD2B2D6}"/>
                </a:ext>
              </a:extLst>
            </p:cNvPr>
            <p:cNvGrpSpPr/>
            <p:nvPr/>
          </p:nvGrpSpPr>
          <p:grpSpPr>
            <a:xfrm rot="5400000" flipH="1">
              <a:off x="444165" y="3590762"/>
              <a:ext cx="4500225" cy="65774"/>
              <a:chOff x="1691958" y="6046252"/>
              <a:chExt cx="6114697" cy="144016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xmlns="" id="{76CAB3CC-3E58-4809-B86B-78699610C9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91958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xmlns="" id="{28E45AB3-8290-4C6B-9DD2-4A40E39053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15816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xmlns="" id="{DAB27B41-CD4D-4949-8F30-9FDC5D3009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15816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xmlns="" id="{A3E0AC3B-8EB3-4CCB-BAD4-6D1A0AB4C95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39674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xmlns="" id="{E104EE88-A848-4CDC-ACF7-1104F1FCE5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39672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xmlns="" id="{66D17983-30D4-4FF7-8DDB-676172CD3D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63530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xmlns="" id="{1E7D2CC6-D6E3-421F-9060-F470FD906E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63529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xmlns="" id="{3CCCF70A-11FF-4639-8838-124259BA32C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87387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xmlns="" id="{995A3F6E-FEE4-4D88-95A9-96774A2F0A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82796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xmlns="" id="{132B1F4F-3532-448C-9C51-D1C7C2A205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91922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AF9FFBDB-A9A0-4D7B-B05B-55F07E53FBB7}"/>
                </a:ext>
              </a:extLst>
            </p:cNvPr>
            <p:cNvSpPr txBox="1"/>
            <p:nvPr/>
          </p:nvSpPr>
          <p:spPr>
            <a:xfrm>
              <a:off x="2584241" y="6002659"/>
              <a:ext cx="299024" cy="3379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23541AAD-4CE5-4CC9-A601-CC551BB6C9D8}"/>
                </a:ext>
              </a:extLst>
            </p:cNvPr>
            <p:cNvSpPr txBox="1"/>
            <p:nvPr/>
          </p:nvSpPr>
          <p:spPr>
            <a:xfrm>
              <a:off x="3578068" y="6020486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3ABF29A0-2750-4C9E-996B-AC1BCEC58D88}"/>
                </a:ext>
              </a:extLst>
            </p:cNvPr>
            <p:cNvSpPr txBox="1"/>
            <p:nvPr/>
          </p:nvSpPr>
          <p:spPr>
            <a:xfrm>
              <a:off x="4514172" y="602934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28015616-8ADD-4537-AEF7-98D23F5229F7}"/>
                </a:ext>
              </a:extLst>
            </p:cNvPr>
            <p:cNvSpPr txBox="1"/>
            <p:nvPr/>
          </p:nvSpPr>
          <p:spPr>
            <a:xfrm>
              <a:off x="5522284" y="6020486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DC0D7236-DD14-4A29-AAD7-4906031CED2F}"/>
                </a:ext>
              </a:extLst>
            </p:cNvPr>
            <p:cNvSpPr txBox="1"/>
            <p:nvPr/>
          </p:nvSpPr>
          <p:spPr>
            <a:xfrm>
              <a:off x="6458388" y="6020486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74682B7F-EF4A-4464-AA7B-954402AD63D5}"/>
                </a:ext>
              </a:extLst>
            </p:cNvPr>
            <p:cNvSpPr txBox="1"/>
            <p:nvPr/>
          </p:nvSpPr>
          <p:spPr>
            <a:xfrm>
              <a:off x="7325182" y="6020486"/>
              <a:ext cx="6126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68A62FD6-8A80-42CC-B4A0-DD941E84C1D5}"/>
                </a:ext>
              </a:extLst>
            </p:cNvPr>
            <p:cNvSpPr txBox="1"/>
            <p:nvPr/>
          </p:nvSpPr>
          <p:spPr>
            <a:xfrm>
              <a:off x="2281924" y="4768256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86420DA6-9964-457E-B14A-3FD5F0E6DAD1}"/>
                </a:ext>
              </a:extLst>
            </p:cNvPr>
            <p:cNvSpPr txBox="1"/>
            <p:nvPr/>
          </p:nvSpPr>
          <p:spPr>
            <a:xfrm>
              <a:off x="2281924" y="3903555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xmlns="" id="{6D389DFD-4C73-4E7C-BC71-BF57A5163F55}"/>
                </a:ext>
              </a:extLst>
            </p:cNvPr>
            <p:cNvSpPr txBox="1"/>
            <p:nvPr/>
          </p:nvSpPr>
          <p:spPr>
            <a:xfrm>
              <a:off x="2273335" y="3016640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B23D550B-91A9-4BF5-860E-C229BD6E028B}"/>
                </a:ext>
              </a:extLst>
            </p:cNvPr>
            <p:cNvSpPr txBox="1"/>
            <p:nvPr/>
          </p:nvSpPr>
          <p:spPr>
            <a:xfrm>
              <a:off x="2273335" y="210172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845A76E3-1B4B-4460-B49D-BCE7D5EB6AE7}"/>
                </a:ext>
              </a:extLst>
            </p:cNvPr>
            <p:cNvSpPr txBox="1"/>
            <p:nvPr/>
          </p:nvSpPr>
          <p:spPr>
            <a:xfrm>
              <a:off x="2123728" y="1184057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xmlns="" id="{662F83BE-887D-4213-BBFE-E67C1AAC3D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42691" y="1348766"/>
              <a:ext cx="4917327" cy="4524996"/>
            </a:xfrm>
            <a:prstGeom prst="rect">
              <a:avLst/>
            </a:prstGeom>
          </p:spPr>
        </p:pic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1FAA6A9A-FF56-473F-BF42-5A22CE165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469" y="5870937"/>
              <a:ext cx="4945549" cy="28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xmlns="" id="{AF8CB198-1E09-4E88-81F4-0C97BE33C9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42692" y="1382228"/>
              <a:ext cx="4840480" cy="4430723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1F095AD1-761F-4F66-A1AE-FE184647EF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29259" y="1373537"/>
              <a:ext cx="612667" cy="13361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33385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0A76DFAB-70B3-43C3-A117-BEBA182181BE}"/>
              </a:ext>
            </a:extLst>
          </p:cNvPr>
          <p:cNvSpPr txBox="1"/>
          <p:nvPr/>
        </p:nvSpPr>
        <p:spPr>
          <a:xfrm>
            <a:off x="3108629" y="6185111"/>
            <a:ext cx="30430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Efficacy perception score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80212C9F-DA2F-4CF2-BA3F-7FFEA83532EB}"/>
              </a:ext>
            </a:extLst>
          </p:cNvPr>
          <p:cNvSpPr txBox="1"/>
          <p:nvPr/>
        </p:nvSpPr>
        <p:spPr>
          <a:xfrm rot="16200000">
            <a:off x="-839024" y="3176293"/>
            <a:ext cx="42346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Frequency of prescription score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4FAFD951-13FE-4CA8-8E72-B61923193351}"/>
              </a:ext>
            </a:extLst>
          </p:cNvPr>
          <p:cNvSpPr txBox="1"/>
          <p:nvPr/>
        </p:nvSpPr>
        <p:spPr>
          <a:xfrm>
            <a:off x="439801" y="44624"/>
            <a:ext cx="8380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Figure 2.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Correlation between frequency of prescription and perceived efficacy of mucolytics by primary care physicians for the treatment of refractory or unexplained chronic cough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B3C1360C-01DD-4249-A3BE-D09D1A1BB9C2}"/>
              </a:ext>
            </a:extLst>
          </p:cNvPr>
          <p:cNvGrpSpPr/>
          <p:nvPr/>
        </p:nvGrpSpPr>
        <p:grpSpPr>
          <a:xfrm>
            <a:off x="1473184" y="938445"/>
            <a:ext cx="6313903" cy="5245402"/>
            <a:chOff x="2123728" y="1184057"/>
            <a:chExt cx="6313903" cy="5245402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xmlns="" id="{9E0FE981-7A64-4A5B-8CAB-47A899422554}"/>
                </a:ext>
              </a:extLst>
            </p:cNvPr>
            <p:cNvGrpSpPr/>
            <p:nvPr/>
          </p:nvGrpSpPr>
          <p:grpSpPr>
            <a:xfrm>
              <a:off x="2727163" y="5854669"/>
              <a:ext cx="4867736" cy="60811"/>
              <a:chOff x="1691958" y="6046254"/>
              <a:chExt cx="6114696" cy="144014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xmlns="" id="{13792A8C-76FA-4447-A0B6-839EE95A0A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91958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xmlns="" id="{CAC36297-2445-4568-AA81-A774B4636D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15816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xmlns="" id="{30715BD0-A1E3-4B1A-A4D7-FAA7F48D10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15816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xmlns="" id="{B89B0CA2-F46A-4216-BC18-A0AE2D86AF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39674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xmlns="" id="{7C0A4AB1-B095-4624-91C3-16022F21B0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39672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xmlns="" id="{748EE79C-4FDB-4DD9-963A-2F25657B05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63530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xmlns="" id="{8DE07BB5-52D2-459B-BC84-8CB77541EC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63529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xmlns="" id="{F9DDB954-52F8-489A-AA45-0A6B5DBD18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87387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xmlns="" id="{3C1BA7D4-9650-4DCB-8D8A-E244B8B153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82796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xmlns="" id="{A5247FC1-1358-4F12-B9DA-E5DD6DB4278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91922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xmlns="" id="{CA1C7CAE-899F-4F14-9F42-16B67DD2B2D6}"/>
                </a:ext>
              </a:extLst>
            </p:cNvPr>
            <p:cNvGrpSpPr/>
            <p:nvPr/>
          </p:nvGrpSpPr>
          <p:grpSpPr>
            <a:xfrm rot="5400000" flipH="1">
              <a:off x="444165" y="3590762"/>
              <a:ext cx="4500225" cy="65774"/>
              <a:chOff x="1691958" y="6046252"/>
              <a:chExt cx="6114697" cy="144016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xmlns="" id="{76CAB3CC-3E58-4809-B86B-78699610C9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91958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xmlns="" id="{28E45AB3-8290-4C6B-9DD2-4A40E39053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15816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xmlns="" id="{DAB27B41-CD4D-4949-8F30-9FDC5D3009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15816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xmlns="" id="{A3E0AC3B-8EB3-4CCB-BAD4-6D1A0AB4C95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39674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xmlns="" id="{E104EE88-A848-4CDC-ACF7-1104F1FCE5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39672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xmlns="" id="{66D17983-30D4-4FF7-8DDB-676172CD3D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63530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xmlns="" id="{1E7D2CC6-D6E3-421F-9060-F470FD906E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63529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xmlns="" id="{3CCCF70A-11FF-4639-8838-124259BA32C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87387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xmlns="" id="{995A3F6E-FEE4-4D88-95A9-96774A2F0A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82796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xmlns="" id="{132B1F4F-3532-448C-9C51-D1C7C2A205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91922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AF9FFBDB-A9A0-4D7B-B05B-55F07E53FBB7}"/>
                </a:ext>
              </a:extLst>
            </p:cNvPr>
            <p:cNvSpPr txBox="1"/>
            <p:nvPr/>
          </p:nvSpPr>
          <p:spPr>
            <a:xfrm>
              <a:off x="2667198" y="6038471"/>
              <a:ext cx="299024" cy="3379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23541AAD-4CE5-4CC9-A601-CC551BB6C9D8}"/>
                </a:ext>
              </a:extLst>
            </p:cNvPr>
            <p:cNvSpPr txBox="1"/>
            <p:nvPr/>
          </p:nvSpPr>
          <p:spPr>
            <a:xfrm>
              <a:off x="3578068" y="6020486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3ABF29A0-2750-4C9E-996B-AC1BCEC58D88}"/>
                </a:ext>
              </a:extLst>
            </p:cNvPr>
            <p:cNvSpPr txBox="1"/>
            <p:nvPr/>
          </p:nvSpPr>
          <p:spPr>
            <a:xfrm>
              <a:off x="4514172" y="602934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28015616-8ADD-4537-AEF7-98D23F5229F7}"/>
                </a:ext>
              </a:extLst>
            </p:cNvPr>
            <p:cNvSpPr txBox="1"/>
            <p:nvPr/>
          </p:nvSpPr>
          <p:spPr>
            <a:xfrm>
              <a:off x="5522284" y="6020486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DC0D7236-DD14-4A29-AAD7-4906031CED2F}"/>
                </a:ext>
              </a:extLst>
            </p:cNvPr>
            <p:cNvSpPr txBox="1"/>
            <p:nvPr/>
          </p:nvSpPr>
          <p:spPr>
            <a:xfrm>
              <a:off x="6458388" y="6020486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74682B7F-EF4A-4464-AA7B-954402AD63D5}"/>
                </a:ext>
              </a:extLst>
            </p:cNvPr>
            <p:cNvSpPr txBox="1"/>
            <p:nvPr/>
          </p:nvSpPr>
          <p:spPr>
            <a:xfrm>
              <a:off x="7325182" y="6020486"/>
              <a:ext cx="6126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68A62FD6-8A80-42CC-B4A0-DD941E84C1D5}"/>
                </a:ext>
              </a:extLst>
            </p:cNvPr>
            <p:cNvSpPr txBox="1"/>
            <p:nvPr/>
          </p:nvSpPr>
          <p:spPr>
            <a:xfrm>
              <a:off x="2281924" y="4768256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86420DA6-9964-457E-B14A-3FD5F0E6DAD1}"/>
                </a:ext>
              </a:extLst>
            </p:cNvPr>
            <p:cNvSpPr txBox="1"/>
            <p:nvPr/>
          </p:nvSpPr>
          <p:spPr>
            <a:xfrm>
              <a:off x="2281924" y="3903555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xmlns="" id="{6D389DFD-4C73-4E7C-BC71-BF57A5163F55}"/>
                </a:ext>
              </a:extLst>
            </p:cNvPr>
            <p:cNvSpPr txBox="1"/>
            <p:nvPr/>
          </p:nvSpPr>
          <p:spPr>
            <a:xfrm>
              <a:off x="2273335" y="3016640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B23D550B-91A9-4BF5-860E-C229BD6E028B}"/>
                </a:ext>
              </a:extLst>
            </p:cNvPr>
            <p:cNvSpPr txBox="1"/>
            <p:nvPr/>
          </p:nvSpPr>
          <p:spPr>
            <a:xfrm>
              <a:off x="2273335" y="210172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845A76E3-1B4B-4460-B49D-BCE7D5EB6AE7}"/>
                </a:ext>
              </a:extLst>
            </p:cNvPr>
            <p:cNvSpPr txBox="1"/>
            <p:nvPr/>
          </p:nvSpPr>
          <p:spPr>
            <a:xfrm>
              <a:off x="2123728" y="1184057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xmlns="" id="{662F83BE-887D-4213-BBFE-E67C1AAC3D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42691" y="1348766"/>
              <a:ext cx="4917327" cy="4524996"/>
            </a:xfrm>
            <a:prstGeom prst="rect">
              <a:avLst/>
            </a:prstGeom>
          </p:spPr>
        </p:pic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1FAA6A9A-FF56-473F-BF42-5A22CE165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469" y="5870937"/>
              <a:ext cx="4945549" cy="28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03097A88-5143-4B94-8047-487B5C1805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58222" y="1373537"/>
              <a:ext cx="4836678" cy="4464780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xmlns="" id="{3814CAA4-4576-4867-BB59-E3F8DBB7951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08981" y="1330780"/>
              <a:ext cx="628650" cy="19482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30059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0A76DFAB-70B3-43C3-A117-BEBA182181BE}"/>
              </a:ext>
            </a:extLst>
          </p:cNvPr>
          <p:cNvSpPr txBox="1"/>
          <p:nvPr/>
        </p:nvSpPr>
        <p:spPr>
          <a:xfrm>
            <a:off x="3146702" y="6113206"/>
            <a:ext cx="30430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Efficacy perception score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80212C9F-DA2F-4CF2-BA3F-7FFEA83532EB}"/>
              </a:ext>
            </a:extLst>
          </p:cNvPr>
          <p:cNvSpPr txBox="1"/>
          <p:nvPr/>
        </p:nvSpPr>
        <p:spPr>
          <a:xfrm rot="16200000">
            <a:off x="-564710" y="3105652"/>
            <a:ext cx="3968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Frequency of prescription score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4FAFD951-13FE-4CA8-8E72-B61923193351}"/>
              </a:ext>
            </a:extLst>
          </p:cNvPr>
          <p:cNvSpPr txBox="1"/>
          <p:nvPr/>
        </p:nvSpPr>
        <p:spPr>
          <a:xfrm>
            <a:off x="439801" y="44624"/>
            <a:ext cx="8380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 Figure 3.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Correlation between frequency of prescription and perceived efficacy of opioids by all physicians for the treatment of refractory or unexplained chronic cough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F42B3905-DD12-4EB4-A833-B65BE7E9D671}"/>
              </a:ext>
            </a:extLst>
          </p:cNvPr>
          <p:cNvGrpSpPr/>
          <p:nvPr/>
        </p:nvGrpSpPr>
        <p:grpSpPr>
          <a:xfrm>
            <a:off x="1619672" y="867804"/>
            <a:ext cx="6207174" cy="5245402"/>
            <a:chOff x="2123728" y="1184057"/>
            <a:chExt cx="6207174" cy="5245402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xmlns="" id="{9E0FE981-7A64-4A5B-8CAB-47A899422554}"/>
                </a:ext>
              </a:extLst>
            </p:cNvPr>
            <p:cNvGrpSpPr/>
            <p:nvPr/>
          </p:nvGrpSpPr>
          <p:grpSpPr>
            <a:xfrm>
              <a:off x="2727163" y="5854669"/>
              <a:ext cx="4867736" cy="60811"/>
              <a:chOff x="1691958" y="6046254"/>
              <a:chExt cx="6114696" cy="144014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xmlns="" id="{13792A8C-76FA-4447-A0B6-839EE95A0A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91958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xmlns="" id="{CAC36297-2445-4568-AA81-A774B4636D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15816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xmlns="" id="{30715BD0-A1E3-4B1A-A4D7-FAA7F48D10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15816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xmlns="" id="{B89B0CA2-F46A-4216-BC18-A0AE2D86AF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39674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xmlns="" id="{7C0A4AB1-B095-4624-91C3-16022F21B0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39672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xmlns="" id="{748EE79C-4FDB-4DD9-963A-2F25657B05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63530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xmlns="" id="{8DE07BB5-52D2-459B-BC84-8CB77541EC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63529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xmlns="" id="{F9DDB954-52F8-489A-AA45-0A6B5DBD18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87387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xmlns="" id="{3C1BA7D4-9650-4DCB-8D8A-E244B8B153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82796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xmlns="" id="{A5247FC1-1358-4F12-B9DA-E5DD6DB4278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91922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xmlns="" id="{CA1C7CAE-899F-4F14-9F42-16B67DD2B2D6}"/>
                </a:ext>
              </a:extLst>
            </p:cNvPr>
            <p:cNvGrpSpPr/>
            <p:nvPr/>
          </p:nvGrpSpPr>
          <p:grpSpPr>
            <a:xfrm rot="5400000" flipH="1">
              <a:off x="444165" y="3590762"/>
              <a:ext cx="4500225" cy="65774"/>
              <a:chOff x="1691958" y="6046252"/>
              <a:chExt cx="6114697" cy="144016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xmlns="" id="{76CAB3CC-3E58-4809-B86B-78699610C9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91958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xmlns="" id="{28E45AB3-8290-4C6B-9DD2-4A40E39053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15816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xmlns="" id="{DAB27B41-CD4D-4949-8F30-9FDC5D3009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15816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xmlns="" id="{A3E0AC3B-8EB3-4CCB-BAD4-6D1A0AB4C95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39674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xmlns="" id="{E104EE88-A848-4CDC-ACF7-1104F1FCE5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39672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xmlns="" id="{66D17983-30D4-4FF7-8DDB-676172CD3D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63530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xmlns="" id="{1E7D2CC6-D6E3-421F-9060-F470FD906E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63529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xmlns="" id="{3CCCF70A-11FF-4639-8838-124259BA32C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87387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xmlns="" id="{995A3F6E-FEE4-4D88-95A9-96774A2F0A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82796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xmlns="" id="{132B1F4F-3532-448C-9C51-D1C7C2A205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91922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AF9FFBDB-A9A0-4D7B-B05B-55F07E53FBB7}"/>
                </a:ext>
              </a:extLst>
            </p:cNvPr>
            <p:cNvSpPr txBox="1"/>
            <p:nvPr/>
          </p:nvSpPr>
          <p:spPr>
            <a:xfrm>
              <a:off x="2667198" y="6038471"/>
              <a:ext cx="299024" cy="3379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23541AAD-4CE5-4CC9-A601-CC551BB6C9D8}"/>
                </a:ext>
              </a:extLst>
            </p:cNvPr>
            <p:cNvSpPr txBox="1"/>
            <p:nvPr/>
          </p:nvSpPr>
          <p:spPr>
            <a:xfrm>
              <a:off x="3578068" y="6020486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3ABF29A0-2750-4C9E-996B-AC1BCEC58D88}"/>
                </a:ext>
              </a:extLst>
            </p:cNvPr>
            <p:cNvSpPr txBox="1"/>
            <p:nvPr/>
          </p:nvSpPr>
          <p:spPr>
            <a:xfrm>
              <a:off x="4514172" y="602934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28015616-8ADD-4537-AEF7-98D23F5229F7}"/>
                </a:ext>
              </a:extLst>
            </p:cNvPr>
            <p:cNvSpPr txBox="1"/>
            <p:nvPr/>
          </p:nvSpPr>
          <p:spPr>
            <a:xfrm>
              <a:off x="5522284" y="6020486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DC0D7236-DD14-4A29-AAD7-4906031CED2F}"/>
                </a:ext>
              </a:extLst>
            </p:cNvPr>
            <p:cNvSpPr txBox="1"/>
            <p:nvPr/>
          </p:nvSpPr>
          <p:spPr>
            <a:xfrm>
              <a:off x="6458388" y="6020486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74682B7F-EF4A-4464-AA7B-954402AD63D5}"/>
                </a:ext>
              </a:extLst>
            </p:cNvPr>
            <p:cNvSpPr txBox="1"/>
            <p:nvPr/>
          </p:nvSpPr>
          <p:spPr>
            <a:xfrm>
              <a:off x="7325182" y="6020486"/>
              <a:ext cx="6126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68A62FD6-8A80-42CC-B4A0-DD941E84C1D5}"/>
                </a:ext>
              </a:extLst>
            </p:cNvPr>
            <p:cNvSpPr txBox="1"/>
            <p:nvPr/>
          </p:nvSpPr>
          <p:spPr>
            <a:xfrm>
              <a:off x="2281924" y="4768256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86420DA6-9964-457E-B14A-3FD5F0E6DAD1}"/>
                </a:ext>
              </a:extLst>
            </p:cNvPr>
            <p:cNvSpPr txBox="1"/>
            <p:nvPr/>
          </p:nvSpPr>
          <p:spPr>
            <a:xfrm>
              <a:off x="2281924" y="3903555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xmlns="" id="{6D389DFD-4C73-4E7C-BC71-BF57A5163F55}"/>
                </a:ext>
              </a:extLst>
            </p:cNvPr>
            <p:cNvSpPr txBox="1"/>
            <p:nvPr/>
          </p:nvSpPr>
          <p:spPr>
            <a:xfrm>
              <a:off x="2273335" y="3016640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B23D550B-91A9-4BF5-860E-C229BD6E028B}"/>
                </a:ext>
              </a:extLst>
            </p:cNvPr>
            <p:cNvSpPr txBox="1"/>
            <p:nvPr/>
          </p:nvSpPr>
          <p:spPr>
            <a:xfrm>
              <a:off x="2273335" y="210172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845A76E3-1B4B-4460-B49D-BCE7D5EB6AE7}"/>
                </a:ext>
              </a:extLst>
            </p:cNvPr>
            <p:cNvSpPr txBox="1"/>
            <p:nvPr/>
          </p:nvSpPr>
          <p:spPr>
            <a:xfrm>
              <a:off x="2123728" y="1184057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xmlns="" id="{662F83BE-887D-4213-BBFE-E67C1AAC3D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42691" y="1348766"/>
              <a:ext cx="4917327" cy="4524996"/>
            </a:xfrm>
            <a:prstGeom prst="rect">
              <a:avLst/>
            </a:prstGeom>
          </p:spPr>
        </p:pic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1FAA6A9A-FF56-473F-BF42-5A22CE165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469" y="5870937"/>
              <a:ext cx="4945549" cy="28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xmlns="" id="{3F829EE4-BB43-4B6B-8CC9-8FBD8618F09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49632" y="1384378"/>
              <a:ext cx="4845267" cy="4458399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xmlns="" id="{A2ABF6B3-697E-44C4-ACFD-A37D52C42C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40352" y="1348766"/>
              <a:ext cx="590550" cy="16678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75752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0A76DFAB-70B3-43C3-A117-BEBA182181BE}"/>
              </a:ext>
            </a:extLst>
          </p:cNvPr>
          <p:cNvSpPr txBox="1"/>
          <p:nvPr/>
        </p:nvSpPr>
        <p:spPr>
          <a:xfrm>
            <a:off x="3108629" y="6113256"/>
            <a:ext cx="30430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Efficacy perception score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80212C9F-DA2F-4CF2-BA3F-7FFEA83532EB}"/>
              </a:ext>
            </a:extLst>
          </p:cNvPr>
          <p:cNvSpPr txBox="1"/>
          <p:nvPr/>
        </p:nvSpPr>
        <p:spPr>
          <a:xfrm rot="16200000">
            <a:off x="-564735" y="3105702"/>
            <a:ext cx="39687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Frequency of prescription score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xmlns="" id="{4FAFD951-13FE-4CA8-8E72-B61923193351}"/>
              </a:ext>
            </a:extLst>
          </p:cNvPr>
          <p:cNvSpPr txBox="1"/>
          <p:nvPr/>
        </p:nvSpPr>
        <p:spPr>
          <a:xfrm>
            <a:off x="439801" y="44624"/>
            <a:ext cx="8380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igure </a:t>
            </a: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Correlation between frequency of prescription and perceived efficacy of oral corticosteroids by all physicians for the treatment of refractory or unexplained chronic cough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ED80491A-8269-454F-ADE8-19DDC861B885}"/>
              </a:ext>
            </a:extLst>
          </p:cNvPr>
          <p:cNvGrpSpPr/>
          <p:nvPr/>
        </p:nvGrpSpPr>
        <p:grpSpPr>
          <a:xfrm>
            <a:off x="1619672" y="867854"/>
            <a:ext cx="6271286" cy="5245402"/>
            <a:chOff x="2123728" y="1184057"/>
            <a:chExt cx="6271286" cy="5245402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xmlns="" id="{9E0FE981-7A64-4A5B-8CAB-47A899422554}"/>
                </a:ext>
              </a:extLst>
            </p:cNvPr>
            <p:cNvGrpSpPr/>
            <p:nvPr/>
          </p:nvGrpSpPr>
          <p:grpSpPr>
            <a:xfrm>
              <a:off x="2727163" y="5854669"/>
              <a:ext cx="4867736" cy="60811"/>
              <a:chOff x="1691958" y="6046254"/>
              <a:chExt cx="6114696" cy="144014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xmlns="" id="{13792A8C-76FA-4447-A0B6-839EE95A0A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91958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xmlns="" id="{CAC36297-2445-4568-AA81-A774B4636D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15816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xmlns="" id="{30715BD0-A1E3-4B1A-A4D7-FAA7F48D10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15816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xmlns="" id="{B89B0CA2-F46A-4216-BC18-A0AE2D86AF1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39674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xmlns="" id="{7C0A4AB1-B095-4624-91C3-16022F21B0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39672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xmlns="" id="{748EE79C-4FDB-4DD9-963A-2F25657B05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63530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xmlns="" id="{8DE07BB5-52D2-459B-BC84-8CB77541EC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63529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xmlns="" id="{F9DDB954-52F8-489A-AA45-0A6B5DBD180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87387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xmlns="" id="{3C1BA7D4-9650-4DCB-8D8A-E244B8B153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82796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xmlns="" id="{A5247FC1-1358-4F12-B9DA-E5DD6DB4278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91922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xmlns="" id="{CA1C7CAE-899F-4F14-9F42-16B67DD2B2D6}"/>
                </a:ext>
              </a:extLst>
            </p:cNvPr>
            <p:cNvGrpSpPr/>
            <p:nvPr/>
          </p:nvGrpSpPr>
          <p:grpSpPr>
            <a:xfrm rot="5400000" flipH="1">
              <a:off x="444165" y="3590762"/>
              <a:ext cx="4500225" cy="65774"/>
              <a:chOff x="1691958" y="6046252"/>
              <a:chExt cx="6114697" cy="144016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xmlns="" id="{76CAB3CC-3E58-4809-B86B-78699610C9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91958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xmlns="" id="{28E45AB3-8290-4C6B-9DD2-4A40E39053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15816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xmlns="" id="{DAB27B41-CD4D-4949-8F30-9FDC5D3009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15816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xmlns="" id="{A3E0AC3B-8EB3-4CCB-BAD4-6D1A0AB4C95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39674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xmlns="" id="{E104EE88-A848-4CDC-ACF7-1104F1FCE5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39672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xmlns="" id="{66D17983-30D4-4FF7-8DDB-676172CD3D4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63530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xmlns="" id="{1E7D2CC6-D6E3-421F-9060-F470FD906E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63529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xmlns="" id="{3CCCF70A-11FF-4639-8838-124259BA32C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587387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xmlns="" id="{995A3F6E-FEE4-4D88-95A9-96774A2F0A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82796" y="6046254"/>
                <a:ext cx="122385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xmlns="" id="{132B1F4F-3532-448C-9C51-D1C7C2A205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91922" y="6046254"/>
                <a:ext cx="0" cy="14401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xmlns="" id="{AF9FFBDB-A9A0-4D7B-B05B-55F07E53FBB7}"/>
                </a:ext>
              </a:extLst>
            </p:cNvPr>
            <p:cNvSpPr txBox="1"/>
            <p:nvPr/>
          </p:nvSpPr>
          <p:spPr>
            <a:xfrm>
              <a:off x="2667198" y="6038471"/>
              <a:ext cx="299024" cy="3379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xmlns="" id="{23541AAD-4CE5-4CC9-A601-CC551BB6C9D8}"/>
                </a:ext>
              </a:extLst>
            </p:cNvPr>
            <p:cNvSpPr txBox="1"/>
            <p:nvPr/>
          </p:nvSpPr>
          <p:spPr>
            <a:xfrm>
              <a:off x="3578068" y="6020486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3ABF29A0-2750-4C9E-996B-AC1BCEC58D88}"/>
                </a:ext>
              </a:extLst>
            </p:cNvPr>
            <p:cNvSpPr txBox="1"/>
            <p:nvPr/>
          </p:nvSpPr>
          <p:spPr>
            <a:xfrm>
              <a:off x="4514172" y="6029349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28015616-8ADD-4537-AEF7-98D23F5229F7}"/>
                </a:ext>
              </a:extLst>
            </p:cNvPr>
            <p:cNvSpPr txBox="1"/>
            <p:nvPr/>
          </p:nvSpPr>
          <p:spPr>
            <a:xfrm>
              <a:off x="5522284" y="6020486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DC0D7236-DD14-4A29-AAD7-4906031CED2F}"/>
                </a:ext>
              </a:extLst>
            </p:cNvPr>
            <p:cNvSpPr txBox="1"/>
            <p:nvPr/>
          </p:nvSpPr>
          <p:spPr>
            <a:xfrm>
              <a:off x="6458388" y="6020486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74682B7F-EF4A-4464-AA7B-954402AD63D5}"/>
                </a:ext>
              </a:extLst>
            </p:cNvPr>
            <p:cNvSpPr txBox="1"/>
            <p:nvPr/>
          </p:nvSpPr>
          <p:spPr>
            <a:xfrm>
              <a:off x="7325182" y="6020486"/>
              <a:ext cx="6126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68A62FD6-8A80-42CC-B4A0-DD941E84C1D5}"/>
                </a:ext>
              </a:extLst>
            </p:cNvPr>
            <p:cNvSpPr txBox="1"/>
            <p:nvPr/>
          </p:nvSpPr>
          <p:spPr>
            <a:xfrm>
              <a:off x="2281924" y="4768256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86420DA6-9964-457E-B14A-3FD5F0E6DAD1}"/>
                </a:ext>
              </a:extLst>
            </p:cNvPr>
            <p:cNvSpPr txBox="1"/>
            <p:nvPr/>
          </p:nvSpPr>
          <p:spPr>
            <a:xfrm>
              <a:off x="2281924" y="3903555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xmlns="" id="{6D389DFD-4C73-4E7C-BC71-BF57A5163F55}"/>
                </a:ext>
              </a:extLst>
            </p:cNvPr>
            <p:cNvSpPr txBox="1"/>
            <p:nvPr/>
          </p:nvSpPr>
          <p:spPr>
            <a:xfrm>
              <a:off x="2273335" y="3016640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B23D550B-91A9-4BF5-860E-C229BD6E028B}"/>
                </a:ext>
              </a:extLst>
            </p:cNvPr>
            <p:cNvSpPr txBox="1"/>
            <p:nvPr/>
          </p:nvSpPr>
          <p:spPr>
            <a:xfrm>
              <a:off x="2273335" y="2101721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845A76E3-1B4B-4460-B49D-BCE7D5EB6AE7}"/>
                </a:ext>
              </a:extLst>
            </p:cNvPr>
            <p:cNvSpPr txBox="1"/>
            <p:nvPr/>
          </p:nvSpPr>
          <p:spPr>
            <a:xfrm>
              <a:off x="2123728" y="1184057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000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xmlns="" id="{662F83BE-887D-4213-BBFE-E67C1AAC3D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42691" y="1348766"/>
              <a:ext cx="4917327" cy="4524996"/>
            </a:xfrm>
            <a:prstGeom prst="rect">
              <a:avLst/>
            </a:prstGeom>
          </p:spPr>
        </p:pic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1FAA6A9A-FF56-473F-BF42-5A22CE165E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4469" y="5870937"/>
              <a:ext cx="4945549" cy="28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6691DD71-01BC-4268-A92C-5AFDECC942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52250" y="1384379"/>
              <a:ext cx="4842650" cy="4479236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xmlns="" id="{3EED9950-2E52-4A7E-853F-99F677EA89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04464" y="1340661"/>
              <a:ext cx="590550" cy="18309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6359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a10f9ac0-5937-4b4f-b459-96aedd9ed2c5" origin="userSelected">
  <element uid="9920fcc9-9f43-4d43-9e3e-b98a219cfd55" value=""/>
</sisl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212103ED659A45AAD108A42C4C486A" ma:contentTypeVersion="10" ma:contentTypeDescription="Create a new document." ma:contentTypeScope="" ma:versionID="dee67b9605601c8764696679c8e65c9a">
  <xsd:schema xmlns:xsd="http://www.w3.org/2001/XMLSchema" xmlns:xs="http://www.w3.org/2001/XMLSchema" xmlns:p="http://schemas.microsoft.com/office/2006/metadata/properties" xmlns:ns3="7e9432b0-d8ea-4b35-9c89-77e28f8f00df" targetNamespace="http://schemas.microsoft.com/office/2006/metadata/properties" ma:root="true" ma:fieldsID="5f0cee63356ab5bbf64857ef139888aa" ns3:_="">
    <xsd:import namespace="7e9432b0-d8ea-4b35-9c89-77e28f8f00d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9432b0-d8ea-4b35-9c89-77e28f8f00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A36FCF6-EB86-43A4-8179-0F7F6213DE7E}">
  <ds:schemaRefs>
    <ds:schemaRef ds:uri="http://www.w3.org/2001/XMLSchema"/>
    <ds:schemaRef ds:uri="http://www.boldonjames.com/2008/01/sie/internal/label"/>
  </ds:schemaRefs>
</ds:datastoreItem>
</file>

<file path=customXml/itemProps2.xml><?xml version="1.0" encoding="utf-8"?>
<ds:datastoreItem xmlns:ds="http://schemas.openxmlformats.org/officeDocument/2006/customXml" ds:itemID="{D65C8DA5-BCFE-496D-8548-F96BD0BBDD6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31945B-2DDA-45FC-841D-34160B293E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e9432b0-d8ea-4b35-9c89-77e28f8f00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F13A89E5-1C76-4509-9C05-86136E6D073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1885</TotalTime>
  <Words>183</Words>
  <Application>Microsoft Office PowerPoint</Application>
  <PresentationFormat>Presentación en pantalla (4:3)</PresentationFormat>
  <Paragraphs>60</Paragraphs>
  <Slides>4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Merck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Merck &amp; Co., Inc.</dc:creator>
  <cp:lastModifiedBy>Fernando Sánchez Barbero</cp:lastModifiedBy>
  <cp:revision>43</cp:revision>
  <cp:lastPrinted>2020-01-20T10:40:08Z</cp:lastPrinted>
  <dcterms:created xsi:type="dcterms:W3CDTF">2013-04-11T10:10:41Z</dcterms:created>
  <dcterms:modified xsi:type="dcterms:W3CDTF">2021-07-20T16:13:53Z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aa85e739-b124-4fcc-a960-a76846924cec</vt:lpwstr>
  </property>
  <property fmtid="{D5CDD505-2E9C-101B-9397-08002B2CF9AE}" pid="3" name="bjSaver">
    <vt:lpwstr>Fzm+ns2qaOc0AJb9aHinmgdYFHKyFa8x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policy="a10f9ac0-5937-4b4f-b459-96aedd9ed2c5" origin="userSelected" xmlns="http://www.boldonj</vt:lpwstr>
  </property>
  <property fmtid="{D5CDD505-2E9C-101B-9397-08002B2CF9AE}" pid="5" name="bjDocumentLabelXML-0">
    <vt:lpwstr>ames.com/2008/01/sie/internal/label"&gt;&lt;element uid="9920fcc9-9f43-4d43-9e3e-b98a219cfd55" value="" /&gt;&lt;/sisl&gt;</vt:lpwstr>
  </property>
  <property fmtid="{D5CDD505-2E9C-101B-9397-08002B2CF9AE}" pid="6" name="bjDocumentSecurityLabel">
    <vt:lpwstr>Not Classified</vt:lpwstr>
  </property>
  <property fmtid="{D5CDD505-2E9C-101B-9397-08002B2CF9AE}" pid="7" name="_NewReviewCycle">
    <vt:lpwstr/>
  </property>
  <property fmtid="{D5CDD505-2E9C-101B-9397-08002B2CF9AE}" pid="8" name="ContentTypeId">
    <vt:lpwstr>0x0101002F212103ED659A45AAD108A42C4C486A</vt:lpwstr>
  </property>
</Properties>
</file>