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2964" y="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DE2D-F19C-46EF-8CFC-5485EE4015E6}" type="datetimeFigureOut">
              <a:rPr lang="en-US" smtClean="0"/>
              <a:t>7/23/2021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1F5A8-D439-4A2C-AB4B-FB7856E7E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977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DE2D-F19C-46EF-8CFC-5485EE4015E6}" type="datetimeFigureOut">
              <a:rPr lang="en-US" smtClean="0"/>
              <a:t>7/23/2021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1F5A8-D439-4A2C-AB4B-FB7856E7E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157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DE2D-F19C-46EF-8CFC-5485EE4015E6}" type="datetimeFigureOut">
              <a:rPr lang="en-US" smtClean="0"/>
              <a:t>7/23/2021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1F5A8-D439-4A2C-AB4B-FB7856E7E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318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DE2D-F19C-46EF-8CFC-5485EE4015E6}" type="datetimeFigureOut">
              <a:rPr lang="en-US" smtClean="0"/>
              <a:t>7/23/2021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1F5A8-D439-4A2C-AB4B-FB7856E7E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994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DE2D-F19C-46EF-8CFC-5485EE4015E6}" type="datetimeFigureOut">
              <a:rPr lang="en-US" smtClean="0"/>
              <a:t>7/23/2021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1F5A8-D439-4A2C-AB4B-FB7856E7E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65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DE2D-F19C-46EF-8CFC-5485EE4015E6}" type="datetimeFigureOut">
              <a:rPr lang="en-US" smtClean="0"/>
              <a:t>7/23/2021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1F5A8-D439-4A2C-AB4B-FB7856E7E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754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DE2D-F19C-46EF-8CFC-5485EE4015E6}" type="datetimeFigureOut">
              <a:rPr lang="en-US" smtClean="0"/>
              <a:t>7/23/2021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1F5A8-D439-4A2C-AB4B-FB7856E7E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742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DE2D-F19C-46EF-8CFC-5485EE4015E6}" type="datetimeFigureOut">
              <a:rPr lang="en-US" smtClean="0"/>
              <a:t>7/23/2021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1F5A8-D439-4A2C-AB4B-FB7856E7E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676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DE2D-F19C-46EF-8CFC-5485EE4015E6}" type="datetimeFigureOut">
              <a:rPr lang="en-US" smtClean="0"/>
              <a:t>7/23/2021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1F5A8-D439-4A2C-AB4B-FB7856E7E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037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DE2D-F19C-46EF-8CFC-5485EE4015E6}" type="datetimeFigureOut">
              <a:rPr lang="en-US" smtClean="0"/>
              <a:t>7/23/2021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1F5A8-D439-4A2C-AB4B-FB7856E7E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755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DE2D-F19C-46EF-8CFC-5485EE4015E6}" type="datetimeFigureOut">
              <a:rPr lang="en-US" smtClean="0"/>
              <a:t>7/23/2021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1F5A8-D439-4A2C-AB4B-FB7856E7E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85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4DE2D-F19C-46EF-8CFC-5485EE4015E6}" type="datetimeFigureOut">
              <a:rPr lang="en-US" smtClean="0"/>
              <a:t>7/23/2021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1F5A8-D439-4A2C-AB4B-FB7856E7E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554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image" Target="../media/image6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7143763"/>
              </p:ext>
            </p:extLst>
          </p:nvPr>
        </p:nvGraphicFramePr>
        <p:xfrm>
          <a:off x="5421425" y="2875921"/>
          <a:ext cx="1360648" cy="17323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Prism 8" r:id="rId3" imgW="2712182" imgH="3450692" progId="Prism8.Document">
                  <p:embed/>
                </p:oleObj>
              </mc:Choice>
              <mc:Fallback>
                <p:oleObj name="Prism 8" r:id="rId3" imgW="2712182" imgH="3450692" progId="Prism8.Document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21425" y="2875921"/>
                        <a:ext cx="1360648" cy="17323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4789847"/>
              </p:ext>
            </p:extLst>
          </p:nvPr>
        </p:nvGraphicFramePr>
        <p:xfrm>
          <a:off x="4145856" y="2875921"/>
          <a:ext cx="1269217" cy="17323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Prism 8" r:id="rId5" imgW="2712182" imgH="3703805" progId="Prism8.Document">
                  <p:embed/>
                </p:oleObj>
              </mc:Choice>
              <mc:Fallback>
                <p:oleObj name="Prism 8" r:id="rId5" imgW="2712182" imgH="3703805" progId="Prism8.Document">
                  <p:embed/>
                  <p:pic>
                    <p:nvPicPr>
                      <p:cNvPr id="14" name="Object 1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145856" y="2875921"/>
                        <a:ext cx="1269217" cy="17323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3029583"/>
              </p:ext>
            </p:extLst>
          </p:nvPr>
        </p:nvGraphicFramePr>
        <p:xfrm>
          <a:off x="2871492" y="2875921"/>
          <a:ext cx="1268013" cy="17323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Prism 8" r:id="rId7" imgW="2712182" imgH="3703805" progId="Prism8.Document">
                  <p:embed/>
                </p:oleObj>
              </mc:Choice>
              <mc:Fallback>
                <p:oleObj name="Prism 8" r:id="rId7" imgW="2712182" imgH="3703805" progId="Prism8.Document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871492" y="2875921"/>
                        <a:ext cx="1268013" cy="17323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8521140"/>
              </p:ext>
            </p:extLst>
          </p:nvPr>
        </p:nvGraphicFramePr>
        <p:xfrm>
          <a:off x="1487357" y="2875921"/>
          <a:ext cx="1377784" cy="17323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Prism 8" r:id="rId9" imgW="2744234" imgH="3450692" progId="Prism8.Document">
                  <p:embed/>
                </p:oleObj>
              </mc:Choice>
              <mc:Fallback>
                <p:oleObj name="Prism 8" r:id="rId9" imgW="2744234" imgH="3450692" progId="Prism8.Document">
                  <p:embed/>
                  <p:pic>
                    <p:nvPicPr>
                      <p:cNvPr id="16" name="Object 15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487357" y="2875921"/>
                        <a:ext cx="1377784" cy="17323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8459398"/>
              </p:ext>
            </p:extLst>
          </p:nvPr>
        </p:nvGraphicFramePr>
        <p:xfrm>
          <a:off x="158856" y="2875921"/>
          <a:ext cx="1322150" cy="17323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" name="Prism 8" r:id="rId11" imgW="2635833" imgH="3450692" progId="Prism8.Document">
                  <p:embed/>
                </p:oleObj>
              </mc:Choice>
              <mc:Fallback>
                <p:oleObj name="Prism 8" r:id="rId11" imgW="2635833" imgH="3450692" progId="Prism8.Document">
                  <p:embed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856" y="2875921"/>
                        <a:ext cx="1322150" cy="17323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215406" y="428780"/>
            <a:ext cx="18213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5406" y="5143932"/>
            <a:ext cx="6043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Supplementary </a:t>
            </a:r>
            <a:r>
              <a:rPr lang="en-GB" sz="1200" b="1" dirty="0" smtClean="0"/>
              <a:t>Figure 1</a:t>
            </a:r>
            <a:r>
              <a:rPr lang="en-GB" sz="1200" b="1" dirty="0"/>
              <a:t>. RT-qPCR for CIC-DUX4 target genes in </a:t>
            </a:r>
            <a:r>
              <a:rPr lang="en-GB" sz="1200" b="1" dirty="0" err="1"/>
              <a:t>Kitra</a:t>
            </a:r>
            <a:r>
              <a:rPr lang="en-GB" sz="1200" b="1" dirty="0"/>
              <a:t>-SRC cells</a:t>
            </a:r>
            <a:endParaRPr lang="en-US" sz="1200" dirty="0"/>
          </a:p>
          <a:p>
            <a:pPr marL="228600" lvl="0" indent="-228600">
              <a:buAutoNum type="alphaUcPeriod"/>
            </a:pPr>
            <a:r>
              <a:rPr lang="en-US" sz="1200" dirty="0" smtClean="0"/>
              <a:t>Western </a:t>
            </a:r>
            <a:r>
              <a:rPr lang="en-US" sz="1200" dirty="0"/>
              <a:t>blot analyses for P300 and CBP expression in </a:t>
            </a:r>
            <a:r>
              <a:rPr lang="en-US" sz="1200" dirty="0" err="1"/>
              <a:t>Kitra</a:t>
            </a:r>
            <a:r>
              <a:rPr lang="en-US" sz="1200" dirty="0"/>
              <a:t>-SRC cells at 72 post- transfection with siRNAs targeting P300 and </a:t>
            </a:r>
            <a:r>
              <a:rPr lang="en-US" sz="1200" dirty="0" smtClean="0"/>
              <a:t>CBP.</a:t>
            </a:r>
          </a:p>
          <a:p>
            <a:pPr marL="228600" lvl="0" indent="-228600">
              <a:buAutoNum type="alphaUcPeriod"/>
            </a:pPr>
            <a:r>
              <a:rPr lang="en-US" sz="1200" dirty="0" smtClean="0"/>
              <a:t>RT-qPCR </a:t>
            </a:r>
            <a:r>
              <a:rPr lang="en-US" sz="1200" dirty="0"/>
              <a:t>for P300, CBP and CIC-DUX4 ETVs target genes. RNA was harvested 48 hours post-transfection. Data are presented as mean ± SEM; *p&lt;0.05, **p&lt;0.01, ***p&lt;0.001 by one-way ANOVA.  Results are presented as relative expression to </a:t>
            </a:r>
            <a:r>
              <a:rPr lang="en-US" sz="1200" i="1" dirty="0"/>
              <a:t>B2M</a:t>
            </a:r>
            <a:r>
              <a:rPr lang="en-US" sz="1200" dirty="0"/>
              <a:t> control (n=3).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5406" y="925459"/>
            <a:ext cx="1660800" cy="16643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340" y="1053475"/>
            <a:ext cx="309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3340" y="2779887"/>
            <a:ext cx="300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B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1030760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89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8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Darko Bosnakovski</dc:creator>
  <cp:lastModifiedBy>kybalab kybalab</cp:lastModifiedBy>
  <cp:revision>8</cp:revision>
  <dcterms:created xsi:type="dcterms:W3CDTF">2021-01-29T13:35:07Z</dcterms:created>
  <dcterms:modified xsi:type="dcterms:W3CDTF">2021-07-23T18:06:24Z</dcterms:modified>
</cp:coreProperties>
</file>