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59" r:id="rId3"/>
    <p:sldId id="267" r:id="rId4"/>
    <p:sldId id="261" r:id="rId5"/>
    <p:sldId id="262" r:id="rId6"/>
    <p:sldId id="258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D501F-37B6-47B8-BDC9-1D39BE3DA895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0EF6A-CCF7-463D-AFBF-EE0535F793A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4677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0EF6A-CCF7-463D-AFBF-EE0535F793A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487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1B8A17-B502-4A45-8730-04C3ACCDAC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DAB7A1A-68A1-4A74-B19D-70B0E5B200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0B81E80-386C-4987-9777-CCBFB271C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8CC960-D527-4C68-9977-D94EDD251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BFAB42E-F3D1-4E59-A928-28F978231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95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C17F91-63C5-4BE7-8245-A24AB17E7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432D593-3017-426F-9337-721A616351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C979983-CDA7-41C6-88AA-A9A779FF8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73F518F-B9DD-4124-8B40-DCF8A4130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8F19D4C-E8FE-4FD2-84A2-BB0D271F8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3336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6795715-94BB-4CE9-8C30-73D1A276A0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C6192C4-EE84-40FE-8C2E-11246B2355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8C0C65B-63F0-4BF8-BEC1-3EE156EF2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076F564-0D19-4A71-8140-81B1058A6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4A09AFC-80A0-4E6D-B0BC-37608B683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31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EB6C6F8-0A46-4831-B0CA-ABE7871B5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C0086BA-C990-4D6A-924E-47A14F2FE7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270E142-DD81-49C7-90A4-6AE84E7F4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7EB57D-3A05-4803-97CA-3420D2A8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5F6FED-329F-4172-B630-C25937624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169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AFEB35-40DE-48AD-870F-A8AF09B0C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4A466A0-AED1-4F95-BCD0-17EE91F47D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A1E2DA-AAE4-4CA0-8D89-A7411CB51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2579624-D1B6-4781-8590-37FD27972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B794669-56F6-47D3-9895-92B2C26EA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0833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184FC1-EE75-46E6-B341-8E41E9786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5D4A827-77B9-4091-AAD0-265759A65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53BD62E-7725-465E-B951-D0F98B021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6B308F4-B7AA-4256-9B2F-C471B1629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CA1054C-98E4-418A-8891-2A8618353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E92E441-AFED-4B68-B6DE-A5C3F0253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6438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E197BC-02AE-430A-B91D-8D51FD613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EE39589-B8B9-4FB8-B424-78596EB8F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BAD668B-6611-4D54-AFCD-61A6C5A1B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46F01CB-5B2F-44ED-B0F6-8DB0554836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ED530C7-6182-4972-BA78-C4CDAE9D3A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415424BF-ED9B-471D-92CD-07F9D0B34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F4A51FC-F83C-4FEE-8088-5A855BF47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0D166CC-1036-4307-9F3C-128773616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209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31AE59-6F56-4EF0-A0C3-1CABA2B3D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0B1BC7D-7A73-4A07-856E-F2FACB324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86AAFB8-F4A8-45D4-A2CD-75BB334DB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8D615E6-32EC-4151-9A13-5B3169DCC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95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950714BD-B865-4677-9A65-CAC176AF9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B8E2191-270C-49F1-A472-24C07D9B5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89C48C2-C8A3-4354-98F1-28A1AD0D4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313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BE2AC95-E602-458C-BE9A-3DA7BEB55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B27E80-F049-427D-8C5C-6411EF947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0107750-42C3-46A2-9CA6-3050BAE57C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FC651C-F1A2-464D-B624-543C962D9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E2BBEB5-7456-4652-9813-97B89D85CD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A90D178-7FB1-4633-BA8C-E31E5668B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645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DF73331-966B-4D52-BE5F-C76813741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A950CDB-1A9A-433D-B999-B38EBE1282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FA6741E-F4AF-49DD-8D14-F95CCDFD94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BA75626-D61D-4F89-9DDE-9D7DB52D8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2694166-44C2-46FA-A0C0-2161F5795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E854AA9-645A-46F2-91C7-2420AEE51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187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C507EEB-94A2-4297-8C01-45A2DB057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0C1815F-1850-4C29-BBB8-D0765834D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5437AC9-90DB-46DA-A3C2-BA18D90EC7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DC9A2-AAE3-4C74-9F6E-F108AD991438}" type="datetimeFigureOut">
              <a:rPr lang="zh-CN" altLang="en-US" smtClean="0"/>
              <a:t>2021/9/1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25EE377-609B-47A1-9D06-D8CD61465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D108495-7430-4DA5-A53A-FA7AF696AD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B7447-340C-4565-B4DB-164E9EB3F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71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1F60E8AA-360C-44EF-A47F-C71B2C437252}"/>
              </a:ext>
            </a:extLst>
          </p:cNvPr>
          <p:cNvSpPr txBox="1"/>
          <p:nvPr/>
        </p:nvSpPr>
        <p:spPr>
          <a:xfrm>
            <a:off x="4631267" y="6366933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17BF3305-6ECE-4127-9025-65FC51BA7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6132" y="1513840"/>
            <a:ext cx="5347547" cy="429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013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F9C56F20-2E5E-4EFB-8B6A-2BEDEFFCD8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013" y="1581054"/>
            <a:ext cx="5202952" cy="4313559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4A0F531A-F91B-4BBC-A921-BB721E318DD1}"/>
              </a:ext>
            </a:extLst>
          </p:cNvPr>
          <p:cNvSpPr txBox="1"/>
          <p:nvPr/>
        </p:nvSpPr>
        <p:spPr>
          <a:xfrm>
            <a:off x="4631267" y="6366933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9339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>
            <a:extLst>
              <a:ext uri="{FF2B5EF4-FFF2-40B4-BE49-F238E27FC236}">
                <a16:creationId xmlns:a16="http://schemas.microsoft.com/office/drawing/2014/main" id="{6C7D0159-BFA7-4A3D-B1DC-2809E7EE3153}"/>
              </a:ext>
            </a:extLst>
          </p:cNvPr>
          <p:cNvSpPr txBox="1"/>
          <p:nvPr/>
        </p:nvSpPr>
        <p:spPr>
          <a:xfrm>
            <a:off x="4763914" y="6106067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Figure 3</a:t>
            </a:r>
            <a:endParaRPr lang="zh-CN" altLang="en-US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01BD56AC-93D4-407F-8694-270A294A41CA}"/>
              </a:ext>
            </a:extLst>
          </p:cNvPr>
          <p:cNvGrpSpPr/>
          <p:nvPr/>
        </p:nvGrpSpPr>
        <p:grpSpPr>
          <a:xfrm>
            <a:off x="1282700" y="1960563"/>
            <a:ext cx="8154988" cy="3338512"/>
            <a:chOff x="1282700" y="1960563"/>
            <a:chExt cx="8154988" cy="3338512"/>
          </a:xfrm>
        </p:grpSpPr>
        <p:graphicFrame>
          <p:nvGraphicFramePr>
            <p:cNvPr id="2" name="对象 1">
              <a:extLst>
                <a:ext uri="{FF2B5EF4-FFF2-40B4-BE49-F238E27FC236}">
                  <a16:creationId xmlns:a16="http://schemas.microsoft.com/office/drawing/2014/main" id="{CFC9214B-9590-420F-A5E0-7D4370ACC56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78097047"/>
                </p:ext>
              </p:extLst>
            </p:nvPr>
          </p:nvGraphicFramePr>
          <p:xfrm>
            <a:off x="1282700" y="2073275"/>
            <a:ext cx="3779838" cy="3011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7" r:id="rId2" imgW="3631609" imgH="2894419" progId="Prism7.Document">
                    <p:embed/>
                  </p:oleObj>
                </mc:Choice>
                <mc:Fallback>
                  <p:oleObj name="Prism 7" r:id="rId2" imgW="3631609" imgH="2894419" progId="Prism7.Document">
                    <p:embed/>
                    <p:pic>
                      <p:nvPicPr>
                        <p:cNvPr id="2" name="对象 1">
                          <a:extLst>
                            <a:ext uri="{FF2B5EF4-FFF2-40B4-BE49-F238E27FC236}">
                              <a16:creationId xmlns:a16="http://schemas.microsoft.com/office/drawing/2014/main" id="{CFC9214B-9590-420F-A5E0-7D4370ACC56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282700" y="2073275"/>
                          <a:ext cx="3779838" cy="30114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" name="对象 2">
              <a:extLst>
                <a:ext uri="{FF2B5EF4-FFF2-40B4-BE49-F238E27FC236}">
                  <a16:creationId xmlns:a16="http://schemas.microsoft.com/office/drawing/2014/main" id="{EA579837-9675-4AE6-B1A4-D161E7732E0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29488431"/>
                </p:ext>
              </p:extLst>
            </p:nvPr>
          </p:nvGraphicFramePr>
          <p:xfrm>
            <a:off x="5664200" y="1960563"/>
            <a:ext cx="3773488" cy="33385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7" r:id="rId4" imgW="3626927" imgH="3040958" progId="Prism7.Document">
                    <p:embed/>
                  </p:oleObj>
                </mc:Choice>
                <mc:Fallback>
                  <p:oleObj name="Prism 7" r:id="rId4" imgW="3626927" imgH="3040958" progId="Prism7.Document">
                    <p:embed/>
                    <p:pic>
                      <p:nvPicPr>
                        <p:cNvPr id="3" name="对象 2">
                          <a:extLst>
                            <a:ext uri="{FF2B5EF4-FFF2-40B4-BE49-F238E27FC236}">
                              <a16:creationId xmlns:a16="http://schemas.microsoft.com/office/drawing/2014/main" id="{EA579837-9675-4AE6-B1A4-D161E7732E0A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664200" y="1960563"/>
                          <a:ext cx="3773488" cy="33385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6D8DF47F-B260-4EA2-B53E-A8206641D027}"/>
                </a:ext>
              </a:extLst>
            </p:cNvPr>
            <p:cNvSpPr txBox="1"/>
            <p:nvPr/>
          </p:nvSpPr>
          <p:spPr>
            <a:xfrm>
              <a:off x="5480170" y="2064519"/>
              <a:ext cx="200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b</a:t>
              </a:r>
              <a:endParaRPr lang="zh-CN" altLang="en-US" dirty="0"/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id="{8D676345-4874-4B36-8BAF-900BB5F78BE6}"/>
              </a:ext>
            </a:extLst>
          </p:cNvPr>
          <p:cNvSpPr txBox="1"/>
          <p:nvPr/>
        </p:nvSpPr>
        <p:spPr>
          <a:xfrm>
            <a:off x="1138757" y="2064519"/>
            <a:ext cx="200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6677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38C7260-02C6-428D-BA6C-737B18042F80}"/>
              </a:ext>
            </a:extLst>
          </p:cNvPr>
          <p:cNvSpPr txBox="1"/>
          <p:nvPr/>
        </p:nvSpPr>
        <p:spPr>
          <a:xfrm>
            <a:off x="4631267" y="6366933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</a:t>
            </a:r>
            <a:r>
              <a:rPr lang="zh-CN" altLang="en-US" dirty="0"/>
              <a:t> </a:t>
            </a:r>
            <a:r>
              <a:rPr lang="en-US" altLang="zh-CN" dirty="0"/>
              <a:t>4</a:t>
            </a:r>
            <a:endParaRPr lang="zh-CN" altLang="en-US" dirty="0"/>
          </a:p>
        </p:txBody>
      </p:sp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25A560FA-129A-4AC0-8F23-B5CEB5DA2E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5869276"/>
              </p:ext>
            </p:extLst>
          </p:nvPr>
        </p:nvGraphicFramePr>
        <p:xfrm>
          <a:off x="3286443" y="1620838"/>
          <a:ext cx="3443287" cy="300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7" r:id="rId2" imgW="3443978" imgH="3004233" progId="Prism7.Document">
                  <p:embed/>
                </p:oleObj>
              </mc:Choice>
              <mc:Fallback>
                <p:oleObj name="Prism 7" r:id="rId2" imgW="3443978" imgH="3004233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286443" y="1620838"/>
                        <a:ext cx="3443287" cy="3003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99642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>
            <a:extLst>
              <a:ext uri="{FF2B5EF4-FFF2-40B4-BE49-F238E27FC236}">
                <a16:creationId xmlns:a16="http://schemas.microsoft.com/office/drawing/2014/main" id="{8458DE5B-75B3-4199-A940-57B06A029B29}"/>
              </a:ext>
            </a:extLst>
          </p:cNvPr>
          <p:cNvSpPr txBox="1"/>
          <p:nvPr/>
        </p:nvSpPr>
        <p:spPr>
          <a:xfrm>
            <a:off x="5108229" y="5943560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</a:t>
            </a:r>
            <a:r>
              <a:rPr lang="zh-CN" altLang="en-US" dirty="0"/>
              <a:t> </a:t>
            </a:r>
            <a:r>
              <a:rPr lang="en-US" altLang="zh-CN" dirty="0"/>
              <a:t>5</a:t>
            </a:r>
            <a:endParaRPr lang="zh-CN" altLang="en-US" dirty="0"/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34198D44-D882-493E-8C62-B90D59B9CC4D}"/>
              </a:ext>
            </a:extLst>
          </p:cNvPr>
          <p:cNvGrpSpPr/>
          <p:nvPr/>
        </p:nvGrpSpPr>
        <p:grpSpPr>
          <a:xfrm>
            <a:off x="1846263" y="1039813"/>
            <a:ext cx="7772400" cy="4102100"/>
            <a:chOff x="910088" y="87598"/>
            <a:chExt cx="7772400" cy="4102100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4537F0E6-B80F-4479-AFCC-8A27B568BCF6}"/>
                </a:ext>
              </a:extLst>
            </p:cNvPr>
            <p:cNvGrpSpPr/>
            <p:nvPr/>
          </p:nvGrpSpPr>
          <p:grpSpPr>
            <a:xfrm>
              <a:off x="1136120" y="412856"/>
              <a:ext cx="4327370" cy="382566"/>
              <a:chOff x="1085321" y="412950"/>
              <a:chExt cx="4258474" cy="372832"/>
            </a:xfrm>
          </p:grpSpPr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98EE82F7-561A-47CE-9B36-964214D15741}"/>
                  </a:ext>
                </a:extLst>
              </p:cNvPr>
              <p:cNvSpPr txBox="1"/>
              <p:nvPr/>
            </p:nvSpPr>
            <p:spPr>
              <a:xfrm>
                <a:off x="1085321" y="416450"/>
                <a:ext cx="2270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a</a:t>
                </a:r>
                <a:endParaRPr lang="zh-CN" altLang="en-US" dirty="0"/>
              </a:p>
            </p:txBody>
          </p:sp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9EE0BD96-8B30-4C2A-912E-DF14E4AE0174}"/>
                  </a:ext>
                </a:extLst>
              </p:cNvPr>
              <p:cNvSpPr txBox="1"/>
              <p:nvPr/>
            </p:nvSpPr>
            <p:spPr>
              <a:xfrm>
                <a:off x="5116783" y="412950"/>
                <a:ext cx="2270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/>
                  <a:t>b</a:t>
                </a:r>
                <a:endParaRPr lang="zh-CN" altLang="en-US" dirty="0"/>
              </a:p>
            </p:txBody>
          </p:sp>
        </p:grpSp>
        <p:graphicFrame>
          <p:nvGraphicFramePr>
            <p:cNvPr id="8" name="对象 7">
              <a:extLst>
                <a:ext uri="{FF2B5EF4-FFF2-40B4-BE49-F238E27FC236}">
                  <a16:creationId xmlns:a16="http://schemas.microsoft.com/office/drawing/2014/main" id="{FD4FA3A9-B76C-4730-AD33-D186B0093DE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24159444"/>
                </p:ext>
              </p:extLst>
            </p:nvPr>
          </p:nvGraphicFramePr>
          <p:xfrm>
            <a:off x="910088" y="87598"/>
            <a:ext cx="3833812" cy="410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7" r:id="rId2" imgW="3732086" imgH="3993283" progId="Prism7.Document">
                    <p:embed/>
                  </p:oleObj>
                </mc:Choice>
                <mc:Fallback>
                  <p:oleObj name="Prism 7" r:id="rId2" imgW="3732086" imgH="3993283" progId="Prism7.Document">
                    <p:embed/>
                    <p:pic>
                      <p:nvPicPr>
                        <p:cNvPr id="2" name="对象 1">
                          <a:extLst>
                            <a:ext uri="{FF2B5EF4-FFF2-40B4-BE49-F238E27FC236}">
                              <a16:creationId xmlns:a16="http://schemas.microsoft.com/office/drawing/2014/main" id="{6B4E1142-FF9A-43D7-82B3-46D82A3D8E24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910088" y="87598"/>
                          <a:ext cx="3833812" cy="410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对象 8">
              <a:extLst>
                <a:ext uri="{FF2B5EF4-FFF2-40B4-BE49-F238E27FC236}">
                  <a16:creationId xmlns:a16="http://schemas.microsoft.com/office/drawing/2014/main" id="{5DAD16FF-9142-4582-9561-1C3B52C8E91B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8317806"/>
                </p:ext>
              </p:extLst>
            </p:nvPr>
          </p:nvGraphicFramePr>
          <p:xfrm>
            <a:off x="4929638" y="435260"/>
            <a:ext cx="3752850" cy="3702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rism 7" r:id="rId4" imgW="3654297" imgH="3603352" progId="Prism7.Document">
                    <p:embed/>
                  </p:oleObj>
                </mc:Choice>
                <mc:Fallback>
                  <p:oleObj name="Prism 7" r:id="rId4" imgW="3654297" imgH="3603352" progId="Prism7.Document">
                    <p:embed/>
                    <p:pic>
                      <p:nvPicPr>
                        <p:cNvPr id="3" name="对象 2">
                          <a:extLst>
                            <a:ext uri="{FF2B5EF4-FFF2-40B4-BE49-F238E27FC236}">
                              <a16:creationId xmlns:a16="http://schemas.microsoft.com/office/drawing/2014/main" id="{EC8FE335-E5D8-4549-9306-1CEFBE3240C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929638" y="435260"/>
                          <a:ext cx="3752850" cy="37020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59583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2078B1C-5549-4300-BD53-8DFA50CCE8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7" t="1717" r="1304" b="2086"/>
          <a:stretch/>
        </p:blipFill>
        <p:spPr>
          <a:xfrm>
            <a:off x="2814320" y="772160"/>
            <a:ext cx="6797040" cy="529336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CB4340E0-7B12-4E51-9D6B-4CC01A25531E}"/>
              </a:ext>
            </a:extLst>
          </p:cNvPr>
          <p:cNvSpPr txBox="1"/>
          <p:nvPr/>
        </p:nvSpPr>
        <p:spPr>
          <a:xfrm>
            <a:off x="4973736" y="6350606"/>
            <a:ext cx="2244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Supplement Figure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8623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18</Words>
  <Application>Microsoft Office PowerPoint</Application>
  <PresentationFormat>宽屏</PresentationFormat>
  <Paragraphs>11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等线</vt:lpstr>
      <vt:lpstr>等线 Light</vt:lpstr>
      <vt:lpstr>Arial</vt:lpstr>
      <vt:lpstr>Office 主题​​</vt:lpstr>
      <vt:lpstr>Prism 7</vt:lpstr>
      <vt:lpstr>GraphPad Prism 7 Project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liu youxia</dc:creator>
  <cp:lastModifiedBy>liu youxia</cp:lastModifiedBy>
  <cp:revision>29</cp:revision>
  <dcterms:created xsi:type="dcterms:W3CDTF">2021-02-01T13:58:12Z</dcterms:created>
  <dcterms:modified xsi:type="dcterms:W3CDTF">2021-09-01T06:16:50Z</dcterms:modified>
</cp:coreProperties>
</file>