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22">
          <p15:clr>
            <a:srgbClr val="A4A3A4"/>
          </p15:clr>
        </p15:guide>
        <p15:guide id="2" pos="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DCD"/>
    <a:srgbClr val="003764"/>
    <a:srgbClr val="7F9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0" autoAdjust="0"/>
    <p:restoredTop sz="94660"/>
  </p:normalViewPr>
  <p:slideViewPr>
    <p:cSldViewPr>
      <p:cViewPr varScale="1">
        <p:scale>
          <a:sx n="98" d="100"/>
          <a:sy n="98" d="100"/>
        </p:scale>
        <p:origin x="3799" y="79"/>
      </p:cViewPr>
      <p:guideLst>
        <p:guide orient="horz" pos="4422"/>
        <p:guide pos="1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50EF9-E689-49F5-BB12-A90CCA9EAF61}" type="datetimeFigureOut">
              <a:rPr lang="en-US" smtClean="0"/>
              <a:t>9/17/2021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18076-FDBE-4CC5-BF02-86CA3EDD5DC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25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18076-FDBE-4CC5-BF02-86CA3EDD5D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9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42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263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20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90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83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17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54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29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36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56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76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227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33973E10-5F1B-42D6-A3AE-371D1A2F8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48" y="395536"/>
            <a:ext cx="6021288" cy="2607593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A1E5F4A-5059-4851-9F0D-73D947597E61}"/>
              </a:ext>
            </a:extLst>
          </p:cNvPr>
          <p:cNvSpPr/>
          <p:nvPr/>
        </p:nvSpPr>
        <p:spPr>
          <a:xfrm>
            <a:off x="490364" y="3059832"/>
            <a:ext cx="7619156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1: Gating strategy employed in the study. </a:t>
            </a:r>
            <a:endParaRPr lang="de-D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3182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Bildschirmpräsentation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ITSG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Albrecht, Martin</dc:creator>
  <cp:lastModifiedBy>Albrecht, Martin</cp:lastModifiedBy>
  <cp:revision>254</cp:revision>
  <cp:lastPrinted>2021-01-21T16:58:36Z</cp:lastPrinted>
  <dcterms:created xsi:type="dcterms:W3CDTF">2014-07-01T11:06:03Z</dcterms:created>
  <dcterms:modified xsi:type="dcterms:W3CDTF">2021-09-17T12:39:08Z</dcterms:modified>
</cp:coreProperties>
</file>