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794500" cy="9931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003" userDrawn="1">
          <p15:clr>
            <a:srgbClr val="A4A3A4"/>
          </p15:clr>
        </p15:guide>
        <p15:guide id="3" pos="24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tta, Karina Silvana" initials="ZKS" lastIdx="2" clrIdx="0">
    <p:extLst>
      <p:ext uri="{19B8F6BF-5375-455C-9EA6-DF929625EA0E}">
        <p15:presenceInfo xmlns:p15="http://schemas.microsoft.com/office/powerpoint/2012/main" userId="S-1-5-21-141337351-842245563-3214328492-157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95" autoAdjust="0"/>
    <p:restoredTop sz="94603"/>
  </p:normalViewPr>
  <p:slideViewPr>
    <p:cSldViewPr snapToGrid="0" snapToObjects="1" showGuides="1">
      <p:cViewPr varScale="1">
        <p:scale>
          <a:sx n="98" d="100"/>
          <a:sy n="98" d="100"/>
        </p:scale>
        <p:origin x="1690" y="72"/>
      </p:cViewPr>
      <p:guideLst>
        <p:guide orient="horz" pos="2381"/>
        <p:guide pos="1003"/>
        <p:guide pos="24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162A02-05F7-4B37-A306-43D6AFE8BA5E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39950" y="1241425"/>
            <a:ext cx="25146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CB0D2-39CC-4C9C-ABA0-7E62C597D5B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29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CB0D2-39CC-4C9C-ABA0-7E62C597D5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55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46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7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4692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69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483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33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06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832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091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937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C2A5B-0156-5E4B-8274-76DF1AEF29C8}" type="datetimeFigureOut">
              <a:rPr lang="de-DE" smtClean="0"/>
              <a:t>10.08.2021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34DE4-2692-C84F-8F69-2641D5154D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339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/>
          <p:cNvSpPr txBox="1"/>
          <p:nvPr/>
        </p:nvSpPr>
        <p:spPr>
          <a:xfrm>
            <a:off x="40892" y="227335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6286840-949A-4F97-9F31-774DDDDBE4C4}"/>
              </a:ext>
            </a:extLst>
          </p:cNvPr>
          <p:cNvSpPr txBox="1"/>
          <p:nvPr/>
        </p:nvSpPr>
        <p:spPr>
          <a:xfrm>
            <a:off x="53592" y="7132251"/>
            <a:ext cx="351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AEEBACE-7AFF-423A-A5A2-3DD0467C4A74}"/>
              </a:ext>
            </a:extLst>
          </p:cNvPr>
          <p:cNvSpPr txBox="1"/>
          <p:nvPr/>
        </p:nvSpPr>
        <p:spPr>
          <a:xfrm>
            <a:off x="881706" y="407331"/>
            <a:ext cx="1145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B05162FA-84A9-4502-9234-B63104387D58}"/>
              </a:ext>
            </a:extLst>
          </p:cNvPr>
          <p:cNvSpPr txBox="1"/>
          <p:nvPr/>
        </p:nvSpPr>
        <p:spPr>
          <a:xfrm>
            <a:off x="2982503" y="416206"/>
            <a:ext cx="1145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RIPC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0B562325-FA26-4499-838C-4E3876B3FFBB}"/>
              </a:ext>
            </a:extLst>
          </p:cNvPr>
          <p:cNvSpPr txBox="1"/>
          <p:nvPr/>
        </p:nvSpPr>
        <p:spPr>
          <a:xfrm>
            <a:off x="4956027" y="409506"/>
            <a:ext cx="1145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cRIPC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DC6AE723-7569-4A69-A15C-5E5314E16B0C}"/>
              </a:ext>
            </a:extLst>
          </p:cNvPr>
          <p:cNvSpPr txBox="1"/>
          <p:nvPr/>
        </p:nvSpPr>
        <p:spPr>
          <a:xfrm>
            <a:off x="881706" y="2431063"/>
            <a:ext cx="1145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EF681C18-0367-4DC3-9CB0-B61AD8F267A3}"/>
              </a:ext>
            </a:extLst>
          </p:cNvPr>
          <p:cNvSpPr txBox="1"/>
          <p:nvPr/>
        </p:nvSpPr>
        <p:spPr>
          <a:xfrm>
            <a:off x="3017942" y="2439938"/>
            <a:ext cx="1145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RIPC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977B348A-40A9-4D39-9FE3-2E914F2F5D81}"/>
              </a:ext>
            </a:extLst>
          </p:cNvPr>
          <p:cNvSpPr txBox="1"/>
          <p:nvPr/>
        </p:nvSpPr>
        <p:spPr>
          <a:xfrm>
            <a:off x="5012731" y="2433238"/>
            <a:ext cx="1145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cRIPC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75BFF89-62FF-491E-83C4-4B14921401AB}"/>
              </a:ext>
            </a:extLst>
          </p:cNvPr>
          <p:cNvSpPr/>
          <p:nvPr/>
        </p:nvSpPr>
        <p:spPr>
          <a:xfrm>
            <a:off x="85058" y="7406705"/>
            <a:ext cx="6606363" cy="113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4</a:t>
            </a:r>
            <a:r>
              <a:rPr lang="en-US" sz="12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Correlation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analysis of Angiopoietin 2, CXCL5, Growth hormone, IL-1α, IL6, IL8, IGFBP-3, MCSF, PECAM-1, sTie2 and VEGF in Control, RIPC and </a:t>
            </a:r>
            <a:r>
              <a:rPr lang="en-US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cRIPC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plasma.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A, Table: Pearson correlation coefficients (r) based on N=11 samples in each group. B, Graphical presentation of factors showing strong linear correlation under Control, RIPC or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cRIPC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conditions. </a:t>
            </a:r>
            <a:endParaRPr lang="de-D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B93D73C-31BE-46C6-9B3B-1D710F50B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25" y="2621084"/>
            <a:ext cx="6236749" cy="451143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E42AB70-12C3-4358-802A-0AAA8808B1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99" y="742259"/>
            <a:ext cx="6234545" cy="162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076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Bildschirmpräsentation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Lars Hummitzsch</dc:creator>
  <cp:lastModifiedBy>Albrecht, Martin</cp:lastModifiedBy>
  <cp:revision>73</cp:revision>
  <cp:lastPrinted>2021-07-07T06:48:47Z</cp:lastPrinted>
  <dcterms:created xsi:type="dcterms:W3CDTF">2019-06-08T20:23:34Z</dcterms:created>
  <dcterms:modified xsi:type="dcterms:W3CDTF">2021-08-10T12:35:43Z</dcterms:modified>
</cp:coreProperties>
</file>