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57" r:id="rId4"/>
    <p:sldId id="258" r:id="rId5"/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F17DC-5000-46DF-A2C1-A132FC69144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D0999-0F40-454C-8A42-3DEB38DB2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5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0D0999-0F40-454C-8A42-3DEB38DB24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3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9E981-81C1-403C-A1FB-2FCF0F80B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B451B-8681-40C5-9F57-B98A106A91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33091-5825-48AC-A081-778A87A45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76AEF-1842-48F4-A14D-F02C4E51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907C1-0770-4886-93F5-589F56E39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4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A5016-5621-4D38-A3A7-E5725402E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36B073-5EA1-4E6B-98F7-3B127BDB6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F6074-C8F4-48AB-9B7F-CDFA92D22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DE354-E4B9-40E2-887A-6601B8618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7CD6-9D4D-4F92-97E0-D6B503868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0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F30016-4880-4C24-8A1B-F489A6728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C22200-8C70-40C9-9A46-A99A66EB3D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DC6EA-F25F-4910-B603-C850397A5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27439-61D1-42A0-A2A7-4DC5D91E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A1888-A093-4A06-BF87-0566BF92B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4801-3E6B-4A92-9C56-F7F9C9879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17380-48C2-4D6B-BCB9-B9FF67D86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D7BA3-87D2-4C84-982D-BCC6E320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F074B-5A0D-472C-9A11-B8F8239CE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D4FBC-A920-405D-898A-F7D8D1252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5F29C-7303-4BCE-BD68-FD782F4AA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F3F9F-15A8-44B2-9498-B4257A6E7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4912A-8AB8-4868-A9BB-A67138F08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C780E-6D5B-4C58-85D7-8F9513312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725C1-4289-4658-A608-21E9DCCC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8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44DF7-5F93-441C-AA86-B5E8189C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A116A-E8B5-48D1-A9E8-43E72A086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7E253D-2438-4A5F-877D-3C89E365E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9A0F5-9336-4448-B1D3-6EF0D0DD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DBB51-FD22-4E19-9D62-57CE825F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B4801C-8DDF-460D-B94A-9F86044CB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9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0B03F-DBBF-4FE2-9251-1CDFF61FC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28BB1-0B0E-4F9E-9B51-ACBF24FB5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7B181-4546-47DB-97DE-FE8002109A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E0DCDD-AE54-42A9-96C2-41D3C55EF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F2E344-A774-4722-A14F-FFEA48D0DF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B94AC5-A317-4FA8-855C-B3938CF9F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1CF844-EA3E-4B90-9DA8-73F5DCCA5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0C06DB-0D7F-4089-8D30-4632CC68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0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EA5FA-A5B7-4980-B32D-DC55EE66A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BAA519-D9EA-4684-B3BE-72DE9C3D3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77116-2350-420E-B3C6-DF8522632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8F00-8AE8-4AB8-89DF-19FD0763F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3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C1C993-80B0-43E4-98B8-B663748F9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8491F5-2A2D-4EFE-B229-C07968349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4F58B-8AE8-4C10-BE94-34E156AB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5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553D2-7E2E-4449-86DF-D37AA0E2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CD6B6-6245-4B0A-A8C6-8801A57F7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6A8ED-7A57-43AE-BAC6-999243975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233F72-951C-4B41-BBA5-12FD514DE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B06380-E75A-477F-8E3A-D436D86E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86A2C-4B77-4DB2-B00E-B57BA9544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4317B-7AA9-4FF4-9816-B11AA82F9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955DE-1197-4ADB-9CDC-A64F0F7886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ED042-C1F0-429E-B9F0-B4220C62BA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1410A7-7981-45ED-A42B-696D84DA7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C7341-3A5C-4448-A69B-3A8313412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51265-BB87-4D6E-910D-E6224A58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3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4577EE-C274-4341-9F7E-DFE15A72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B428F-0431-42DC-95B1-93EF1EFF5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2DF4E-1A36-4F10-91E9-DC1301E4D9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9F4B-F5AD-47FE-B50D-2C0734EDB1F5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AEDA8-6E49-4E05-A6FE-50099A6DE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1C3C3-8E15-4107-AB2A-D329C85F4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F63E2-30AA-4DB2-998E-2DCACDB05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1;p4">
            <a:extLst>
              <a:ext uri="{FF2B5EF4-FFF2-40B4-BE49-F238E27FC236}">
                <a16:creationId xmlns:a16="http://schemas.microsoft.com/office/drawing/2014/main" id="{D792E1C0-72A5-47FE-B43A-2F2799FEAB48}"/>
              </a:ext>
            </a:extLst>
          </p:cNvPr>
          <p:cNvSpPr/>
          <p:nvPr/>
        </p:nvSpPr>
        <p:spPr>
          <a:xfrm>
            <a:off x="121920" y="1721399"/>
            <a:ext cx="11125200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>
              <a:buClr>
                <a:srgbClr val="000000"/>
              </a:buClr>
              <a:buFont typeface="Arial"/>
              <a:buNone/>
            </a:pPr>
            <a:r>
              <a:rPr lang="en-US" sz="2800" b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Supplementary Figures S1</a:t>
            </a:r>
            <a:r>
              <a:rPr lang="en-US" sz="28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Linkage disequilibrium (LD) analysis in the tested genotypes: heatmap of LD among all significant SNPs located on 1B (a), 2A (b), 7B (c) and 12 Unknown SNPs markers showed highly significant LD (d).</a:t>
            </a:r>
            <a:endParaRPr sz="28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1062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F7A724-C041-4505-853F-EA9D8BF1E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4" y="1118270"/>
            <a:ext cx="9252857" cy="42170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FFAA80-8162-40DD-A031-116D9FD77A7A}"/>
              </a:ext>
            </a:extLst>
          </p:cNvPr>
          <p:cNvSpPr txBox="1"/>
          <p:nvPr/>
        </p:nvSpPr>
        <p:spPr>
          <a:xfrm>
            <a:off x="446314" y="658368"/>
            <a:ext cx="51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195767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02FD89A-A3B7-44EF-A686-43AB2B759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245"/>
            <a:ext cx="11702143" cy="69402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218183-8052-41D1-AA49-B0A3336A1E89}"/>
              </a:ext>
            </a:extLst>
          </p:cNvPr>
          <p:cNvSpPr txBox="1"/>
          <p:nvPr/>
        </p:nvSpPr>
        <p:spPr>
          <a:xfrm>
            <a:off x="446314" y="658368"/>
            <a:ext cx="51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2913150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DD1D728-7BD6-44BE-9ABB-2BDCF0413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7382"/>
            <a:ext cx="10842171" cy="62207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C54DBD-C2B8-493B-89C1-8D8BDD16732B}"/>
              </a:ext>
            </a:extLst>
          </p:cNvPr>
          <p:cNvSpPr txBox="1"/>
          <p:nvPr/>
        </p:nvSpPr>
        <p:spPr>
          <a:xfrm>
            <a:off x="446314" y="658368"/>
            <a:ext cx="51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43074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D1791E88-BBB9-46C1-94C2-1BCC111F63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8"/>
          <a:stretch/>
        </p:blipFill>
        <p:spPr>
          <a:xfrm>
            <a:off x="119743" y="324125"/>
            <a:ext cx="11234057" cy="6431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71F6A6-C724-4709-80A0-931357D17F8B}"/>
              </a:ext>
            </a:extLst>
          </p:cNvPr>
          <p:cNvSpPr txBox="1"/>
          <p:nvPr/>
        </p:nvSpPr>
        <p:spPr>
          <a:xfrm>
            <a:off x="421930" y="324125"/>
            <a:ext cx="51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2979268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57</Words>
  <Application>Microsoft Office PowerPoint</Application>
  <PresentationFormat>Widescreen</PresentationFormat>
  <Paragraphs>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Shams Eltaher (Staff)</dc:creator>
  <cp:lastModifiedBy>Ahmed Sallam</cp:lastModifiedBy>
  <cp:revision>5</cp:revision>
  <dcterms:created xsi:type="dcterms:W3CDTF">2021-05-17T21:50:16Z</dcterms:created>
  <dcterms:modified xsi:type="dcterms:W3CDTF">2021-09-18T09:34:05Z</dcterms:modified>
</cp:coreProperties>
</file>