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B9E77"/>
    <a:srgbClr val="7570B3"/>
    <a:srgbClr val="D95F0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E586436-46BB-4678-90EC-BF0B2462E3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60E2ACB5-E6E4-4485-814C-DE9EA2BF1F5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B779BFE6-FB2E-483B-A91E-AFD811C1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182F490-1587-4FDC-90FA-075263C6D9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C04B63A-B9D1-44DD-B41E-115CB10DE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42939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A89A7D-C00B-4886-862B-799EBE19AA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9026ABC-9FBF-4360-BDBD-0ADE0EB7DE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EBE23EA1-B895-493C-8841-C6CC60274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1A61096-5979-405E-8C3A-C75D53725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C4796AAF-0F07-43AA-9E14-4D2DE552F8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31457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7C75B524-D33C-4683-9CA9-E04E33D62E6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CAEA0C88-75B1-4258-8F96-57B765253C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722522E-DE9A-48D9-AF18-ABFDB92ABD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A01D89B-F20F-4AF6-A933-818CB1791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D077C8E-38F1-4BBF-8ABF-52E78843C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5866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FABC491-9112-4C1E-8927-D7B0C1EFFC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1F06965-E8BB-4E77-88E3-0DF9C8843D4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1B4DB1D-D61F-4B5A-BC22-B40213412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EC2C02A-D14D-499C-A24A-0322CA1C80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5113050E-DC7F-44F1-BE56-C44CDD2A8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1912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1228FB9-B5C4-4CF5-B6F1-6CF2D86BD1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B4E437E6-15D3-4E29-A460-B66C67BC2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0C9EE39C-ECB7-47CE-8C07-BA5295F0F0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CF304F8-F5D1-4E6C-98F7-AD04AA984C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A6A0DAE0-95A1-4A9B-A74D-652A98FD5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670134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EE6EC82-D6AD-41C1-B749-28E0E78189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2BF3A2D-9FDE-44FE-9B1F-E52BE0D5291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5D8735AF-E8A1-4F9C-892E-8E411D651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5483D2BD-C802-49C3-8BE9-7AAE224E7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65A0B752-C708-41B6-B50D-A98AE9F217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B14D5FD-23F7-4686-8D7A-FD1CFB5296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62188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C6AFC36-07FB-4B0D-9CBA-3C16879F5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0162EEED-004A-466C-ABC2-83C0D2184E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EA003F5-0975-4E00-8B31-C22A4C0099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D5BD36C8-AE0A-4DF3-829E-BB6746A2E08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90B9396F-13DA-4E59-AEB9-80741EA57A0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4D68A111-5867-4785-8995-6E1B92006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2C8E42D1-82CC-4644-8544-05712376F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9F9DF46C-8129-4613-80DB-901319F7F8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24189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CCC32A9-5429-4C48-880C-A69721DA4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A0951516-583C-4D61-B5B0-E629863C61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47E9031-EF37-43FE-9977-1595CAFF22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CD8D966A-ABB2-4721-8A83-471749D4B4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96229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ED5BC23A-BA06-4818-B0F9-E6E0D3B31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3D1FEE6A-2583-4DC1-A65E-3C4EFC37A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A22D8132-34C7-46C4-B400-19995D122E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07975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F2F5774-E6DE-46F1-AB67-3F6D713DA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9832D83-E88A-40CC-8447-17EF1BFC49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2851DE3-3F92-4384-B580-7D4DA5C297C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D20B1499-8C8B-424E-A33A-FC13A11E83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FF5F9CB6-54AB-4B98-B910-73D5602C0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B0C1755A-2443-4FED-84FB-A1F228C4A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45107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2360069-6C05-406D-862B-7D1A63B88E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E005D49E-0273-4B61-B83D-618D7D24BC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C2631575-D354-4E12-958D-B33054F82BB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6732FDA6-E15D-4DB6-B6D4-2B741AA448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4693C6A7-F186-448B-92A8-053B6DCD52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C16A3B6-6A29-456A-ADCA-2E112AFA6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78633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8B63736F-D5EF-4767-8B13-6344330D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3331005-7443-4F53-92E7-8B113DDC5C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16A6F39-C414-4F8B-B710-6D7B7EA268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A1419B-4F7C-4C16-A5A8-77DFAB081D68}" type="datetimeFigureOut">
              <a:rPr lang="sv-SE" smtClean="0"/>
              <a:t>2021-03-26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FB7A129B-7F55-4481-8F2B-3BB7598AB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6BB7273-7EF9-401A-9052-7D70EF0861A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FD4B7D-7739-4B70-BD50-A0196CC18F8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981229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lkhalsomyndigheten.se/smittskydd-beredskap/utbrott/aktuella-utbrott/covid-19/statistik-och-analyser/bekraftade-fall-i-sverige/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30" name="Group 2559">
            <a:extLst>
              <a:ext uri="{FF2B5EF4-FFF2-40B4-BE49-F238E27FC236}">
                <a16:creationId xmlns:a16="http://schemas.microsoft.com/office/drawing/2014/main" id="{E445F716-2802-4F31-BF13-F7EA120AE84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4413" y="962025"/>
            <a:ext cx="6784975" cy="3298825"/>
            <a:chOff x="639" y="606"/>
            <a:chExt cx="4274" cy="2078"/>
          </a:xfrm>
        </p:grpSpPr>
        <p:grpSp>
          <p:nvGrpSpPr>
            <p:cNvPr id="2632" name="Group 2760">
              <a:extLst>
                <a:ext uri="{FF2B5EF4-FFF2-40B4-BE49-F238E27FC236}">
                  <a16:creationId xmlns:a16="http://schemas.microsoft.com/office/drawing/2014/main" id="{AA48B812-E0AD-4262-B826-7899D9C2EB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39" y="606"/>
              <a:ext cx="4274" cy="2078"/>
              <a:chOff x="639" y="606"/>
              <a:chExt cx="4274" cy="2078"/>
            </a:xfrm>
          </p:grpSpPr>
          <p:sp>
            <p:nvSpPr>
              <p:cNvPr id="4840" name="Rectangle 2560">
                <a:extLst>
                  <a:ext uri="{FF2B5EF4-FFF2-40B4-BE49-F238E27FC236}">
                    <a16:creationId xmlns:a16="http://schemas.microsoft.com/office/drawing/2014/main" id="{F34F2D23-DD03-43E7-B7B2-80DB4ACE35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" y="606"/>
                <a:ext cx="4274" cy="207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1" name="Rectangle 2561">
                <a:extLst>
                  <a:ext uri="{FF2B5EF4-FFF2-40B4-BE49-F238E27FC236}">
                    <a16:creationId xmlns:a16="http://schemas.microsoft.com/office/drawing/2014/main" id="{3CAD3E2E-2681-41CB-AA33-FA177BC288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39" y="606"/>
                <a:ext cx="4274" cy="2078"/>
              </a:xfrm>
              <a:prstGeom prst="rect">
                <a:avLst/>
              </a:prstGeom>
              <a:noFill/>
              <a:ln w="9525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2" name="Rectangle 2562">
                <a:extLst>
                  <a:ext uri="{FF2B5EF4-FFF2-40B4-BE49-F238E27FC236}">
                    <a16:creationId xmlns:a16="http://schemas.microsoft.com/office/drawing/2014/main" id="{7F601AEB-03C1-449C-9ACD-8B42B2475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957" y="648"/>
                <a:ext cx="3908" cy="17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3" name="Rectangle 2563">
                <a:extLst>
                  <a:ext uri="{FF2B5EF4-FFF2-40B4-BE49-F238E27FC236}">
                    <a16:creationId xmlns:a16="http://schemas.microsoft.com/office/drawing/2014/main" id="{75DE801D-1EFE-4278-A27B-AC025C083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288"/>
                <a:ext cx="12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4" name="Rectangle 2564">
                <a:extLst>
                  <a:ext uri="{FF2B5EF4-FFF2-40B4-BE49-F238E27FC236}">
                    <a16:creationId xmlns:a16="http://schemas.microsoft.com/office/drawing/2014/main" id="{575BA06C-E1DF-4A35-98DE-AC541D4C03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288"/>
                <a:ext cx="12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5" name="Rectangle 2565">
                <a:extLst>
                  <a:ext uri="{FF2B5EF4-FFF2-40B4-BE49-F238E27FC236}">
                    <a16:creationId xmlns:a16="http://schemas.microsoft.com/office/drawing/2014/main" id="{BCD309A4-E4F0-42F6-8EAD-B2479C005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246"/>
                <a:ext cx="6" cy="9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6" name="Rectangle 2566">
                <a:extLst>
                  <a:ext uri="{FF2B5EF4-FFF2-40B4-BE49-F238E27FC236}">
                    <a16:creationId xmlns:a16="http://schemas.microsoft.com/office/drawing/2014/main" id="{C8800954-98D9-4DB0-9F37-83244D085C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246"/>
                <a:ext cx="6" cy="9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7" name="Rectangle 2567">
                <a:extLst>
                  <a:ext uri="{FF2B5EF4-FFF2-40B4-BE49-F238E27FC236}">
                    <a16:creationId xmlns:a16="http://schemas.microsoft.com/office/drawing/2014/main" id="{ACF6C248-1DC8-4912-A43E-C27E8C38EF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24"/>
                <a:ext cx="12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8" name="Rectangle 2568">
                <a:extLst>
                  <a:ext uri="{FF2B5EF4-FFF2-40B4-BE49-F238E27FC236}">
                    <a16:creationId xmlns:a16="http://schemas.microsoft.com/office/drawing/2014/main" id="{9565C85F-AA08-4665-BCA9-9A1FF3015C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24"/>
                <a:ext cx="12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49" name="Rectangle 2569">
                <a:extLst>
                  <a:ext uri="{FF2B5EF4-FFF2-40B4-BE49-F238E27FC236}">
                    <a16:creationId xmlns:a16="http://schemas.microsoft.com/office/drawing/2014/main" id="{B98A04D5-C221-4C35-A34D-1058A234F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0" name="Rectangle 2570">
                <a:extLst>
                  <a:ext uri="{FF2B5EF4-FFF2-40B4-BE49-F238E27FC236}">
                    <a16:creationId xmlns:a16="http://schemas.microsoft.com/office/drawing/2014/main" id="{26DB9967-4470-4F6A-8F03-4C178CE87D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1" name="Rectangle 2571">
                <a:extLst>
                  <a:ext uri="{FF2B5EF4-FFF2-40B4-BE49-F238E27FC236}">
                    <a16:creationId xmlns:a16="http://schemas.microsoft.com/office/drawing/2014/main" id="{6BBBA47A-5931-45BB-B6C8-5CD53E8CF2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18"/>
                <a:ext cx="12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2" name="Rectangle 2572">
                <a:extLst>
                  <a:ext uri="{FF2B5EF4-FFF2-40B4-BE49-F238E27FC236}">
                    <a16:creationId xmlns:a16="http://schemas.microsoft.com/office/drawing/2014/main" id="{30367800-0CF1-4F5F-AAA9-B20DF4EAC2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18"/>
                <a:ext cx="12" cy="2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3" name="Rectangle 2573">
                <a:extLst>
                  <a:ext uri="{FF2B5EF4-FFF2-40B4-BE49-F238E27FC236}">
                    <a16:creationId xmlns:a16="http://schemas.microsoft.com/office/drawing/2014/main" id="{27678283-7D0E-4C4C-9BEA-AC03439585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4" name="Rectangle 2574">
                <a:extLst>
                  <a:ext uri="{FF2B5EF4-FFF2-40B4-BE49-F238E27FC236}">
                    <a16:creationId xmlns:a16="http://schemas.microsoft.com/office/drawing/2014/main" id="{5026D078-F47C-499B-8F3D-117B5124B9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5" name="Rectangle 2575">
                <a:extLst>
                  <a:ext uri="{FF2B5EF4-FFF2-40B4-BE49-F238E27FC236}">
                    <a16:creationId xmlns:a16="http://schemas.microsoft.com/office/drawing/2014/main" id="{A42294C7-6DC6-4CA2-B9AB-B57DA2B89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24"/>
                <a:ext cx="12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6" name="Rectangle 2576">
                <a:extLst>
                  <a:ext uri="{FF2B5EF4-FFF2-40B4-BE49-F238E27FC236}">
                    <a16:creationId xmlns:a16="http://schemas.microsoft.com/office/drawing/2014/main" id="{68C3F950-422F-4DEB-91EF-BFC287A6DE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24"/>
                <a:ext cx="12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7" name="Rectangle 2577">
                <a:extLst>
                  <a:ext uri="{FF2B5EF4-FFF2-40B4-BE49-F238E27FC236}">
                    <a16:creationId xmlns:a16="http://schemas.microsoft.com/office/drawing/2014/main" id="{36D682CB-0A54-411D-918C-A667A499AD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252"/>
                <a:ext cx="6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8" name="Rectangle 2578">
                <a:extLst>
                  <a:ext uri="{FF2B5EF4-FFF2-40B4-BE49-F238E27FC236}">
                    <a16:creationId xmlns:a16="http://schemas.microsoft.com/office/drawing/2014/main" id="{B89DA155-74C5-4B09-A12C-5D1BD4760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252"/>
                <a:ext cx="6" cy="9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59" name="Rectangle 2579">
                <a:extLst>
                  <a:ext uri="{FF2B5EF4-FFF2-40B4-BE49-F238E27FC236}">
                    <a16:creationId xmlns:a16="http://schemas.microsoft.com/office/drawing/2014/main" id="{7B4D2C2B-CEE0-4B65-A76D-12203753C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258"/>
                <a:ext cx="12" cy="8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0" name="Rectangle 2580">
                <a:extLst>
                  <a:ext uri="{FF2B5EF4-FFF2-40B4-BE49-F238E27FC236}">
                    <a16:creationId xmlns:a16="http://schemas.microsoft.com/office/drawing/2014/main" id="{6C6BE061-C11F-4FB2-A62C-97670E00C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258"/>
                <a:ext cx="12" cy="8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1" name="Rectangle 2581">
                <a:extLst>
                  <a:ext uri="{FF2B5EF4-FFF2-40B4-BE49-F238E27FC236}">
                    <a16:creationId xmlns:a16="http://schemas.microsoft.com/office/drawing/2014/main" id="{A3B53A3B-AC90-4D3F-9371-FD00095779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52"/>
                <a:ext cx="6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2" name="Rectangle 2582">
                <a:extLst>
                  <a:ext uri="{FF2B5EF4-FFF2-40B4-BE49-F238E27FC236}">
                    <a16:creationId xmlns:a16="http://schemas.microsoft.com/office/drawing/2014/main" id="{9D5933CC-16E1-4314-9552-8F4EDC7E9A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252"/>
                <a:ext cx="6" cy="9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3" name="Rectangle 2583">
                <a:extLst>
                  <a:ext uri="{FF2B5EF4-FFF2-40B4-BE49-F238E27FC236}">
                    <a16:creationId xmlns:a16="http://schemas.microsoft.com/office/drawing/2014/main" id="{500E4153-4618-4439-8AFF-24E136C85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4" name="Rectangle 2584">
                <a:extLst>
                  <a:ext uri="{FF2B5EF4-FFF2-40B4-BE49-F238E27FC236}">
                    <a16:creationId xmlns:a16="http://schemas.microsoft.com/office/drawing/2014/main" id="{90598724-9594-4089-92C9-38D0B24A7E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5" name="Rectangle 2585">
                <a:extLst>
                  <a:ext uri="{FF2B5EF4-FFF2-40B4-BE49-F238E27FC236}">
                    <a16:creationId xmlns:a16="http://schemas.microsoft.com/office/drawing/2014/main" id="{8C05A949-F84B-4735-9D1E-A217AEBAC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6" name="Rectangle 2586">
                <a:extLst>
                  <a:ext uri="{FF2B5EF4-FFF2-40B4-BE49-F238E27FC236}">
                    <a16:creationId xmlns:a16="http://schemas.microsoft.com/office/drawing/2014/main" id="{9383C2F4-70D7-49AF-9C8E-C651C9CE7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7" name="Rectangle 2587">
                <a:extLst>
                  <a:ext uri="{FF2B5EF4-FFF2-40B4-BE49-F238E27FC236}">
                    <a16:creationId xmlns:a16="http://schemas.microsoft.com/office/drawing/2014/main" id="{2D41228D-9CEB-47DF-9628-E72D4FAC11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06"/>
                <a:ext cx="12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8" name="Rectangle 2588">
                <a:extLst>
                  <a:ext uri="{FF2B5EF4-FFF2-40B4-BE49-F238E27FC236}">
                    <a16:creationId xmlns:a16="http://schemas.microsoft.com/office/drawing/2014/main" id="{354CF46B-520D-45DE-8741-955CED4370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06"/>
                <a:ext cx="12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69" name="Rectangle 2589">
                <a:extLst>
                  <a:ext uri="{FF2B5EF4-FFF2-40B4-BE49-F238E27FC236}">
                    <a16:creationId xmlns:a16="http://schemas.microsoft.com/office/drawing/2014/main" id="{D566EDD4-8493-4DA2-A991-F9B4C70D98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06"/>
                <a:ext cx="6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0" name="Rectangle 2590">
                <a:extLst>
                  <a:ext uri="{FF2B5EF4-FFF2-40B4-BE49-F238E27FC236}">
                    <a16:creationId xmlns:a16="http://schemas.microsoft.com/office/drawing/2014/main" id="{C5AF04E1-E6E8-46DA-8D0A-6BDDD13B31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06"/>
                <a:ext cx="6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1" name="Rectangle 2591">
                <a:extLst>
                  <a:ext uri="{FF2B5EF4-FFF2-40B4-BE49-F238E27FC236}">
                    <a16:creationId xmlns:a16="http://schemas.microsoft.com/office/drawing/2014/main" id="{9F0D0556-0786-4D30-84E6-01896B165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2" name="Rectangle 2592">
                <a:extLst>
                  <a:ext uri="{FF2B5EF4-FFF2-40B4-BE49-F238E27FC236}">
                    <a16:creationId xmlns:a16="http://schemas.microsoft.com/office/drawing/2014/main" id="{FA72D85F-6CF7-468D-B226-ABFD9AD4F9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3" name="Rectangle 2593">
                <a:extLst>
                  <a:ext uri="{FF2B5EF4-FFF2-40B4-BE49-F238E27FC236}">
                    <a16:creationId xmlns:a16="http://schemas.microsoft.com/office/drawing/2014/main" id="{E97F9D6D-196F-47CF-9561-AF67929C7D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4" name="Rectangle 2594">
                <a:extLst>
                  <a:ext uri="{FF2B5EF4-FFF2-40B4-BE49-F238E27FC236}">
                    <a16:creationId xmlns:a16="http://schemas.microsoft.com/office/drawing/2014/main" id="{1AF2D347-02A1-46E6-A2B1-E1FDDCECC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5" name="Rectangle 2595">
                <a:extLst>
                  <a:ext uri="{FF2B5EF4-FFF2-40B4-BE49-F238E27FC236}">
                    <a16:creationId xmlns:a16="http://schemas.microsoft.com/office/drawing/2014/main" id="{3FA7956B-3EC1-40FC-830B-96E4B32810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282"/>
                <a:ext cx="12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6" name="Rectangle 2596">
                <a:extLst>
                  <a:ext uri="{FF2B5EF4-FFF2-40B4-BE49-F238E27FC236}">
                    <a16:creationId xmlns:a16="http://schemas.microsoft.com/office/drawing/2014/main" id="{47033A63-8A67-4290-A6B0-F892677CE2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282"/>
                <a:ext cx="12" cy="6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7" name="Rectangle 2597">
                <a:extLst>
                  <a:ext uri="{FF2B5EF4-FFF2-40B4-BE49-F238E27FC236}">
                    <a16:creationId xmlns:a16="http://schemas.microsoft.com/office/drawing/2014/main" id="{ED4D92BC-5BC8-4492-B68C-55AC15360C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8" name="Rectangle 2598">
                <a:extLst>
                  <a:ext uri="{FF2B5EF4-FFF2-40B4-BE49-F238E27FC236}">
                    <a16:creationId xmlns:a16="http://schemas.microsoft.com/office/drawing/2014/main" id="{F3B48101-3C15-435D-ABC4-3CA94F28AC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79" name="Rectangle 2599">
                <a:extLst>
                  <a:ext uri="{FF2B5EF4-FFF2-40B4-BE49-F238E27FC236}">
                    <a16:creationId xmlns:a16="http://schemas.microsoft.com/office/drawing/2014/main" id="{12522294-5EAD-485B-9295-1C141D0AB8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0" name="Rectangle 2600">
                <a:extLst>
                  <a:ext uri="{FF2B5EF4-FFF2-40B4-BE49-F238E27FC236}">
                    <a16:creationId xmlns:a16="http://schemas.microsoft.com/office/drawing/2014/main" id="{076EA5F1-81D8-4F9A-9401-47014ABE10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1" name="Rectangle 2601">
                <a:extLst>
                  <a:ext uri="{FF2B5EF4-FFF2-40B4-BE49-F238E27FC236}">
                    <a16:creationId xmlns:a16="http://schemas.microsoft.com/office/drawing/2014/main" id="{84892DD1-4778-4E48-8ACE-8D0F00F65E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2" name="Rectangle 2602">
                <a:extLst>
                  <a:ext uri="{FF2B5EF4-FFF2-40B4-BE49-F238E27FC236}">
                    <a16:creationId xmlns:a16="http://schemas.microsoft.com/office/drawing/2014/main" id="{76DD7B55-6334-45B7-B5A2-6D5730647F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3" name="Rectangle 2603">
                <a:extLst>
                  <a:ext uri="{FF2B5EF4-FFF2-40B4-BE49-F238E27FC236}">
                    <a16:creationId xmlns:a16="http://schemas.microsoft.com/office/drawing/2014/main" id="{BB3B7DA6-6B83-46C2-B4C6-EE3C21FEA2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4" name="Rectangle 2604">
                <a:extLst>
                  <a:ext uri="{FF2B5EF4-FFF2-40B4-BE49-F238E27FC236}">
                    <a16:creationId xmlns:a16="http://schemas.microsoft.com/office/drawing/2014/main" id="{C729C36C-3225-4A46-A9B1-F4BC5370FE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5" name="Rectangle 2605">
                <a:extLst>
                  <a:ext uri="{FF2B5EF4-FFF2-40B4-BE49-F238E27FC236}">
                    <a16:creationId xmlns:a16="http://schemas.microsoft.com/office/drawing/2014/main" id="{0560A0AB-5CF1-4FCB-A07E-6986B5822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6" name="Rectangle 2606">
                <a:extLst>
                  <a:ext uri="{FF2B5EF4-FFF2-40B4-BE49-F238E27FC236}">
                    <a16:creationId xmlns:a16="http://schemas.microsoft.com/office/drawing/2014/main" id="{D4B125B7-3DD2-418B-A99F-74B0C0C5D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7" name="Rectangle 2607">
                <a:extLst>
                  <a:ext uri="{FF2B5EF4-FFF2-40B4-BE49-F238E27FC236}">
                    <a16:creationId xmlns:a16="http://schemas.microsoft.com/office/drawing/2014/main" id="{3C3D2543-0D4C-40F7-9224-624F2EDBCF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8" name="Rectangle 2608">
                <a:extLst>
                  <a:ext uri="{FF2B5EF4-FFF2-40B4-BE49-F238E27FC236}">
                    <a16:creationId xmlns:a16="http://schemas.microsoft.com/office/drawing/2014/main" id="{BE9C738E-D515-4A90-B5DE-02FFAE2B81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89" name="Rectangle 2609">
                <a:extLst>
                  <a:ext uri="{FF2B5EF4-FFF2-40B4-BE49-F238E27FC236}">
                    <a16:creationId xmlns:a16="http://schemas.microsoft.com/office/drawing/2014/main" id="{E28F80F4-7503-4A9A-A276-E052E1FB0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0" name="Rectangle 2610">
                <a:extLst>
                  <a:ext uri="{FF2B5EF4-FFF2-40B4-BE49-F238E27FC236}">
                    <a16:creationId xmlns:a16="http://schemas.microsoft.com/office/drawing/2014/main" id="{2BAC2012-AB0E-4EDA-8602-3D7EDC3989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1" name="Rectangle 2611">
                <a:extLst>
                  <a:ext uri="{FF2B5EF4-FFF2-40B4-BE49-F238E27FC236}">
                    <a16:creationId xmlns:a16="http://schemas.microsoft.com/office/drawing/2014/main" id="{342D5A66-F630-4565-8E1B-C79AE031FC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2" name="Rectangle 2612">
                <a:extLst>
                  <a:ext uri="{FF2B5EF4-FFF2-40B4-BE49-F238E27FC236}">
                    <a16:creationId xmlns:a16="http://schemas.microsoft.com/office/drawing/2014/main" id="{10453B98-DBF9-4924-BE4E-0BF0BF6BA4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3" name="Rectangle 2613">
                <a:extLst>
                  <a:ext uri="{FF2B5EF4-FFF2-40B4-BE49-F238E27FC236}">
                    <a16:creationId xmlns:a16="http://schemas.microsoft.com/office/drawing/2014/main" id="{A61F5FCA-4BD4-4183-B254-19B694F64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4" name="Rectangle 2614">
                <a:extLst>
                  <a:ext uri="{FF2B5EF4-FFF2-40B4-BE49-F238E27FC236}">
                    <a16:creationId xmlns:a16="http://schemas.microsoft.com/office/drawing/2014/main" id="{ED1659D2-6C85-45FF-9265-1E6A294C8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5" name="Rectangle 2615">
                <a:extLst>
                  <a:ext uri="{FF2B5EF4-FFF2-40B4-BE49-F238E27FC236}">
                    <a16:creationId xmlns:a16="http://schemas.microsoft.com/office/drawing/2014/main" id="{497E463E-AC23-42DC-BF12-BCCDDDFFF2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6" name="Rectangle 2616">
                <a:extLst>
                  <a:ext uri="{FF2B5EF4-FFF2-40B4-BE49-F238E27FC236}">
                    <a16:creationId xmlns:a16="http://schemas.microsoft.com/office/drawing/2014/main" id="{FDAC82E7-ED82-4246-AD9D-84F2D0A7E3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7" name="Rectangle 2617">
                <a:extLst>
                  <a:ext uri="{FF2B5EF4-FFF2-40B4-BE49-F238E27FC236}">
                    <a16:creationId xmlns:a16="http://schemas.microsoft.com/office/drawing/2014/main" id="{CB76DF1C-9C68-4E03-B169-6C2356F123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8" name="Rectangle 2618">
                <a:extLst>
                  <a:ext uri="{FF2B5EF4-FFF2-40B4-BE49-F238E27FC236}">
                    <a16:creationId xmlns:a16="http://schemas.microsoft.com/office/drawing/2014/main" id="{9458A0DC-978B-45A4-AEC5-7F4E3B882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99" name="Rectangle 2619">
                <a:extLst>
                  <a:ext uri="{FF2B5EF4-FFF2-40B4-BE49-F238E27FC236}">
                    <a16:creationId xmlns:a16="http://schemas.microsoft.com/office/drawing/2014/main" id="{BB8E8A41-B502-4795-8D5D-1CDA52B1B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0" name="Rectangle 2620">
                <a:extLst>
                  <a:ext uri="{FF2B5EF4-FFF2-40B4-BE49-F238E27FC236}">
                    <a16:creationId xmlns:a16="http://schemas.microsoft.com/office/drawing/2014/main" id="{63C6257F-6CA3-4C68-B7B0-70A0C4E392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1" name="Rectangle 2621">
                <a:extLst>
                  <a:ext uri="{FF2B5EF4-FFF2-40B4-BE49-F238E27FC236}">
                    <a16:creationId xmlns:a16="http://schemas.microsoft.com/office/drawing/2014/main" id="{EA55A71C-CDEA-4C45-8566-406C95776D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2" name="Rectangle 2622">
                <a:extLst>
                  <a:ext uri="{FF2B5EF4-FFF2-40B4-BE49-F238E27FC236}">
                    <a16:creationId xmlns:a16="http://schemas.microsoft.com/office/drawing/2014/main" id="{747C4A87-8BAF-46C9-B227-4C7F4B43C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3" name="Rectangle 2623">
                <a:extLst>
                  <a:ext uri="{FF2B5EF4-FFF2-40B4-BE49-F238E27FC236}">
                    <a16:creationId xmlns:a16="http://schemas.microsoft.com/office/drawing/2014/main" id="{EC6B3E7C-ECB2-456F-BA2B-9EF2D6198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4" name="Rectangle 2624">
                <a:extLst>
                  <a:ext uri="{FF2B5EF4-FFF2-40B4-BE49-F238E27FC236}">
                    <a16:creationId xmlns:a16="http://schemas.microsoft.com/office/drawing/2014/main" id="{78A73B59-A032-4760-B81C-880F57CA2C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5" name="Rectangle 2625">
                <a:extLst>
                  <a:ext uri="{FF2B5EF4-FFF2-40B4-BE49-F238E27FC236}">
                    <a16:creationId xmlns:a16="http://schemas.microsoft.com/office/drawing/2014/main" id="{4D73BDE3-8CF1-4B7D-8B09-5B8D6982A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6" name="Rectangle 2626">
                <a:extLst>
                  <a:ext uri="{FF2B5EF4-FFF2-40B4-BE49-F238E27FC236}">
                    <a16:creationId xmlns:a16="http://schemas.microsoft.com/office/drawing/2014/main" id="{D1BAD05C-75F0-4ED6-83DB-0CDB46F0C5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7" name="Rectangle 2627">
                <a:extLst>
                  <a:ext uri="{FF2B5EF4-FFF2-40B4-BE49-F238E27FC236}">
                    <a16:creationId xmlns:a16="http://schemas.microsoft.com/office/drawing/2014/main" id="{D6F5666B-739C-4319-80FC-243E3398B5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8" name="Rectangle 2628">
                <a:extLst>
                  <a:ext uri="{FF2B5EF4-FFF2-40B4-BE49-F238E27FC236}">
                    <a16:creationId xmlns:a16="http://schemas.microsoft.com/office/drawing/2014/main" id="{0E228415-67B4-4085-B909-21857E4BAB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09" name="Rectangle 2629">
                <a:extLst>
                  <a:ext uri="{FF2B5EF4-FFF2-40B4-BE49-F238E27FC236}">
                    <a16:creationId xmlns:a16="http://schemas.microsoft.com/office/drawing/2014/main" id="{C754365C-9775-4DBF-AE2B-70DF9A464D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0" name="Rectangle 2630">
                <a:extLst>
                  <a:ext uri="{FF2B5EF4-FFF2-40B4-BE49-F238E27FC236}">
                    <a16:creationId xmlns:a16="http://schemas.microsoft.com/office/drawing/2014/main" id="{915307F6-0AAC-4661-880A-6A10B507F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1" name="Rectangle 2631">
                <a:extLst>
                  <a:ext uri="{FF2B5EF4-FFF2-40B4-BE49-F238E27FC236}">
                    <a16:creationId xmlns:a16="http://schemas.microsoft.com/office/drawing/2014/main" id="{EC9CAB3A-FB51-466A-B93D-06245496E8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2" name="Rectangle 2632">
                <a:extLst>
                  <a:ext uri="{FF2B5EF4-FFF2-40B4-BE49-F238E27FC236}">
                    <a16:creationId xmlns:a16="http://schemas.microsoft.com/office/drawing/2014/main" id="{EC162E6A-1159-40B9-A8D9-119B05FE84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3" name="Rectangle 2633">
                <a:extLst>
                  <a:ext uri="{FF2B5EF4-FFF2-40B4-BE49-F238E27FC236}">
                    <a16:creationId xmlns:a16="http://schemas.microsoft.com/office/drawing/2014/main" id="{01A2FBE0-4F8E-4670-89B1-12A46680E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4" name="Rectangle 2634">
                <a:extLst>
                  <a:ext uri="{FF2B5EF4-FFF2-40B4-BE49-F238E27FC236}">
                    <a16:creationId xmlns:a16="http://schemas.microsoft.com/office/drawing/2014/main" id="{0A701FE0-46D3-4091-AD55-447EB941F3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5" name="Rectangle 2635">
                <a:extLst>
                  <a:ext uri="{FF2B5EF4-FFF2-40B4-BE49-F238E27FC236}">
                    <a16:creationId xmlns:a16="http://schemas.microsoft.com/office/drawing/2014/main" id="{5D35078D-6245-4BD0-846F-82974EA06E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6" name="Rectangle 2636">
                <a:extLst>
                  <a:ext uri="{FF2B5EF4-FFF2-40B4-BE49-F238E27FC236}">
                    <a16:creationId xmlns:a16="http://schemas.microsoft.com/office/drawing/2014/main" id="{339B37BB-E4C4-44C0-9C44-FDDA8465E0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7" name="Rectangle 2637">
                <a:extLst>
                  <a:ext uri="{FF2B5EF4-FFF2-40B4-BE49-F238E27FC236}">
                    <a16:creationId xmlns:a16="http://schemas.microsoft.com/office/drawing/2014/main" id="{CC8F85E6-3004-4253-8739-EE028014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8" name="Rectangle 2638">
                <a:extLst>
                  <a:ext uri="{FF2B5EF4-FFF2-40B4-BE49-F238E27FC236}">
                    <a16:creationId xmlns:a16="http://schemas.microsoft.com/office/drawing/2014/main" id="{F5F64BEB-4DE9-410A-8AFA-ABF5223CCD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19" name="Rectangle 2639">
                <a:extLst>
                  <a:ext uri="{FF2B5EF4-FFF2-40B4-BE49-F238E27FC236}">
                    <a16:creationId xmlns:a16="http://schemas.microsoft.com/office/drawing/2014/main" id="{1E5DFB1E-30E0-42DD-96FF-655535E01F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0" name="Rectangle 2640">
                <a:extLst>
                  <a:ext uri="{FF2B5EF4-FFF2-40B4-BE49-F238E27FC236}">
                    <a16:creationId xmlns:a16="http://schemas.microsoft.com/office/drawing/2014/main" id="{CF9AA090-BD0A-44CD-B48C-A7EA3D8E16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1" name="Rectangle 2641">
                <a:extLst>
                  <a:ext uri="{FF2B5EF4-FFF2-40B4-BE49-F238E27FC236}">
                    <a16:creationId xmlns:a16="http://schemas.microsoft.com/office/drawing/2014/main" id="{D078BD88-F244-4990-AD58-AC949E2D0F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2" name="Rectangle 2642">
                <a:extLst>
                  <a:ext uri="{FF2B5EF4-FFF2-40B4-BE49-F238E27FC236}">
                    <a16:creationId xmlns:a16="http://schemas.microsoft.com/office/drawing/2014/main" id="{2B6CA21C-F933-4DF1-B56D-A3C822EAAA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3" name="Rectangle 2643">
                <a:extLst>
                  <a:ext uri="{FF2B5EF4-FFF2-40B4-BE49-F238E27FC236}">
                    <a16:creationId xmlns:a16="http://schemas.microsoft.com/office/drawing/2014/main" id="{06721F77-9C73-4EB8-BD6B-74FC68DE83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4" name="Rectangle 2644">
                <a:extLst>
                  <a:ext uri="{FF2B5EF4-FFF2-40B4-BE49-F238E27FC236}">
                    <a16:creationId xmlns:a16="http://schemas.microsoft.com/office/drawing/2014/main" id="{DADB8701-14C0-45AC-8404-E2DB25EAD5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5" name="Rectangle 2645">
                <a:extLst>
                  <a:ext uri="{FF2B5EF4-FFF2-40B4-BE49-F238E27FC236}">
                    <a16:creationId xmlns:a16="http://schemas.microsoft.com/office/drawing/2014/main" id="{5F5C1168-2075-4813-8D33-53A7A8E1E4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6" name="Rectangle 2646">
                <a:extLst>
                  <a:ext uri="{FF2B5EF4-FFF2-40B4-BE49-F238E27FC236}">
                    <a16:creationId xmlns:a16="http://schemas.microsoft.com/office/drawing/2014/main" id="{77423AD5-BD43-48A8-926E-12CC68D8EF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7" name="Rectangle 2647">
                <a:extLst>
                  <a:ext uri="{FF2B5EF4-FFF2-40B4-BE49-F238E27FC236}">
                    <a16:creationId xmlns:a16="http://schemas.microsoft.com/office/drawing/2014/main" id="{6FDEDD18-44F3-489E-BADF-F66F6436E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8" name="Rectangle 2648">
                <a:extLst>
                  <a:ext uri="{FF2B5EF4-FFF2-40B4-BE49-F238E27FC236}">
                    <a16:creationId xmlns:a16="http://schemas.microsoft.com/office/drawing/2014/main" id="{8B096F17-10D2-4CE7-B417-1724E5E611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29" name="Rectangle 2649">
                <a:extLst>
                  <a:ext uri="{FF2B5EF4-FFF2-40B4-BE49-F238E27FC236}">
                    <a16:creationId xmlns:a16="http://schemas.microsoft.com/office/drawing/2014/main" id="{7F6E30A8-3F2D-4FFE-8CA3-74E7ED8D43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0" name="Rectangle 2650">
                <a:extLst>
                  <a:ext uri="{FF2B5EF4-FFF2-40B4-BE49-F238E27FC236}">
                    <a16:creationId xmlns:a16="http://schemas.microsoft.com/office/drawing/2014/main" id="{E408C12A-6CF0-40F8-8B70-9C70080F99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1" name="Rectangle 2651">
                <a:extLst>
                  <a:ext uri="{FF2B5EF4-FFF2-40B4-BE49-F238E27FC236}">
                    <a16:creationId xmlns:a16="http://schemas.microsoft.com/office/drawing/2014/main" id="{292D6B0F-9941-4FB5-A124-7576284C6B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2" name="Rectangle 2652">
                <a:extLst>
                  <a:ext uri="{FF2B5EF4-FFF2-40B4-BE49-F238E27FC236}">
                    <a16:creationId xmlns:a16="http://schemas.microsoft.com/office/drawing/2014/main" id="{ADEA225C-B34F-4C1D-A2C0-58BDF725801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3" name="Rectangle 2653">
                <a:extLst>
                  <a:ext uri="{FF2B5EF4-FFF2-40B4-BE49-F238E27FC236}">
                    <a16:creationId xmlns:a16="http://schemas.microsoft.com/office/drawing/2014/main" id="{E477D2CA-D37B-4398-BBCD-F9F6FC177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4" name="Rectangle 2654">
                <a:extLst>
                  <a:ext uri="{FF2B5EF4-FFF2-40B4-BE49-F238E27FC236}">
                    <a16:creationId xmlns:a16="http://schemas.microsoft.com/office/drawing/2014/main" id="{B0B6C375-9C98-4751-B321-CB7FEF93E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5" name="Rectangle 2655">
                <a:extLst>
                  <a:ext uri="{FF2B5EF4-FFF2-40B4-BE49-F238E27FC236}">
                    <a16:creationId xmlns:a16="http://schemas.microsoft.com/office/drawing/2014/main" id="{4F09127B-E77A-492F-80EB-22D298D4A7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6" name="Rectangle 2656">
                <a:extLst>
                  <a:ext uri="{FF2B5EF4-FFF2-40B4-BE49-F238E27FC236}">
                    <a16:creationId xmlns:a16="http://schemas.microsoft.com/office/drawing/2014/main" id="{274C6997-07BA-4B45-972B-88F6624FB6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7" name="Rectangle 2657">
                <a:extLst>
                  <a:ext uri="{FF2B5EF4-FFF2-40B4-BE49-F238E27FC236}">
                    <a16:creationId xmlns:a16="http://schemas.microsoft.com/office/drawing/2014/main" id="{C52CCC1E-8C60-4657-91F6-D58FCA959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8" name="Rectangle 2658">
                <a:extLst>
                  <a:ext uri="{FF2B5EF4-FFF2-40B4-BE49-F238E27FC236}">
                    <a16:creationId xmlns:a16="http://schemas.microsoft.com/office/drawing/2014/main" id="{0746B37B-B80E-46A3-8A3B-041E918E73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39" name="Rectangle 2659">
                <a:extLst>
                  <a:ext uri="{FF2B5EF4-FFF2-40B4-BE49-F238E27FC236}">
                    <a16:creationId xmlns:a16="http://schemas.microsoft.com/office/drawing/2014/main" id="{98563FAD-08DD-4CE9-BDBD-7A62112E81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0" name="Rectangle 2660">
                <a:extLst>
                  <a:ext uri="{FF2B5EF4-FFF2-40B4-BE49-F238E27FC236}">
                    <a16:creationId xmlns:a16="http://schemas.microsoft.com/office/drawing/2014/main" id="{FD565566-1CF0-48EE-A8D7-CE06DB8CC8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1" name="Rectangle 2661">
                <a:extLst>
                  <a:ext uri="{FF2B5EF4-FFF2-40B4-BE49-F238E27FC236}">
                    <a16:creationId xmlns:a16="http://schemas.microsoft.com/office/drawing/2014/main" id="{C47CDA60-8720-43EC-AFAB-59AB40432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2" name="Rectangle 2662">
                <a:extLst>
                  <a:ext uri="{FF2B5EF4-FFF2-40B4-BE49-F238E27FC236}">
                    <a16:creationId xmlns:a16="http://schemas.microsoft.com/office/drawing/2014/main" id="{B986EDE0-0A6A-4DCB-8B49-8ADE182BEA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3" name="Rectangle 2663">
                <a:extLst>
                  <a:ext uri="{FF2B5EF4-FFF2-40B4-BE49-F238E27FC236}">
                    <a16:creationId xmlns:a16="http://schemas.microsoft.com/office/drawing/2014/main" id="{063E8786-6650-45B8-9859-7DAA7B5951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4" name="Rectangle 2664">
                <a:extLst>
                  <a:ext uri="{FF2B5EF4-FFF2-40B4-BE49-F238E27FC236}">
                    <a16:creationId xmlns:a16="http://schemas.microsoft.com/office/drawing/2014/main" id="{6003421D-8C35-4C62-A6E4-21E85896DF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5" name="Rectangle 2665">
                <a:extLst>
                  <a:ext uri="{FF2B5EF4-FFF2-40B4-BE49-F238E27FC236}">
                    <a16:creationId xmlns:a16="http://schemas.microsoft.com/office/drawing/2014/main" id="{DA7DB55B-929F-4451-91A0-5283898B5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6" name="Rectangle 2666">
                <a:extLst>
                  <a:ext uri="{FF2B5EF4-FFF2-40B4-BE49-F238E27FC236}">
                    <a16:creationId xmlns:a16="http://schemas.microsoft.com/office/drawing/2014/main" id="{EDC3C3BA-3CC5-4284-B455-0929FD0F83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7" name="Rectangle 2667">
                <a:extLst>
                  <a:ext uri="{FF2B5EF4-FFF2-40B4-BE49-F238E27FC236}">
                    <a16:creationId xmlns:a16="http://schemas.microsoft.com/office/drawing/2014/main" id="{249B9696-0B0C-48FC-B9CB-5A07BF9FFB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8" name="Rectangle 2668">
                <a:extLst>
                  <a:ext uri="{FF2B5EF4-FFF2-40B4-BE49-F238E27FC236}">
                    <a16:creationId xmlns:a16="http://schemas.microsoft.com/office/drawing/2014/main" id="{36D124AC-8A8C-4482-8999-F00CE17358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49" name="Rectangle 2669">
                <a:extLst>
                  <a:ext uri="{FF2B5EF4-FFF2-40B4-BE49-F238E27FC236}">
                    <a16:creationId xmlns:a16="http://schemas.microsoft.com/office/drawing/2014/main" id="{62EF1F9D-91AB-47E3-A766-185768F99D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0" name="Rectangle 2670">
                <a:extLst>
                  <a:ext uri="{FF2B5EF4-FFF2-40B4-BE49-F238E27FC236}">
                    <a16:creationId xmlns:a16="http://schemas.microsoft.com/office/drawing/2014/main" id="{FC6492AA-34DA-4BD7-8FF4-42DD26432F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1" name="Rectangle 2671">
                <a:extLst>
                  <a:ext uri="{FF2B5EF4-FFF2-40B4-BE49-F238E27FC236}">
                    <a16:creationId xmlns:a16="http://schemas.microsoft.com/office/drawing/2014/main" id="{1870A7D6-93B8-498A-8FA4-6D7609F787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2" name="Rectangle 2672">
                <a:extLst>
                  <a:ext uri="{FF2B5EF4-FFF2-40B4-BE49-F238E27FC236}">
                    <a16:creationId xmlns:a16="http://schemas.microsoft.com/office/drawing/2014/main" id="{84A89305-2B81-49BC-80D8-9544B4940C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3" name="Rectangle 2673">
                <a:extLst>
                  <a:ext uri="{FF2B5EF4-FFF2-40B4-BE49-F238E27FC236}">
                    <a16:creationId xmlns:a16="http://schemas.microsoft.com/office/drawing/2014/main" id="{E51887DE-1A7B-4B62-9B72-4E95C8E58B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4" name="Rectangle 2674">
                <a:extLst>
                  <a:ext uri="{FF2B5EF4-FFF2-40B4-BE49-F238E27FC236}">
                    <a16:creationId xmlns:a16="http://schemas.microsoft.com/office/drawing/2014/main" id="{8825A435-FC64-4C39-92A0-BEF4959A03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5" name="Rectangle 2675">
                <a:extLst>
                  <a:ext uri="{FF2B5EF4-FFF2-40B4-BE49-F238E27FC236}">
                    <a16:creationId xmlns:a16="http://schemas.microsoft.com/office/drawing/2014/main" id="{7BD0F0EA-89CF-4D46-973E-8066912496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6" name="Rectangle 2676">
                <a:extLst>
                  <a:ext uri="{FF2B5EF4-FFF2-40B4-BE49-F238E27FC236}">
                    <a16:creationId xmlns:a16="http://schemas.microsoft.com/office/drawing/2014/main" id="{499A9019-47A7-48AA-AD3B-A4FD07ED41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7" name="Rectangle 2677">
                <a:extLst>
                  <a:ext uri="{FF2B5EF4-FFF2-40B4-BE49-F238E27FC236}">
                    <a16:creationId xmlns:a16="http://schemas.microsoft.com/office/drawing/2014/main" id="{A5012EA2-D533-4C5E-B756-7C1BBCB737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8" name="Rectangle 2678">
                <a:extLst>
                  <a:ext uri="{FF2B5EF4-FFF2-40B4-BE49-F238E27FC236}">
                    <a16:creationId xmlns:a16="http://schemas.microsoft.com/office/drawing/2014/main" id="{BE06BB9E-56C7-4E2C-B096-D94A8CCBDD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59" name="Rectangle 2679">
                <a:extLst>
                  <a:ext uri="{FF2B5EF4-FFF2-40B4-BE49-F238E27FC236}">
                    <a16:creationId xmlns:a16="http://schemas.microsoft.com/office/drawing/2014/main" id="{F917913E-940C-4C63-A698-F7E7396EE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0" name="Rectangle 2680">
                <a:extLst>
                  <a:ext uri="{FF2B5EF4-FFF2-40B4-BE49-F238E27FC236}">
                    <a16:creationId xmlns:a16="http://schemas.microsoft.com/office/drawing/2014/main" id="{B7E26339-BE4F-4CFC-B1BD-305461C16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1" name="Rectangle 2681">
                <a:extLst>
                  <a:ext uri="{FF2B5EF4-FFF2-40B4-BE49-F238E27FC236}">
                    <a16:creationId xmlns:a16="http://schemas.microsoft.com/office/drawing/2014/main" id="{B8FF869C-7910-4BA9-8621-5F1268EEF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2" name="Rectangle 2682">
                <a:extLst>
                  <a:ext uri="{FF2B5EF4-FFF2-40B4-BE49-F238E27FC236}">
                    <a16:creationId xmlns:a16="http://schemas.microsoft.com/office/drawing/2014/main" id="{BC10F68E-CC5F-4651-8E20-811B8FBAB7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3" name="Rectangle 2683">
                <a:extLst>
                  <a:ext uri="{FF2B5EF4-FFF2-40B4-BE49-F238E27FC236}">
                    <a16:creationId xmlns:a16="http://schemas.microsoft.com/office/drawing/2014/main" id="{25809B54-20C0-4698-A0BF-5B3AE85F3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4" name="Rectangle 2684">
                <a:extLst>
                  <a:ext uri="{FF2B5EF4-FFF2-40B4-BE49-F238E27FC236}">
                    <a16:creationId xmlns:a16="http://schemas.microsoft.com/office/drawing/2014/main" id="{EB63094B-9BFB-4CFB-8745-C724FCA946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5" name="Rectangle 2685">
                <a:extLst>
                  <a:ext uri="{FF2B5EF4-FFF2-40B4-BE49-F238E27FC236}">
                    <a16:creationId xmlns:a16="http://schemas.microsoft.com/office/drawing/2014/main" id="{C9AC268D-7559-42DF-B269-98B6BA031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6" name="Rectangle 2686">
                <a:extLst>
                  <a:ext uri="{FF2B5EF4-FFF2-40B4-BE49-F238E27FC236}">
                    <a16:creationId xmlns:a16="http://schemas.microsoft.com/office/drawing/2014/main" id="{31A23ED1-675B-4D34-BAE5-54B160E664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7" name="Rectangle 2687">
                <a:extLst>
                  <a:ext uri="{FF2B5EF4-FFF2-40B4-BE49-F238E27FC236}">
                    <a16:creationId xmlns:a16="http://schemas.microsoft.com/office/drawing/2014/main" id="{06E4C640-E82C-4459-BA42-A3D8D1498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8" name="Rectangle 2688">
                <a:extLst>
                  <a:ext uri="{FF2B5EF4-FFF2-40B4-BE49-F238E27FC236}">
                    <a16:creationId xmlns:a16="http://schemas.microsoft.com/office/drawing/2014/main" id="{F1E54AB2-9396-4342-BC5E-564893C120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69" name="Rectangle 2689">
                <a:extLst>
                  <a:ext uri="{FF2B5EF4-FFF2-40B4-BE49-F238E27FC236}">
                    <a16:creationId xmlns:a16="http://schemas.microsoft.com/office/drawing/2014/main" id="{46F3F100-4FA8-4117-A0EE-01360C63FA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0" name="Rectangle 2690">
                <a:extLst>
                  <a:ext uri="{FF2B5EF4-FFF2-40B4-BE49-F238E27FC236}">
                    <a16:creationId xmlns:a16="http://schemas.microsoft.com/office/drawing/2014/main" id="{22EF4711-1E62-4929-803C-EE63636340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1" name="Rectangle 2691">
                <a:extLst>
                  <a:ext uri="{FF2B5EF4-FFF2-40B4-BE49-F238E27FC236}">
                    <a16:creationId xmlns:a16="http://schemas.microsoft.com/office/drawing/2014/main" id="{71C5EF7A-7663-4B63-893E-0583DDA45A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2" name="Rectangle 2692">
                <a:extLst>
                  <a:ext uri="{FF2B5EF4-FFF2-40B4-BE49-F238E27FC236}">
                    <a16:creationId xmlns:a16="http://schemas.microsoft.com/office/drawing/2014/main" id="{E11544B0-ECF9-43A2-9B50-A6FB2126F6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3" name="Rectangle 2693">
                <a:extLst>
                  <a:ext uri="{FF2B5EF4-FFF2-40B4-BE49-F238E27FC236}">
                    <a16:creationId xmlns:a16="http://schemas.microsoft.com/office/drawing/2014/main" id="{ACC24705-8F1B-4A4A-A233-D2E470FBD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4" name="Rectangle 2694">
                <a:extLst>
                  <a:ext uri="{FF2B5EF4-FFF2-40B4-BE49-F238E27FC236}">
                    <a16:creationId xmlns:a16="http://schemas.microsoft.com/office/drawing/2014/main" id="{D18DC134-C667-403C-B311-8F4E39B277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5" name="Rectangle 2695">
                <a:extLst>
                  <a:ext uri="{FF2B5EF4-FFF2-40B4-BE49-F238E27FC236}">
                    <a16:creationId xmlns:a16="http://schemas.microsoft.com/office/drawing/2014/main" id="{F1DC3C01-A8C3-487A-B544-EE4068852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6" name="Rectangle 2696">
                <a:extLst>
                  <a:ext uri="{FF2B5EF4-FFF2-40B4-BE49-F238E27FC236}">
                    <a16:creationId xmlns:a16="http://schemas.microsoft.com/office/drawing/2014/main" id="{AEAFCCF5-6996-4B32-B46E-EE61988638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7" name="Rectangle 2697">
                <a:extLst>
                  <a:ext uri="{FF2B5EF4-FFF2-40B4-BE49-F238E27FC236}">
                    <a16:creationId xmlns:a16="http://schemas.microsoft.com/office/drawing/2014/main" id="{5E30503A-1379-4A18-8047-3B1F0D9CC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8" name="Rectangle 2698">
                <a:extLst>
                  <a:ext uri="{FF2B5EF4-FFF2-40B4-BE49-F238E27FC236}">
                    <a16:creationId xmlns:a16="http://schemas.microsoft.com/office/drawing/2014/main" id="{04E0F0AE-FA49-4327-BBAE-E30C976B1D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79" name="Rectangle 2699">
                <a:extLst>
                  <a:ext uri="{FF2B5EF4-FFF2-40B4-BE49-F238E27FC236}">
                    <a16:creationId xmlns:a16="http://schemas.microsoft.com/office/drawing/2014/main" id="{D7E95044-71C7-4A59-A49F-FC57F7BA99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0" name="Rectangle 2700">
                <a:extLst>
                  <a:ext uri="{FF2B5EF4-FFF2-40B4-BE49-F238E27FC236}">
                    <a16:creationId xmlns:a16="http://schemas.microsoft.com/office/drawing/2014/main" id="{5DB8658F-257C-4E39-B371-DA0654C2C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1" name="Rectangle 2701">
                <a:extLst>
                  <a:ext uri="{FF2B5EF4-FFF2-40B4-BE49-F238E27FC236}">
                    <a16:creationId xmlns:a16="http://schemas.microsoft.com/office/drawing/2014/main" id="{550E54EF-AEA2-4BDD-AF52-AE7BCF1E3B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2" name="Rectangle 2702">
                <a:extLst>
                  <a:ext uri="{FF2B5EF4-FFF2-40B4-BE49-F238E27FC236}">
                    <a16:creationId xmlns:a16="http://schemas.microsoft.com/office/drawing/2014/main" id="{D4D5E8C4-CA78-4D7D-ABCD-B8C12B6305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3" name="Rectangle 2703">
                <a:extLst>
                  <a:ext uri="{FF2B5EF4-FFF2-40B4-BE49-F238E27FC236}">
                    <a16:creationId xmlns:a16="http://schemas.microsoft.com/office/drawing/2014/main" id="{F8819590-01C0-45F3-B49D-37AFD0F26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4" name="Rectangle 2704">
                <a:extLst>
                  <a:ext uri="{FF2B5EF4-FFF2-40B4-BE49-F238E27FC236}">
                    <a16:creationId xmlns:a16="http://schemas.microsoft.com/office/drawing/2014/main" id="{CB34A5AE-0C4C-4F84-A7F6-C3B45B560F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5" name="Rectangle 2705">
                <a:extLst>
                  <a:ext uri="{FF2B5EF4-FFF2-40B4-BE49-F238E27FC236}">
                    <a16:creationId xmlns:a16="http://schemas.microsoft.com/office/drawing/2014/main" id="{D16C4AC3-C964-401A-9B29-357D269F54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6" name="Rectangle 2706">
                <a:extLst>
                  <a:ext uri="{FF2B5EF4-FFF2-40B4-BE49-F238E27FC236}">
                    <a16:creationId xmlns:a16="http://schemas.microsoft.com/office/drawing/2014/main" id="{EE942866-2C47-4098-90BB-B809A08D9E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7" name="Rectangle 2707">
                <a:extLst>
                  <a:ext uri="{FF2B5EF4-FFF2-40B4-BE49-F238E27FC236}">
                    <a16:creationId xmlns:a16="http://schemas.microsoft.com/office/drawing/2014/main" id="{A2BCB7AB-D52D-4AEB-A5CC-412CA10D7F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8" name="Rectangle 2708">
                <a:extLst>
                  <a:ext uri="{FF2B5EF4-FFF2-40B4-BE49-F238E27FC236}">
                    <a16:creationId xmlns:a16="http://schemas.microsoft.com/office/drawing/2014/main" id="{FF525CB0-C9E2-4DBB-A29B-FED7A3586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89" name="Rectangle 2709">
                <a:extLst>
                  <a:ext uri="{FF2B5EF4-FFF2-40B4-BE49-F238E27FC236}">
                    <a16:creationId xmlns:a16="http://schemas.microsoft.com/office/drawing/2014/main" id="{39A97955-2BF8-4B89-B0A7-433DDDF41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0" name="Rectangle 2710">
                <a:extLst>
                  <a:ext uri="{FF2B5EF4-FFF2-40B4-BE49-F238E27FC236}">
                    <a16:creationId xmlns:a16="http://schemas.microsoft.com/office/drawing/2014/main" id="{6EC11E67-B7DC-4B37-BF20-1632317B73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1" name="Rectangle 2711">
                <a:extLst>
                  <a:ext uri="{FF2B5EF4-FFF2-40B4-BE49-F238E27FC236}">
                    <a16:creationId xmlns:a16="http://schemas.microsoft.com/office/drawing/2014/main" id="{3A4CF2EB-EE5C-4AC3-9460-469C42F0D5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2" name="Rectangle 2712">
                <a:extLst>
                  <a:ext uri="{FF2B5EF4-FFF2-40B4-BE49-F238E27FC236}">
                    <a16:creationId xmlns:a16="http://schemas.microsoft.com/office/drawing/2014/main" id="{F3156B87-0029-447F-82EA-7BAA5F1526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3" name="Rectangle 2713">
                <a:extLst>
                  <a:ext uri="{FF2B5EF4-FFF2-40B4-BE49-F238E27FC236}">
                    <a16:creationId xmlns:a16="http://schemas.microsoft.com/office/drawing/2014/main" id="{A02C4266-E35A-4077-8E22-A457422A3E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4" name="Rectangle 2714">
                <a:extLst>
                  <a:ext uri="{FF2B5EF4-FFF2-40B4-BE49-F238E27FC236}">
                    <a16:creationId xmlns:a16="http://schemas.microsoft.com/office/drawing/2014/main" id="{D8ED83E8-96BF-4001-AEA0-7D370BF19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5" name="Rectangle 2715">
                <a:extLst>
                  <a:ext uri="{FF2B5EF4-FFF2-40B4-BE49-F238E27FC236}">
                    <a16:creationId xmlns:a16="http://schemas.microsoft.com/office/drawing/2014/main" id="{081DB637-420D-418F-82FF-539771A054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6" name="Rectangle 2716">
                <a:extLst>
                  <a:ext uri="{FF2B5EF4-FFF2-40B4-BE49-F238E27FC236}">
                    <a16:creationId xmlns:a16="http://schemas.microsoft.com/office/drawing/2014/main" id="{77261C78-4831-4825-B019-93B573BDC8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7" name="Rectangle 2717">
                <a:extLst>
                  <a:ext uri="{FF2B5EF4-FFF2-40B4-BE49-F238E27FC236}">
                    <a16:creationId xmlns:a16="http://schemas.microsoft.com/office/drawing/2014/main" id="{9E448C74-E2E8-404F-9DE1-9E3C340CF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8" name="Rectangle 2718">
                <a:extLst>
                  <a:ext uri="{FF2B5EF4-FFF2-40B4-BE49-F238E27FC236}">
                    <a16:creationId xmlns:a16="http://schemas.microsoft.com/office/drawing/2014/main" id="{2F239A8A-F96D-4907-ABDE-79AB5D856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999" name="Rectangle 2719">
                <a:extLst>
                  <a:ext uri="{FF2B5EF4-FFF2-40B4-BE49-F238E27FC236}">
                    <a16:creationId xmlns:a16="http://schemas.microsoft.com/office/drawing/2014/main" id="{87F30287-22DE-4E10-B87C-E5BD60F628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0" name="Rectangle 2720">
                <a:extLst>
                  <a:ext uri="{FF2B5EF4-FFF2-40B4-BE49-F238E27FC236}">
                    <a16:creationId xmlns:a16="http://schemas.microsoft.com/office/drawing/2014/main" id="{80AE1CCA-7E8F-4AA4-A7C5-EF876FC404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1" name="Rectangle 2721">
                <a:extLst>
                  <a:ext uri="{FF2B5EF4-FFF2-40B4-BE49-F238E27FC236}">
                    <a16:creationId xmlns:a16="http://schemas.microsoft.com/office/drawing/2014/main" id="{47A7D097-85BD-4533-AD29-C07F6E1FB3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2" name="Rectangle 2722">
                <a:extLst>
                  <a:ext uri="{FF2B5EF4-FFF2-40B4-BE49-F238E27FC236}">
                    <a16:creationId xmlns:a16="http://schemas.microsoft.com/office/drawing/2014/main" id="{1BDE1CF9-1643-46BE-8817-4764A1D05B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3" name="Rectangle 2723">
                <a:extLst>
                  <a:ext uri="{FF2B5EF4-FFF2-40B4-BE49-F238E27FC236}">
                    <a16:creationId xmlns:a16="http://schemas.microsoft.com/office/drawing/2014/main" id="{E15C01B9-8D1B-48B0-B40D-73669BAEF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4" name="Rectangle 2724">
                <a:extLst>
                  <a:ext uri="{FF2B5EF4-FFF2-40B4-BE49-F238E27FC236}">
                    <a16:creationId xmlns:a16="http://schemas.microsoft.com/office/drawing/2014/main" id="{049882F3-87A9-41F3-B362-40B6BDAF4E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5" name="Rectangle 2725">
                <a:extLst>
                  <a:ext uri="{FF2B5EF4-FFF2-40B4-BE49-F238E27FC236}">
                    <a16:creationId xmlns:a16="http://schemas.microsoft.com/office/drawing/2014/main" id="{4BEE73CE-098F-410F-B19C-FDA287774E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6" name="Rectangle 2726">
                <a:extLst>
                  <a:ext uri="{FF2B5EF4-FFF2-40B4-BE49-F238E27FC236}">
                    <a16:creationId xmlns:a16="http://schemas.microsoft.com/office/drawing/2014/main" id="{FBC8B75F-7C5B-4CCC-8E41-381BF81E65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7" name="Rectangle 2727">
                <a:extLst>
                  <a:ext uri="{FF2B5EF4-FFF2-40B4-BE49-F238E27FC236}">
                    <a16:creationId xmlns:a16="http://schemas.microsoft.com/office/drawing/2014/main" id="{454E535D-FC16-4057-9A38-E8934615B8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8" name="Rectangle 2728">
                <a:extLst>
                  <a:ext uri="{FF2B5EF4-FFF2-40B4-BE49-F238E27FC236}">
                    <a16:creationId xmlns:a16="http://schemas.microsoft.com/office/drawing/2014/main" id="{DA3506DC-38FE-40B0-BBFD-204C08BB8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09" name="Rectangle 2729">
                <a:extLst>
                  <a:ext uri="{FF2B5EF4-FFF2-40B4-BE49-F238E27FC236}">
                    <a16:creationId xmlns:a16="http://schemas.microsoft.com/office/drawing/2014/main" id="{AE802641-D94C-40A9-A466-971A9FE10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0" name="Rectangle 2730">
                <a:extLst>
                  <a:ext uri="{FF2B5EF4-FFF2-40B4-BE49-F238E27FC236}">
                    <a16:creationId xmlns:a16="http://schemas.microsoft.com/office/drawing/2014/main" id="{1E02A8B7-F0CB-4F4A-B684-38DB24CC1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1" name="Rectangle 2731">
                <a:extLst>
                  <a:ext uri="{FF2B5EF4-FFF2-40B4-BE49-F238E27FC236}">
                    <a16:creationId xmlns:a16="http://schemas.microsoft.com/office/drawing/2014/main" id="{0CCFA539-9DD9-43A5-BCA8-3F2A391ABA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2" name="Rectangle 2732">
                <a:extLst>
                  <a:ext uri="{FF2B5EF4-FFF2-40B4-BE49-F238E27FC236}">
                    <a16:creationId xmlns:a16="http://schemas.microsoft.com/office/drawing/2014/main" id="{0147C4FA-8544-4CCF-9E16-68DEC7BBCE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3" name="Rectangle 2733">
                <a:extLst>
                  <a:ext uri="{FF2B5EF4-FFF2-40B4-BE49-F238E27FC236}">
                    <a16:creationId xmlns:a16="http://schemas.microsoft.com/office/drawing/2014/main" id="{BC4C9525-C042-4617-B7F6-95FBC3F337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4" name="Rectangle 2734">
                <a:extLst>
                  <a:ext uri="{FF2B5EF4-FFF2-40B4-BE49-F238E27FC236}">
                    <a16:creationId xmlns:a16="http://schemas.microsoft.com/office/drawing/2014/main" id="{519936DB-5C25-4D96-9F01-AD9618516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5" name="Rectangle 2735">
                <a:extLst>
                  <a:ext uri="{FF2B5EF4-FFF2-40B4-BE49-F238E27FC236}">
                    <a16:creationId xmlns:a16="http://schemas.microsoft.com/office/drawing/2014/main" id="{0F662B69-70D4-4CDA-8A95-EC907A9BF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6" name="Rectangle 2736">
                <a:extLst>
                  <a:ext uri="{FF2B5EF4-FFF2-40B4-BE49-F238E27FC236}">
                    <a16:creationId xmlns:a16="http://schemas.microsoft.com/office/drawing/2014/main" id="{D7D5941A-859C-4903-B16E-96531E4E3A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7" name="Rectangle 2737">
                <a:extLst>
                  <a:ext uri="{FF2B5EF4-FFF2-40B4-BE49-F238E27FC236}">
                    <a16:creationId xmlns:a16="http://schemas.microsoft.com/office/drawing/2014/main" id="{6806FBF7-FB92-4176-85C2-713E3F368A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8" name="Rectangle 2738">
                <a:extLst>
                  <a:ext uri="{FF2B5EF4-FFF2-40B4-BE49-F238E27FC236}">
                    <a16:creationId xmlns:a16="http://schemas.microsoft.com/office/drawing/2014/main" id="{19700A69-B535-4116-83CA-873D22BB83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19" name="Rectangle 2739">
                <a:extLst>
                  <a:ext uri="{FF2B5EF4-FFF2-40B4-BE49-F238E27FC236}">
                    <a16:creationId xmlns:a16="http://schemas.microsoft.com/office/drawing/2014/main" id="{C1C5C962-99D9-44F1-ADF8-279C1CEEC7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0" name="Rectangle 2740">
                <a:extLst>
                  <a:ext uri="{FF2B5EF4-FFF2-40B4-BE49-F238E27FC236}">
                    <a16:creationId xmlns:a16="http://schemas.microsoft.com/office/drawing/2014/main" id="{94575979-D202-4C95-9954-ADA6969985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1" name="Rectangle 2741">
                <a:extLst>
                  <a:ext uri="{FF2B5EF4-FFF2-40B4-BE49-F238E27FC236}">
                    <a16:creationId xmlns:a16="http://schemas.microsoft.com/office/drawing/2014/main" id="{2167834A-FC53-4275-A608-8D562BA5EA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2" name="Rectangle 2742">
                <a:extLst>
                  <a:ext uri="{FF2B5EF4-FFF2-40B4-BE49-F238E27FC236}">
                    <a16:creationId xmlns:a16="http://schemas.microsoft.com/office/drawing/2014/main" id="{269D5052-F8AC-45F1-82A9-D920FBF0D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3" name="Rectangle 2743">
                <a:extLst>
                  <a:ext uri="{FF2B5EF4-FFF2-40B4-BE49-F238E27FC236}">
                    <a16:creationId xmlns:a16="http://schemas.microsoft.com/office/drawing/2014/main" id="{2922E557-19B1-4F43-B66E-722C0C3FA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4" name="Rectangle 2744">
                <a:extLst>
                  <a:ext uri="{FF2B5EF4-FFF2-40B4-BE49-F238E27FC236}">
                    <a16:creationId xmlns:a16="http://schemas.microsoft.com/office/drawing/2014/main" id="{84BEA356-0425-4DC0-B1D2-121542937F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5" name="Rectangle 2745">
                <a:extLst>
                  <a:ext uri="{FF2B5EF4-FFF2-40B4-BE49-F238E27FC236}">
                    <a16:creationId xmlns:a16="http://schemas.microsoft.com/office/drawing/2014/main" id="{1F1B7FAD-78C7-41CC-BFEF-787186EE0E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6" name="Rectangle 2746">
                <a:extLst>
                  <a:ext uri="{FF2B5EF4-FFF2-40B4-BE49-F238E27FC236}">
                    <a16:creationId xmlns:a16="http://schemas.microsoft.com/office/drawing/2014/main" id="{21CE9FEA-3209-4C11-AC8B-7F92CAE03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7" name="Rectangle 2747">
                <a:extLst>
                  <a:ext uri="{FF2B5EF4-FFF2-40B4-BE49-F238E27FC236}">
                    <a16:creationId xmlns:a16="http://schemas.microsoft.com/office/drawing/2014/main" id="{6CA9741F-3CC1-46B2-8E72-1C74EB88D4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8" name="Rectangle 2748">
                <a:extLst>
                  <a:ext uri="{FF2B5EF4-FFF2-40B4-BE49-F238E27FC236}">
                    <a16:creationId xmlns:a16="http://schemas.microsoft.com/office/drawing/2014/main" id="{9C121544-AA22-431F-9AB0-AA616FEF20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29" name="Rectangle 2749">
                <a:extLst>
                  <a:ext uri="{FF2B5EF4-FFF2-40B4-BE49-F238E27FC236}">
                    <a16:creationId xmlns:a16="http://schemas.microsoft.com/office/drawing/2014/main" id="{0044E10B-CF32-49C7-9219-92589E2DA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0" name="Rectangle 2750">
                <a:extLst>
                  <a:ext uri="{FF2B5EF4-FFF2-40B4-BE49-F238E27FC236}">
                    <a16:creationId xmlns:a16="http://schemas.microsoft.com/office/drawing/2014/main" id="{1C60C881-525E-4E09-BD9E-CD2553155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1" name="Rectangle 2751">
                <a:extLst>
                  <a:ext uri="{FF2B5EF4-FFF2-40B4-BE49-F238E27FC236}">
                    <a16:creationId xmlns:a16="http://schemas.microsoft.com/office/drawing/2014/main" id="{A89ED4FD-F256-4402-A8F4-25323A26EF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2" name="Rectangle 2752">
                <a:extLst>
                  <a:ext uri="{FF2B5EF4-FFF2-40B4-BE49-F238E27FC236}">
                    <a16:creationId xmlns:a16="http://schemas.microsoft.com/office/drawing/2014/main" id="{C6029CB6-7839-467F-B1A4-1E7348C0C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3" name="Rectangle 2753">
                <a:extLst>
                  <a:ext uri="{FF2B5EF4-FFF2-40B4-BE49-F238E27FC236}">
                    <a16:creationId xmlns:a16="http://schemas.microsoft.com/office/drawing/2014/main" id="{AF269959-1E35-4A3D-94DF-15F34D9280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4" name="Rectangle 2754">
                <a:extLst>
                  <a:ext uri="{FF2B5EF4-FFF2-40B4-BE49-F238E27FC236}">
                    <a16:creationId xmlns:a16="http://schemas.microsoft.com/office/drawing/2014/main" id="{5C731BC2-A6E0-4C84-9848-346C222FCD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5" name="Rectangle 2755">
                <a:extLst>
                  <a:ext uri="{FF2B5EF4-FFF2-40B4-BE49-F238E27FC236}">
                    <a16:creationId xmlns:a16="http://schemas.microsoft.com/office/drawing/2014/main" id="{FF192123-8966-45A0-A57F-1A537A5CE7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6" name="Rectangle 2756">
                <a:extLst>
                  <a:ext uri="{FF2B5EF4-FFF2-40B4-BE49-F238E27FC236}">
                    <a16:creationId xmlns:a16="http://schemas.microsoft.com/office/drawing/2014/main" id="{04CF8234-8C2B-419D-9659-C62FF67DB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7" name="Rectangle 2757">
                <a:extLst>
                  <a:ext uri="{FF2B5EF4-FFF2-40B4-BE49-F238E27FC236}">
                    <a16:creationId xmlns:a16="http://schemas.microsoft.com/office/drawing/2014/main" id="{CB86598C-AFA9-4AD2-A6D2-3A95BCBE47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8" name="Rectangle 2758">
                <a:extLst>
                  <a:ext uri="{FF2B5EF4-FFF2-40B4-BE49-F238E27FC236}">
                    <a16:creationId xmlns:a16="http://schemas.microsoft.com/office/drawing/2014/main" id="{DFF6113D-3504-4FF1-837E-C2401090E3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5039" name="Rectangle 2759">
                <a:extLst>
                  <a:ext uri="{FF2B5EF4-FFF2-40B4-BE49-F238E27FC236}">
                    <a16:creationId xmlns:a16="http://schemas.microsoft.com/office/drawing/2014/main" id="{C7B50799-B86D-4175-A401-3B0749614D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3" name="Group 2961">
              <a:extLst>
                <a:ext uri="{FF2B5EF4-FFF2-40B4-BE49-F238E27FC236}">
                  <a16:creationId xmlns:a16="http://schemas.microsoft.com/office/drawing/2014/main" id="{6993489B-E97F-4BD2-854B-D5CA33CB093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26" y="1032"/>
              <a:ext cx="912" cy="1311"/>
              <a:chOff x="2026" y="1032"/>
              <a:chExt cx="912" cy="1311"/>
            </a:xfrm>
          </p:grpSpPr>
          <p:sp>
            <p:nvSpPr>
              <p:cNvPr id="4640" name="Rectangle 2761">
                <a:extLst>
                  <a:ext uri="{FF2B5EF4-FFF2-40B4-BE49-F238E27FC236}">
                    <a16:creationId xmlns:a16="http://schemas.microsoft.com/office/drawing/2014/main" id="{0980530A-AC0B-41F2-91BB-BF79B00D0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1" name="Rectangle 2762">
                <a:extLst>
                  <a:ext uri="{FF2B5EF4-FFF2-40B4-BE49-F238E27FC236}">
                    <a16:creationId xmlns:a16="http://schemas.microsoft.com/office/drawing/2014/main" id="{448700CE-FF14-4FB3-B9A5-7032AF303A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2" name="Rectangle 2763">
                <a:extLst>
                  <a:ext uri="{FF2B5EF4-FFF2-40B4-BE49-F238E27FC236}">
                    <a16:creationId xmlns:a16="http://schemas.microsoft.com/office/drawing/2014/main" id="{E5C966D6-EB1C-4CBA-A1DD-D8A5669E1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3" name="Rectangle 2764">
                <a:extLst>
                  <a:ext uri="{FF2B5EF4-FFF2-40B4-BE49-F238E27FC236}">
                    <a16:creationId xmlns:a16="http://schemas.microsoft.com/office/drawing/2014/main" id="{8B239C42-AE1F-40D7-878B-03DF81135B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4" name="Rectangle 2765">
                <a:extLst>
                  <a:ext uri="{FF2B5EF4-FFF2-40B4-BE49-F238E27FC236}">
                    <a16:creationId xmlns:a16="http://schemas.microsoft.com/office/drawing/2014/main" id="{60B95BB0-00BD-4008-AD57-5B7D6DF740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5" name="Rectangle 2766">
                <a:extLst>
                  <a:ext uri="{FF2B5EF4-FFF2-40B4-BE49-F238E27FC236}">
                    <a16:creationId xmlns:a16="http://schemas.microsoft.com/office/drawing/2014/main" id="{3BB6B2A8-E3BD-472A-9DE7-708DE7027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6" name="Rectangle 2767">
                <a:extLst>
                  <a:ext uri="{FF2B5EF4-FFF2-40B4-BE49-F238E27FC236}">
                    <a16:creationId xmlns:a16="http://schemas.microsoft.com/office/drawing/2014/main" id="{08C94A64-6DA1-4454-9AB9-647F09CE7B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7" name="Rectangle 2768">
                <a:extLst>
                  <a:ext uri="{FF2B5EF4-FFF2-40B4-BE49-F238E27FC236}">
                    <a16:creationId xmlns:a16="http://schemas.microsoft.com/office/drawing/2014/main" id="{A742558E-DB44-41B1-8E42-F2CA9A64DF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8" name="Rectangle 2769">
                <a:extLst>
                  <a:ext uri="{FF2B5EF4-FFF2-40B4-BE49-F238E27FC236}">
                    <a16:creationId xmlns:a16="http://schemas.microsoft.com/office/drawing/2014/main" id="{ED319053-CC92-494F-80C6-32FD8EC056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49" name="Rectangle 2770">
                <a:extLst>
                  <a:ext uri="{FF2B5EF4-FFF2-40B4-BE49-F238E27FC236}">
                    <a16:creationId xmlns:a16="http://schemas.microsoft.com/office/drawing/2014/main" id="{323D56C4-AAE2-4CEC-98E4-02A71C72D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0" name="Rectangle 2771">
                <a:extLst>
                  <a:ext uri="{FF2B5EF4-FFF2-40B4-BE49-F238E27FC236}">
                    <a16:creationId xmlns:a16="http://schemas.microsoft.com/office/drawing/2014/main" id="{11E08E14-1280-40FF-8BF6-14BF6C728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1" name="Rectangle 2772">
                <a:extLst>
                  <a:ext uri="{FF2B5EF4-FFF2-40B4-BE49-F238E27FC236}">
                    <a16:creationId xmlns:a16="http://schemas.microsoft.com/office/drawing/2014/main" id="{A9F2A130-FFD3-4D4B-92C7-B9A2D3E1E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2" name="Rectangle 2773">
                <a:extLst>
                  <a:ext uri="{FF2B5EF4-FFF2-40B4-BE49-F238E27FC236}">
                    <a16:creationId xmlns:a16="http://schemas.microsoft.com/office/drawing/2014/main" id="{D8321AA0-2555-41A1-BE25-6D3CEEC9B2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3" name="Rectangle 2774">
                <a:extLst>
                  <a:ext uri="{FF2B5EF4-FFF2-40B4-BE49-F238E27FC236}">
                    <a16:creationId xmlns:a16="http://schemas.microsoft.com/office/drawing/2014/main" id="{F1729075-5766-4CB2-BBD2-E135208C86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4" name="Rectangle 2775">
                <a:extLst>
                  <a:ext uri="{FF2B5EF4-FFF2-40B4-BE49-F238E27FC236}">
                    <a16:creationId xmlns:a16="http://schemas.microsoft.com/office/drawing/2014/main" id="{81A59854-7D76-40EC-B0CF-FBE6A8DC0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5" name="Rectangle 2776">
                <a:extLst>
                  <a:ext uri="{FF2B5EF4-FFF2-40B4-BE49-F238E27FC236}">
                    <a16:creationId xmlns:a16="http://schemas.microsoft.com/office/drawing/2014/main" id="{EC572120-2D40-4F49-AB63-EE8F5E1FFA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6" name="Rectangle 2777">
                <a:extLst>
                  <a:ext uri="{FF2B5EF4-FFF2-40B4-BE49-F238E27FC236}">
                    <a16:creationId xmlns:a16="http://schemas.microsoft.com/office/drawing/2014/main" id="{34A33751-DB78-4AE0-AAB6-883B7C9BFA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7" name="Rectangle 2778">
                <a:extLst>
                  <a:ext uri="{FF2B5EF4-FFF2-40B4-BE49-F238E27FC236}">
                    <a16:creationId xmlns:a16="http://schemas.microsoft.com/office/drawing/2014/main" id="{92599781-DFED-4BED-A036-AD9F5BD5F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8" name="Rectangle 2779">
                <a:extLst>
                  <a:ext uri="{FF2B5EF4-FFF2-40B4-BE49-F238E27FC236}">
                    <a16:creationId xmlns:a16="http://schemas.microsoft.com/office/drawing/2014/main" id="{C9BE0947-9740-44C1-9E4B-72D9783216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59" name="Rectangle 2780">
                <a:extLst>
                  <a:ext uri="{FF2B5EF4-FFF2-40B4-BE49-F238E27FC236}">
                    <a16:creationId xmlns:a16="http://schemas.microsoft.com/office/drawing/2014/main" id="{98AB7704-197B-48EE-BF7B-B803FF6BD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0" name="Rectangle 2781">
                <a:extLst>
                  <a:ext uri="{FF2B5EF4-FFF2-40B4-BE49-F238E27FC236}">
                    <a16:creationId xmlns:a16="http://schemas.microsoft.com/office/drawing/2014/main" id="{DEA6DCB2-10BD-44CD-AD4F-251CF9C950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1" name="Rectangle 2782">
                <a:extLst>
                  <a:ext uri="{FF2B5EF4-FFF2-40B4-BE49-F238E27FC236}">
                    <a16:creationId xmlns:a16="http://schemas.microsoft.com/office/drawing/2014/main" id="{A0FDBDD9-830A-4BC3-9121-A9EF9444B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2" name="Rectangle 2783">
                <a:extLst>
                  <a:ext uri="{FF2B5EF4-FFF2-40B4-BE49-F238E27FC236}">
                    <a16:creationId xmlns:a16="http://schemas.microsoft.com/office/drawing/2014/main" id="{C187542A-CAC3-43AC-A763-E800715925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3" name="Rectangle 2784">
                <a:extLst>
                  <a:ext uri="{FF2B5EF4-FFF2-40B4-BE49-F238E27FC236}">
                    <a16:creationId xmlns:a16="http://schemas.microsoft.com/office/drawing/2014/main" id="{3D9F3087-53E0-45C8-8557-05DE7F059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4" name="Rectangle 2785">
                <a:extLst>
                  <a:ext uri="{FF2B5EF4-FFF2-40B4-BE49-F238E27FC236}">
                    <a16:creationId xmlns:a16="http://schemas.microsoft.com/office/drawing/2014/main" id="{2E4F9D0A-AFD6-4A29-BA61-3CCD22CE50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5" name="Rectangle 2786">
                <a:extLst>
                  <a:ext uri="{FF2B5EF4-FFF2-40B4-BE49-F238E27FC236}">
                    <a16:creationId xmlns:a16="http://schemas.microsoft.com/office/drawing/2014/main" id="{126E0DBA-7BEA-4CA8-9E0F-EB49DCAA37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12"/>
                <a:ext cx="6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6" name="Rectangle 2787">
                <a:extLst>
                  <a:ext uri="{FF2B5EF4-FFF2-40B4-BE49-F238E27FC236}">
                    <a16:creationId xmlns:a16="http://schemas.microsoft.com/office/drawing/2014/main" id="{0741C142-6815-42D6-95DE-9CDEAE06E4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12"/>
                <a:ext cx="6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7" name="Rectangle 2788">
                <a:extLst>
                  <a:ext uri="{FF2B5EF4-FFF2-40B4-BE49-F238E27FC236}">
                    <a16:creationId xmlns:a16="http://schemas.microsoft.com/office/drawing/2014/main" id="{9F8DCD30-12A6-4A15-9BD8-AB6EBF61C2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8" name="Rectangle 2789">
                <a:extLst>
                  <a:ext uri="{FF2B5EF4-FFF2-40B4-BE49-F238E27FC236}">
                    <a16:creationId xmlns:a16="http://schemas.microsoft.com/office/drawing/2014/main" id="{91E3F31E-55B6-4078-8F33-DD29F891F2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69" name="Rectangle 2790">
                <a:extLst>
                  <a:ext uri="{FF2B5EF4-FFF2-40B4-BE49-F238E27FC236}">
                    <a16:creationId xmlns:a16="http://schemas.microsoft.com/office/drawing/2014/main" id="{50425A0E-C3C7-4D65-9E30-17A54F79C7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0" name="Rectangle 2791">
                <a:extLst>
                  <a:ext uri="{FF2B5EF4-FFF2-40B4-BE49-F238E27FC236}">
                    <a16:creationId xmlns:a16="http://schemas.microsoft.com/office/drawing/2014/main" id="{8E0546D6-73FC-497F-9F6A-1DB44B6396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1" name="Rectangle 2792">
                <a:extLst>
                  <a:ext uri="{FF2B5EF4-FFF2-40B4-BE49-F238E27FC236}">
                    <a16:creationId xmlns:a16="http://schemas.microsoft.com/office/drawing/2014/main" id="{AB655858-FCAF-40A5-99F6-64B8E84022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2" name="Rectangle 2793">
                <a:extLst>
                  <a:ext uri="{FF2B5EF4-FFF2-40B4-BE49-F238E27FC236}">
                    <a16:creationId xmlns:a16="http://schemas.microsoft.com/office/drawing/2014/main" id="{B888C002-037C-40EC-A17C-D7E693F71F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3" name="Rectangle 2794">
                <a:extLst>
                  <a:ext uri="{FF2B5EF4-FFF2-40B4-BE49-F238E27FC236}">
                    <a16:creationId xmlns:a16="http://schemas.microsoft.com/office/drawing/2014/main" id="{822B663B-C2A0-4C45-BD64-FC594FE8E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18"/>
                <a:ext cx="6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4" name="Rectangle 2795">
                <a:extLst>
                  <a:ext uri="{FF2B5EF4-FFF2-40B4-BE49-F238E27FC236}">
                    <a16:creationId xmlns:a16="http://schemas.microsoft.com/office/drawing/2014/main" id="{5D46AAE5-1499-4DDB-9893-48D339C10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18"/>
                <a:ext cx="6" cy="2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5" name="Rectangle 2796">
                <a:extLst>
                  <a:ext uri="{FF2B5EF4-FFF2-40B4-BE49-F238E27FC236}">
                    <a16:creationId xmlns:a16="http://schemas.microsoft.com/office/drawing/2014/main" id="{65A9A99F-8CE2-49BC-A261-90DC07B21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6" name="Rectangle 2797">
                <a:extLst>
                  <a:ext uri="{FF2B5EF4-FFF2-40B4-BE49-F238E27FC236}">
                    <a16:creationId xmlns:a16="http://schemas.microsoft.com/office/drawing/2014/main" id="{BB58D194-9C26-4FB9-A8CA-75669E535D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7" name="Rectangle 2798">
                <a:extLst>
                  <a:ext uri="{FF2B5EF4-FFF2-40B4-BE49-F238E27FC236}">
                    <a16:creationId xmlns:a16="http://schemas.microsoft.com/office/drawing/2014/main" id="{FFD97647-1979-4B9F-BD8C-ED2BE7B2A8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8" name="Rectangle 2799">
                <a:extLst>
                  <a:ext uri="{FF2B5EF4-FFF2-40B4-BE49-F238E27FC236}">
                    <a16:creationId xmlns:a16="http://schemas.microsoft.com/office/drawing/2014/main" id="{E8264D53-F872-4CEE-ADDF-F9E9DAD325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79" name="Rectangle 2800">
                <a:extLst>
                  <a:ext uri="{FF2B5EF4-FFF2-40B4-BE49-F238E27FC236}">
                    <a16:creationId xmlns:a16="http://schemas.microsoft.com/office/drawing/2014/main" id="{E0347FBA-1B99-4070-8415-FB9550262A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18"/>
                <a:ext cx="12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0" name="Rectangle 2801">
                <a:extLst>
                  <a:ext uri="{FF2B5EF4-FFF2-40B4-BE49-F238E27FC236}">
                    <a16:creationId xmlns:a16="http://schemas.microsoft.com/office/drawing/2014/main" id="{43B2E007-E93A-4318-8A03-E65FB675AF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18"/>
                <a:ext cx="12" cy="2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1" name="Rectangle 2802">
                <a:extLst>
                  <a:ext uri="{FF2B5EF4-FFF2-40B4-BE49-F238E27FC236}">
                    <a16:creationId xmlns:a16="http://schemas.microsoft.com/office/drawing/2014/main" id="{987B5D6B-50CB-491D-8823-208FC2768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06"/>
                <a:ext cx="6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2" name="Rectangle 2803">
                <a:extLst>
                  <a:ext uri="{FF2B5EF4-FFF2-40B4-BE49-F238E27FC236}">
                    <a16:creationId xmlns:a16="http://schemas.microsoft.com/office/drawing/2014/main" id="{474BED03-AC74-414A-B5ED-2F68BE95FB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06"/>
                <a:ext cx="6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3" name="Rectangle 2804">
                <a:extLst>
                  <a:ext uri="{FF2B5EF4-FFF2-40B4-BE49-F238E27FC236}">
                    <a16:creationId xmlns:a16="http://schemas.microsoft.com/office/drawing/2014/main" id="{1D82F0EA-C61D-4107-A245-680C8B1A12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4" name="Rectangle 2805">
                <a:extLst>
                  <a:ext uri="{FF2B5EF4-FFF2-40B4-BE49-F238E27FC236}">
                    <a16:creationId xmlns:a16="http://schemas.microsoft.com/office/drawing/2014/main" id="{34A65AE7-9766-47B4-B6FA-EB9CD7A000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5" name="Rectangle 2806">
                <a:extLst>
                  <a:ext uri="{FF2B5EF4-FFF2-40B4-BE49-F238E27FC236}">
                    <a16:creationId xmlns:a16="http://schemas.microsoft.com/office/drawing/2014/main" id="{8687F3F7-6DA2-450D-B719-FE045EAF5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6" name="Rectangle 2807">
                <a:extLst>
                  <a:ext uri="{FF2B5EF4-FFF2-40B4-BE49-F238E27FC236}">
                    <a16:creationId xmlns:a16="http://schemas.microsoft.com/office/drawing/2014/main" id="{E35382C1-4AD6-48B5-B1D2-57F3F48E7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7" name="Rectangle 2808">
                <a:extLst>
                  <a:ext uri="{FF2B5EF4-FFF2-40B4-BE49-F238E27FC236}">
                    <a16:creationId xmlns:a16="http://schemas.microsoft.com/office/drawing/2014/main" id="{78E4815A-10E9-4089-948D-A0392FF963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8" name="Rectangle 2809">
                <a:extLst>
                  <a:ext uri="{FF2B5EF4-FFF2-40B4-BE49-F238E27FC236}">
                    <a16:creationId xmlns:a16="http://schemas.microsoft.com/office/drawing/2014/main" id="{DCF28536-7490-4596-B3EB-A4E69E644A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89" name="Rectangle 2810">
                <a:extLst>
                  <a:ext uri="{FF2B5EF4-FFF2-40B4-BE49-F238E27FC236}">
                    <a16:creationId xmlns:a16="http://schemas.microsoft.com/office/drawing/2014/main" id="{ECD175EE-0BD2-4659-BBBD-6947CE0B4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0" name="Rectangle 2811">
                <a:extLst>
                  <a:ext uri="{FF2B5EF4-FFF2-40B4-BE49-F238E27FC236}">
                    <a16:creationId xmlns:a16="http://schemas.microsoft.com/office/drawing/2014/main" id="{0D7F6D09-3592-4B54-B4D2-77C2373B00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1" name="Rectangle 2812">
                <a:extLst>
                  <a:ext uri="{FF2B5EF4-FFF2-40B4-BE49-F238E27FC236}">
                    <a16:creationId xmlns:a16="http://schemas.microsoft.com/office/drawing/2014/main" id="{20719BD8-0974-4ECC-823B-DED7E0B4E9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2" name="Rectangle 2813">
                <a:extLst>
                  <a:ext uri="{FF2B5EF4-FFF2-40B4-BE49-F238E27FC236}">
                    <a16:creationId xmlns:a16="http://schemas.microsoft.com/office/drawing/2014/main" id="{1D09A807-EC81-4BBE-97DF-00D8B641D1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3" name="Rectangle 2814">
                <a:extLst>
                  <a:ext uri="{FF2B5EF4-FFF2-40B4-BE49-F238E27FC236}">
                    <a16:creationId xmlns:a16="http://schemas.microsoft.com/office/drawing/2014/main" id="{45C86A6E-C6D7-4891-87BA-867B1718F7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4" name="Rectangle 2815">
                <a:extLst>
                  <a:ext uri="{FF2B5EF4-FFF2-40B4-BE49-F238E27FC236}">
                    <a16:creationId xmlns:a16="http://schemas.microsoft.com/office/drawing/2014/main" id="{8F6C3356-399D-4635-AC41-147A729CFC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5" name="Rectangle 2816">
                <a:extLst>
                  <a:ext uri="{FF2B5EF4-FFF2-40B4-BE49-F238E27FC236}">
                    <a16:creationId xmlns:a16="http://schemas.microsoft.com/office/drawing/2014/main" id="{5A47EA47-9510-4994-8769-80B76E58E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6" name="Rectangle 2817">
                <a:extLst>
                  <a:ext uri="{FF2B5EF4-FFF2-40B4-BE49-F238E27FC236}">
                    <a16:creationId xmlns:a16="http://schemas.microsoft.com/office/drawing/2014/main" id="{8607F862-922C-4DBC-AD54-21D38EE752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7" name="Rectangle 2818">
                <a:extLst>
                  <a:ext uri="{FF2B5EF4-FFF2-40B4-BE49-F238E27FC236}">
                    <a16:creationId xmlns:a16="http://schemas.microsoft.com/office/drawing/2014/main" id="{7B09B017-BFFE-4B0D-822F-1DEB0A7F1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8" name="Rectangle 2819">
                <a:extLst>
                  <a:ext uri="{FF2B5EF4-FFF2-40B4-BE49-F238E27FC236}">
                    <a16:creationId xmlns:a16="http://schemas.microsoft.com/office/drawing/2014/main" id="{F3025308-0790-468C-820D-287785141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99" name="Rectangle 2820">
                <a:extLst>
                  <a:ext uri="{FF2B5EF4-FFF2-40B4-BE49-F238E27FC236}">
                    <a16:creationId xmlns:a16="http://schemas.microsoft.com/office/drawing/2014/main" id="{EBF18EB9-F0DC-4F3A-BA42-2252010FBE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0" name="Rectangle 2821">
                <a:extLst>
                  <a:ext uri="{FF2B5EF4-FFF2-40B4-BE49-F238E27FC236}">
                    <a16:creationId xmlns:a16="http://schemas.microsoft.com/office/drawing/2014/main" id="{2D322E81-0515-4890-984E-C3EA86D99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1" name="Rectangle 2822">
                <a:extLst>
                  <a:ext uri="{FF2B5EF4-FFF2-40B4-BE49-F238E27FC236}">
                    <a16:creationId xmlns:a16="http://schemas.microsoft.com/office/drawing/2014/main" id="{93CCB35B-ABD8-4AAE-A509-E22EF9A2E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2" name="Rectangle 2823">
                <a:extLst>
                  <a:ext uri="{FF2B5EF4-FFF2-40B4-BE49-F238E27FC236}">
                    <a16:creationId xmlns:a16="http://schemas.microsoft.com/office/drawing/2014/main" id="{9A4F36E9-9F4E-4EEF-B5A0-579EFEC91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3" name="Rectangle 2824">
                <a:extLst>
                  <a:ext uri="{FF2B5EF4-FFF2-40B4-BE49-F238E27FC236}">
                    <a16:creationId xmlns:a16="http://schemas.microsoft.com/office/drawing/2014/main" id="{7C3156EA-2394-4BD9-A0B4-0F557A0075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4" name="Rectangle 2825">
                <a:extLst>
                  <a:ext uri="{FF2B5EF4-FFF2-40B4-BE49-F238E27FC236}">
                    <a16:creationId xmlns:a16="http://schemas.microsoft.com/office/drawing/2014/main" id="{7E8D741D-1893-4300-9977-C51A4AE3F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5" name="Rectangle 2826">
                <a:extLst>
                  <a:ext uri="{FF2B5EF4-FFF2-40B4-BE49-F238E27FC236}">
                    <a16:creationId xmlns:a16="http://schemas.microsoft.com/office/drawing/2014/main" id="{A9CED6B3-892E-4BED-B938-6E6BC7BF0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6" name="Rectangle 2827">
                <a:extLst>
                  <a:ext uri="{FF2B5EF4-FFF2-40B4-BE49-F238E27FC236}">
                    <a16:creationId xmlns:a16="http://schemas.microsoft.com/office/drawing/2014/main" id="{2EBABADD-42F9-4984-90C9-2320CA274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7" name="Rectangle 2828">
                <a:extLst>
                  <a:ext uri="{FF2B5EF4-FFF2-40B4-BE49-F238E27FC236}">
                    <a16:creationId xmlns:a16="http://schemas.microsoft.com/office/drawing/2014/main" id="{DB3C1CE7-A79F-44AA-A351-01750C237F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8" name="Rectangle 2829">
                <a:extLst>
                  <a:ext uri="{FF2B5EF4-FFF2-40B4-BE49-F238E27FC236}">
                    <a16:creationId xmlns:a16="http://schemas.microsoft.com/office/drawing/2014/main" id="{91E45F1C-3BE8-47AA-AFCB-FA6C3A1A22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09" name="Rectangle 2830">
                <a:extLst>
                  <a:ext uri="{FF2B5EF4-FFF2-40B4-BE49-F238E27FC236}">
                    <a16:creationId xmlns:a16="http://schemas.microsoft.com/office/drawing/2014/main" id="{CAF2CDB4-4FE0-47A7-B36A-4756D2F3A3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0" name="Rectangle 2831">
                <a:extLst>
                  <a:ext uri="{FF2B5EF4-FFF2-40B4-BE49-F238E27FC236}">
                    <a16:creationId xmlns:a16="http://schemas.microsoft.com/office/drawing/2014/main" id="{B78423E6-9878-4E42-AD19-CDAAAB86BC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1" name="Rectangle 2832">
                <a:extLst>
                  <a:ext uri="{FF2B5EF4-FFF2-40B4-BE49-F238E27FC236}">
                    <a16:creationId xmlns:a16="http://schemas.microsoft.com/office/drawing/2014/main" id="{7ED3D142-1F34-48C8-A81E-18BA1185EB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2" name="Rectangle 2833">
                <a:extLst>
                  <a:ext uri="{FF2B5EF4-FFF2-40B4-BE49-F238E27FC236}">
                    <a16:creationId xmlns:a16="http://schemas.microsoft.com/office/drawing/2014/main" id="{5A34A543-C7E1-41F2-A82B-48D95AF55D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3" name="Rectangle 2834">
                <a:extLst>
                  <a:ext uri="{FF2B5EF4-FFF2-40B4-BE49-F238E27FC236}">
                    <a16:creationId xmlns:a16="http://schemas.microsoft.com/office/drawing/2014/main" id="{1CD9FED9-BEF1-459D-A090-B2FEB05A8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24"/>
                <a:ext cx="6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4" name="Rectangle 2835">
                <a:extLst>
                  <a:ext uri="{FF2B5EF4-FFF2-40B4-BE49-F238E27FC236}">
                    <a16:creationId xmlns:a16="http://schemas.microsoft.com/office/drawing/2014/main" id="{C25588CD-60E9-47D7-815D-0E599EE58F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24"/>
                <a:ext cx="6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5" name="Rectangle 2836">
                <a:extLst>
                  <a:ext uri="{FF2B5EF4-FFF2-40B4-BE49-F238E27FC236}">
                    <a16:creationId xmlns:a16="http://schemas.microsoft.com/office/drawing/2014/main" id="{C06811DA-4214-40B5-9106-A53EEEFC3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24"/>
                <a:ext cx="12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6" name="Rectangle 2837">
                <a:extLst>
                  <a:ext uri="{FF2B5EF4-FFF2-40B4-BE49-F238E27FC236}">
                    <a16:creationId xmlns:a16="http://schemas.microsoft.com/office/drawing/2014/main" id="{BB2DD819-1EBA-4DA1-8B08-781BC729DF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24"/>
                <a:ext cx="12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7" name="Rectangle 2838">
                <a:extLst>
                  <a:ext uri="{FF2B5EF4-FFF2-40B4-BE49-F238E27FC236}">
                    <a16:creationId xmlns:a16="http://schemas.microsoft.com/office/drawing/2014/main" id="{FF0589F9-6526-492F-B24B-C406F3895A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24"/>
                <a:ext cx="6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8" name="Rectangle 2839">
                <a:extLst>
                  <a:ext uri="{FF2B5EF4-FFF2-40B4-BE49-F238E27FC236}">
                    <a16:creationId xmlns:a16="http://schemas.microsoft.com/office/drawing/2014/main" id="{97940571-7481-495D-847C-0768ED18E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24"/>
                <a:ext cx="6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19" name="Rectangle 2840">
                <a:extLst>
                  <a:ext uri="{FF2B5EF4-FFF2-40B4-BE49-F238E27FC236}">
                    <a16:creationId xmlns:a16="http://schemas.microsoft.com/office/drawing/2014/main" id="{1D29EE8B-E23D-4C1E-8799-E4E5FE71A4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0" name="Rectangle 2841">
                <a:extLst>
                  <a:ext uri="{FF2B5EF4-FFF2-40B4-BE49-F238E27FC236}">
                    <a16:creationId xmlns:a16="http://schemas.microsoft.com/office/drawing/2014/main" id="{85E8E635-406B-42E9-B18B-1D13A51C3C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1" name="Rectangle 2842">
                <a:extLst>
                  <a:ext uri="{FF2B5EF4-FFF2-40B4-BE49-F238E27FC236}">
                    <a16:creationId xmlns:a16="http://schemas.microsoft.com/office/drawing/2014/main" id="{E7FB3007-0E34-46B3-8BE2-BCD824C9F5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2" name="Rectangle 2843">
                <a:extLst>
                  <a:ext uri="{FF2B5EF4-FFF2-40B4-BE49-F238E27FC236}">
                    <a16:creationId xmlns:a16="http://schemas.microsoft.com/office/drawing/2014/main" id="{E6B3E3A8-4CE0-407B-877B-15F7D204ED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3" name="Rectangle 2844">
                <a:extLst>
                  <a:ext uri="{FF2B5EF4-FFF2-40B4-BE49-F238E27FC236}">
                    <a16:creationId xmlns:a16="http://schemas.microsoft.com/office/drawing/2014/main" id="{D154B5FF-59BB-4029-AAF8-3153EEE51F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06"/>
                <a:ext cx="12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4" name="Rectangle 2845">
                <a:extLst>
                  <a:ext uri="{FF2B5EF4-FFF2-40B4-BE49-F238E27FC236}">
                    <a16:creationId xmlns:a16="http://schemas.microsoft.com/office/drawing/2014/main" id="{0D9B5272-074B-4495-87C6-3E91E4F3AA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06"/>
                <a:ext cx="12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5" name="Rectangle 2846">
                <a:extLst>
                  <a:ext uri="{FF2B5EF4-FFF2-40B4-BE49-F238E27FC236}">
                    <a16:creationId xmlns:a16="http://schemas.microsoft.com/office/drawing/2014/main" id="{031B4162-AEAD-4C05-92CB-C5A609228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6" name="Rectangle 2847">
                <a:extLst>
                  <a:ext uri="{FF2B5EF4-FFF2-40B4-BE49-F238E27FC236}">
                    <a16:creationId xmlns:a16="http://schemas.microsoft.com/office/drawing/2014/main" id="{8D3181A2-8A72-4B62-AC89-2125B3CEB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7" name="Rectangle 2848">
                <a:extLst>
                  <a:ext uri="{FF2B5EF4-FFF2-40B4-BE49-F238E27FC236}">
                    <a16:creationId xmlns:a16="http://schemas.microsoft.com/office/drawing/2014/main" id="{B58CE60D-363C-48E2-9942-FD2B9EB757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8" name="Rectangle 2849">
                <a:extLst>
                  <a:ext uri="{FF2B5EF4-FFF2-40B4-BE49-F238E27FC236}">
                    <a16:creationId xmlns:a16="http://schemas.microsoft.com/office/drawing/2014/main" id="{F49C90ED-522B-4137-81C0-900BEF059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29" name="Rectangle 2850">
                <a:extLst>
                  <a:ext uri="{FF2B5EF4-FFF2-40B4-BE49-F238E27FC236}">
                    <a16:creationId xmlns:a16="http://schemas.microsoft.com/office/drawing/2014/main" id="{05B7385D-6C66-40EF-94BF-AF98C2842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12"/>
                <a:ext cx="6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0" name="Rectangle 2851">
                <a:extLst>
                  <a:ext uri="{FF2B5EF4-FFF2-40B4-BE49-F238E27FC236}">
                    <a16:creationId xmlns:a16="http://schemas.microsoft.com/office/drawing/2014/main" id="{69F386E1-11A6-4BD9-AB47-CA6446E00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12"/>
                <a:ext cx="6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1" name="Rectangle 2852">
                <a:extLst>
                  <a:ext uri="{FF2B5EF4-FFF2-40B4-BE49-F238E27FC236}">
                    <a16:creationId xmlns:a16="http://schemas.microsoft.com/office/drawing/2014/main" id="{F3F885E8-E93E-4E75-9E3C-C170C2D7D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2" name="Rectangle 2853">
                <a:extLst>
                  <a:ext uri="{FF2B5EF4-FFF2-40B4-BE49-F238E27FC236}">
                    <a16:creationId xmlns:a16="http://schemas.microsoft.com/office/drawing/2014/main" id="{A8A4C549-055C-418F-9177-EC0329EEE5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3" name="Rectangle 2854">
                <a:extLst>
                  <a:ext uri="{FF2B5EF4-FFF2-40B4-BE49-F238E27FC236}">
                    <a16:creationId xmlns:a16="http://schemas.microsoft.com/office/drawing/2014/main" id="{7E48B130-807A-4BDE-A1DE-535E3B3B40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4" name="Rectangle 2855">
                <a:extLst>
                  <a:ext uri="{FF2B5EF4-FFF2-40B4-BE49-F238E27FC236}">
                    <a16:creationId xmlns:a16="http://schemas.microsoft.com/office/drawing/2014/main" id="{3F199331-30A2-4E40-984B-6BE75D4AF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5" name="Rectangle 2856">
                <a:extLst>
                  <a:ext uri="{FF2B5EF4-FFF2-40B4-BE49-F238E27FC236}">
                    <a16:creationId xmlns:a16="http://schemas.microsoft.com/office/drawing/2014/main" id="{2C36891A-17CC-4181-934B-EC5F6F21F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276"/>
                <a:ext cx="12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6" name="Rectangle 2857">
                <a:extLst>
                  <a:ext uri="{FF2B5EF4-FFF2-40B4-BE49-F238E27FC236}">
                    <a16:creationId xmlns:a16="http://schemas.microsoft.com/office/drawing/2014/main" id="{CD0D03D8-BFE1-4689-9B6A-57C0A8AEF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276"/>
                <a:ext cx="12" cy="6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7" name="Rectangle 2858">
                <a:extLst>
                  <a:ext uri="{FF2B5EF4-FFF2-40B4-BE49-F238E27FC236}">
                    <a16:creationId xmlns:a16="http://schemas.microsoft.com/office/drawing/2014/main" id="{CE8CDE42-B1E7-4F75-B342-16118BC26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8" name="Rectangle 2859">
                <a:extLst>
                  <a:ext uri="{FF2B5EF4-FFF2-40B4-BE49-F238E27FC236}">
                    <a16:creationId xmlns:a16="http://schemas.microsoft.com/office/drawing/2014/main" id="{8689E149-237A-4A37-969F-059574D66B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39" name="Rectangle 2860">
                <a:extLst>
                  <a:ext uri="{FF2B5EF4-FFF2-40B4-BE49-F238E27FC236}">
                    <a16:creationId xmlns:a16="http://schemas.microsoft.com/office/drawing/2014/main" id="{79CB2E02-6B3E-4376-8083-6C960CF8CC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252"/>
                <a:ext cx="12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0" name="Rectangle 2861">
                <a:extLst>
                  <a:ext uri="{FF2B5EF4-FFF2-40B4-BE49-F238E27FC236}">
                    <a16:creationId xmlns:a16="http://schemas.microsoft.com/office/drawing/2014/main" id="{8B46162E-34E8-489C-9518-A09A47F53D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252"/>
                <a:ext cx="12" cy="9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1" name="Rectangle 2862">
                <a:extLst>
                  <a:ext uri="{FF2B5EF4-FFF2-40B4-BE49-F238E27FC236}">
                    <a16:creationId xmlns:a16="http://schemas.microsoft.com/office/drawing/2014/main" id="{FB5D9DE6-DEA5-4C58-8B3F-BB29A475A8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222"/>
                <a:ext cx="6" cy="12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2" name="Rectangle 2863">
                <a:extLst>
                  <a:ext uri="{FF2B5EF4-FFF2-40B4-BE49-F238E27FC236}">
                    <a16:creationId xmlns:a16="http://schemas.microsoft.com/office/drawing/2014/main" id="{CAB280D0-588C-4DA4-8DEE-762C699C8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222"/>
                <a:ext cx="6" cy="12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3" name="Rectangle 2864">
                <a:extLst>
                  <a:ext uri="{FF2B5EF4-FFF2-40B4-BE49-F238E27FC236}">
                    <a16:creationId xmlns:a16="http://schemas.microsoft.com/office/drawing/2014/main" id="{C751DE9F-1B9D-4547-9803-8393B1FBAD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288"/>
                <a:ext cx="12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4" name="Rectangle 2865">
                <a:extLst>
                  <a:ext uri="{FF2B5EF4-FFF2-40B4-BE49-F238E27FC236}">
                    <a16:creationId xmlns:a16="http://schemas.microsoft.com/office/drawing/2014/main" id="{739AE55D-9DFA-4EAB-82C0-8FB78B6A19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288"/>
                <a:ext cx="12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5" name="Rectangle 2866">
                <a:extLst>
                  <a:ext uri="{FF2B5EF4-FFF2-40B4-BE49-F238E27FC236}">
                    <a16:creationId xmlns:a16="http://schemas.microsoft.com/office/drawing/2014/main" id="{719F20B1-118D-438C-A956-6FB8915576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6" name="Rectangle 2867">
                <a:extLst>
                  <a:ext uri="{FF2B5EF4-FFF2-40B4-BE49-F238E27FC236}">
                    <a16:creationId xmlns:a16="http://schemas.microsoft.com/office/drawing/2014/main" id="{47FD97EC-526A-4813-9CFE-B83DDE647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7" name="Rectangle 2868">
                <a:extLst>
                  <a:ext uri="{FF2B5EF4-FFF2-40B4-BE49-F238E27FC236}">
                    <a16:creationId xmlns:a16="http://schemas.microsoft.com/office/drawing/2014/main" id="{72C67260-C237-45EA-9B57-DCEE57D8A4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24"/>
                <a:ext cx="12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8" name="Rectangle 2869">
                <a:extLst>
                  <a:ext uri="{FF2B5EF4-FFF2-40B4-BE49-F238E27FC236}">
                    <a16:creationId xmlns:a16="http://schemas.microsoft.com/office/drawing/2014/main" id="{6EB54411-2E27-471A-87F2-0FF0FFFAA5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24"/>
                <a:ext cx="12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49" name="Rectangle 2870">
                <a:extLst>
                  <a:ext uri="{FF2B5EF4-FFF2-40B4-BE49-F238E27FC236}">
                    <a16:creationId xmlns:a16="http://schemas.microsoft.com/office/drawing/2014/main" id="{9AF11395-19FB-4534-BB36-B08FC86F5E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144"/>
                <a:ext cx="6" cy="19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0" name="Rectangle 2871">
                <a:extLst>
                  <a:ext uri="{FF2B5EF4-FFF2-40B4-BE49-F238E27FC236}">
                    <a16:creationId xmlns:a16="http://schemas.microsoft.com/office/drawing/2014/main" id="{465CB78E-4537-423A-969F-9EF264805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144"/>
                <a:ext cx="6" cy="19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1" name="Rectangle 2872">
                <a:extLst>
                  <a:ext uri="{FF2B5EF4-FFF2-40B4-BE49-F238E27FC236}">
                    <a16:creationId xmlns:a16="http://schemas.microsoft.com/office/drawing/2014/main" id="{48923117-8235-4D54-8C8C-C01394F965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156"/>
                <a:ext cx="12" cy="1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2" name="Rectangle 2873">
                <a:extLst>
                  <a:ext uri="{FF2B5EF4-FFF2-40B4-BE49-F238E27FC236}">
                    <a16:creationId xmlns:a16="http://schemas.microsoft.com/office/drawing/2014/main" id="{43091111-4DE1-4F44-BB0D-856E55393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156"/>
                <a:ext cx="12" cy="18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3" name="Rectangle 2874">
                <a:extLst>
                  <a:ext uri="{FF2B5EF4-FFF2-40B4-BE49-F238E27FC236}">
                    <a16:creationId xmlns:a16="http://schemas.microsoft.com/office/drawing/2014/main" id="{736D3283-628C-4BBF-9017-EF5B41B5A7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180"/>
                <a:ext cx="6" cy="16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4" name="Rectangle 2875">
                <a:extLst>
                  <a:ext uri="{FF2B5EF4-FFF2-40B4-BE49-F238E27FC236}">
                    <a16:creationId xmlns:a16="http://schemas.microsoft.com/office/drawing/2014/main" id="{1234D0CE-D077-4244-A566-D3FB0254F7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180"/>
                <a:ext cx="6" cy="16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5" name="Rectangle 2876">
                <a:extLst>
                  <a:ext uri="{FF2B5EF4-FFF2-40B4-BE49-F238E27FC236}">
                    <a16:creationId xmlns:a16="http://schemas.microsoft.com/office/drawing/2014/main" id="{65B50A8A-CF25-44BB-A447-728C12465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1032"/>
                <a:ext cx="12" cy="13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6" name="Rectangle 2877">
                <a:extLst>
                  <a:ext uri="{FF2B5EF4-FFF2-40B4-BE49-F238E27FC236}">
                    <a16:creationId xmlns:a16="http://schemas.microsoft.com/office/drawing/2014/main" id="{EEC82133-7CD4-4FB4-9E4A-08142991A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1032"/>
                <a:ext cx="12" cy="131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7" name="Rectangle 2878">
                <a:extLst>
                  <a:ext uri="{FF2B5EF4-FFF2-40B4-BE49-F238E27FC236}">
                    <a16:creationId xmlns:a16="http://schemas.microsoft.com/office/drawing/2014/main" id="{42A055BF-6C27-4550-BECD-F7765C6621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1885"/>
                <a:ext cx="6" cy="45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8" name="Rectangle 2879">
                <a:extLst>
                  <a:ext uri="{FF2B5EF4-FFF2-40B4-BE49-F238E27FC236}">
                    <a16:creationId xmlns:a16="http://schemas.microsoft.com/office/drawing/2014/main" id="{3D737D64-E57E-497E-984C-5EBC50307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1885"/>
                <a:ext cx="6" cy="457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59" name="Rectangle 2880">
                <a:extLst>
                  <a:ext uri="{FF2B5EF4-FFF2-40B4-BE49-F238E27FC236}">
                    <a16:creationId xmlns:a16="http://schemas.microsoft.com/office/drawing/2014/main" id="{8A4206AB-F7CB-42A5-AFBC-F4AF3BE8A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156"/>
                <a:ext cx="12" cy="18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0" name="Rectangle 2881">
                <a:extLst>
                  <a:ext uri="{FF2B5EF4-FFF2-40B4-BE49-F238E27FC236}">
                    <a16:creationId xmlns:a16="http://schemas.microsoft.com/office/drawing/2014/main" id="{E42760B8-DF5F-40E0-AD0D-6C5AEC82FB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156"/>
                <a:ext cx="12" cy="18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1" name="Rectangle 2882">
                <a:extLst>
                  <a:ext uri="{FF2B5EF4-FFF2-40B4-BE49-F238E27FC236}">
                    <a16:creationId xmlns:a16="http://schemas.microsoft.com/office/drawing/2014/main" id="{5EA8E3B7-1CFA-4F89-9DDA-9585FAF5C9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162"/>
                <a:ext cx="6" cy="18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2" name="Rectangle 2883">
                <a:extLst>
                  <a:ext uri="{FF2B5EF4-FFF2-40B4-BE49-F238E27FC236}">
                    <a16:creationId xmlns:a16="http://schemas.microsoft.com/office/drawing/2014/main" id="{AF28285D-826B-4D93-87AF-DD9130D90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162"/>
                <a:ext cx="6" cy="18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3" name="Rectangle 2884">
                <a:extLst>
                  <a:ext uri="{FF2B5EF4-FFF2-40B4-BE49-F238E27FC236}">
                    <a16:creationId xmlns:a16="http://schemas.microsoft.com/office/drawing/2014/main" id="{178342A0-B115-483E-923C-54D3218CF9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1819"/>
                <a:ext cx="12" cy="52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4" name="Rectangle 2885">
                <a:extLst>
                  <a:ext uri="{FF2B5EF4-FFF2-40B4-BE49-F238E27FC236}">
                    <a16:creationId xmlns:a16="http://schemas.microsoft.com/office/drawing/2014/main" id="{4FBF3AFA-3346-4FD9-B408-CBA090C4D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1819"/>
                <a:ext cx="12" cy="523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5" name="Rectangle 2886">
                <a:extLst>
                  <a:ext uri="{FF2B5EF4-FFF2-40B4-BE49-F238E27FC236}">
                    <a16:creationId xmlns:a16="http://schemas.microsoft.com/office/drawing/2014/main" id="{A109DA59-5031-488F-BCFC-E7B38C12A2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1957"/>
                <a:ext cx="6" cy="38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6" name="Rectangle 2887">
                <a:extLst>
                  <a:ext uri="{FF2B5EF4-FFF2-40B4-BE49-F238E27FC236}">
                    <a16:creationId xmlns:a16="http://schemas.microsoft.com/office/drawing/2014/main" id="{D889A67C-16E0-4ECD-9C0B-B7A838F47A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1957"/>
                <a:ext cx="6" cy="385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7" name="Rectangle 2888">
                <a:extLst>
                  <a:ext uri="{FF2B5EF4-FFF2-40B4-BE49-F238E27FC236}">
                    <a16:creationId xmlns:a16="http://schemas.microsoft.com/office/drawing/2014/main" id="{B48B4B11-8F5E-4DFB-A8A0-CCAEAF291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023"/>
                <a:ext cx="12" cy="319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8" name="Rectangle 2889">
                <a:extLst>
                  <a:ext uri="{FF2B5EF4-FFF2-40B4-BE49-F238E27FC236}">
                    <a16:creationId xmlns:a16="http://schemas.microsoft.com/office/drawing/2014/main" id="{590FA4B0-6B92-4DBC-B17C-F6BF063BB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023"/>
                <a:ext cx="12" cy="319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69" name="Rectangle 2890">
                <a:extLst>
                  <a:ext uri="{FF2B5EF4-FFF2-40B4-BE49-F238E27FC236}">
                    <a16:creationId xmlns:a16="http://schemas.microsoft.com/office/drawing/2014/main" id="{7455B803-DCF8-41F8-9682-6DBCDE44D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114"/>
                <a:ext cx="6" cy="2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0" name="Rectangle 2891">
                <a:extLst>
                  <a:ext uri="{FF2B5EF4-FFF2-40B4-BE49-F238E27FC236}">
                    <a16:creationId xmlns:a16="http://schemas.microsoft.com/office/drawing/2014/main" id="{8F7558B0-B57D-4EAA-A319-E4FAD6BE78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114"/>
                <a:ext cx="6" cy="22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1" name="Rectangle 2892">
                <a:extLst>
                  <a:ext uri="{FF2B5EF4-FFF2-40B4-BE49-F238E27FC236}">
                    <a16:creationId xmlns:a16="http://schemas.microsoft.com/office/drawing/2014/main" id="{FC0D0880-C304-4112-949D-B94A7807C6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276"/>
                <a:ext cx="12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2" name="Rectangle 2893">
                <a:extLst>
                  <a:ext uri="{FF2B5EF4-FFF2-40B4-BE49-F238E27FC236}">
                    <a16:creationId xmlns:a16="http://schemas.microsoft.com/office/drawing/2014/main" id="{62549521-DBC2-4FA4-B476-D7B7CDA1E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276"/>
                <a:ext cx="12" cy="6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3" name="Rectangle 2894">
                <a:extLst>
                  <a:ext uri="{FF2B5EF4-FFF2-40B4-BE49-F238E27FC236}">
                    <a16:creationId xmlns:a16="http://schemas.microsoft.com/office/drawing/2014/main" id="{9F14D00A-E3CB-4BB2-BCE5-DFBDBB1A14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288"/>
                <a:ext cx="6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4" name="Rectangle 2895">
                <a:extLst>
                  <a:ext uri="{FF2B5EF4-FFF2-40B4-BE49-F238E27FC236}">
                    <a16:creationId xmlns:a16="http://schemas.microsoft.com/office/drawing/2014/main" id="{77B0FDE9-C588-4943-BE8E-52B25ECCB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288"/>
                <a:ext cx="6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5" name="Rectangle 2896">
                <a:extLst>
                  <a:ext uri="{FF2B5EF4-FFF2-40B4-BE49-F238E27FC236}">
                    <a16:creationId xmlns:a16="http://schemas.microsoft.com/office/drawing/2014/main" id="{66344006-473E-4D8B-8B3D-8D1F2FAFC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00"/>
                <a:ext cx="12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6" name="Rectangle 2897">
                <a:extLst>
                  <a:ext uri="{FF2B5EF4-FFF2-40B4-BE49-F238E27FC236}">
                    <a16:creationId xmlns:a16="http://schemas.microsoft.com/office/drawing/2014/main" id="{5F4DDE82-CE74-4BBA-AF59-283B9E7F27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00"/>
                <a:ext cx="12" cy="4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7" name="Rectangle 2898">
                <a:extLst>
                  <a:ext uri="{FF2B5EF4-FFF2-40B4-BE49-F238E27FC236}">
                    <a16:creationId xmlns:a16="http://schemas.microsoft.com/office/drawing/2014/main" id="{B3871FEE-B5A8-491D-BCD3-0FDECA731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1927"/>
                <a:ext cx="6" cy="41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8" name="Rectangle 2899">
                <a:extLst>
                  <a:ext uri="{FF2B5EF4-FFF2-40B4-BE49-F238E27FC236}">
                    <a16:creationId xmlns:a16="http://schemas.microsoft.com/office/drawing/2014/main" id="{D075A6F3-EE99-46EF-B38A-054F8A51AD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1927"/>
                <a:ext cx="6" cy="415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79" name="Rectangle 2900">
                <a:extLst>
                  <a:ext uri="{FF2B5EF4-FFF2-40B4-BE49-F238E27FC236}">
                    <a16:creationId xmlns:a16="http://schemas.microsoft.com/office/drawing/2014/main" id="{50841189-6C5A-4515-A543-72DFBFBEEE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234"/>
                <a:ext cx="12" cy="1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0" name="Rectangle 2901">
                <a:extLst>
                  <a:ext uri="{FF2B5EF4-FFF2-40B4-BE49-F238E27FC236}">
                    <a16:creationId xmlns:a16="http://schemas.microsoft.com/office/drawing/2014/main" id="{BAB4DFE9-D5FB-4313-A7F0-2B9B1411D7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234"/>
                <a:ext cx="12" cy="10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1" name="Rectangle 2902">
                <a:extLst>
                  <a:ext uri="{FF2B5EF4-FFF2-40B4-BE49-F238E27FC236}">
                    <a16:creationId xmlns:a16="http://schemas.microsoft.com/office/drawing/2014/main" id="{2003629B-828B-483B-A5E5-B58F942B7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240"/>
                <a:ext cx="6" cy="10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2" name="Rectangle 2903">
                <a:extLst>
                  <a:ext uri="{FF2B5EF4-FFF2-40B4-BE49-F238E27FC236}">
                    <a16:creationId xmlns:a16="http://schemas.microsoft.com/office/drawing/2014/main" id="{C23B527D-22DF-429D-A2FF-8A549EFF67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240"/>
                <a:ext cx="6" cy="10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3" name="Rectangle 2904">
                <a:extLst>
                  <a:ext uri="{FF2B5EF4-FFF2-40B4-BE49-F238E27FC236}">
                    <a16:creationId xmlns:a16="http://schemas.microsoft.com/office/drawing/2014/main" id="{21256B88-5B6D-41CA-B842-3C41D1FE5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282"/>
                <a:ext cx="12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4" name="Rectangle 2905">
                <a:extLst>
                  <a:ext uri="{FF2B5EF4-FFF2-40B4-BE49-F238E27FC236}">
                    <a16:creationId xmlns:a16="http://schemas.microsoft.com/office/drawing/2014/main" id="{425F0625-2EE9-4E6E-8B35-6A46F291E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282"/>
                <a:ext cx="12" cy="6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5" name="Rectangle 2906">
                <a:extLst>
                  <a:ext uri="{FF2B5EF4-FFF2-40B4-BE49-F238E27FC236}">
                    <a16:creationId xmlns:a16="http://schemas.microsoft.com/office/drawing/2014/main" id="{041FC729-BF27-4EEA-BA3C-DCC5C5102B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282"/>
                <a:ext cx="6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6" name="Rectangle 2907">
                <a:extLst>
                  <a:ext uri="{FF2B5EF4-FFF2-40B4-BE49-F238E27FC236}">
                    <a16:creationId xmlns:a16="http://schemas.microsoft.com/office/drawing/2014/main" id="{EA9E42C9-E3B2-4B6C-AD46-7B567CCC0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282"/>
                <a:ext cx="6" cy="6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7" name="Rectangle 2908">
                <a:extLst>
                  <a:ext uri="{FF2B5EF4-FFF2-40B4-BE49-F238E27FC236}">
                    <a16:creationId xmlns:a16="http://schemas.microsoft.com/office/drawing/2014/main" id="{40CB7D32-A3EF-4A1E-B82C-A5E18BE6B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00"/>
                <a:ext cx="12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8" name="Rectangle 2909">
                <a:extLst>
                  <a:ext uri="{FF2B5EF4-FFF2-40B4-BE49-F238E27FC236}">
                    <a16:creationId xmlns:a16="http://schemas.microsoft.com/office/drawing/2014/main" id="{7E5ACA0A-0AAB-4E14-AE55-3DE5253710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00"/>
                <a:ext cx="12" cy="4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89" name="Rectangle 2910">
                <a:extLst>
                  <a:ext uri="{FF2B5EF4-FFF2-40B4-BE49-F238E27FC236}">
                    <a16:creationId xmlns:a16="http://schemas.microsoft.com/office/drawing/2014/main" id="{019ABEF4-23FD-4F80-A8CA-6BDC0560C0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06"/>
                <a:ext cx="6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0" name="Rectangle 2911">
                <a:extLst>
                  <a:ext uri="{FF2B5EF4-FFF2-40B4-BE49-F238E27FC236}">
                    <a16:creationId xmlns:a16="http://schemas.microsoft.com/office/drawing/2014/main" id="{556DB2E1-50B4-44AB-8C3C-430F567F2B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06"/>
                <a:ext cx="6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1" name="Rectangle 2912">
                <a:extLst>
                  <a:ext uri="{FF2B5EF4-FFF2-40B4-BE49-F238E27FC236}">
                    <a16:creationId xmlns:a16="http://schemas.microsoft.com/office/drawing/2014/main" id="{4DB6246B-020B-4A99-BD22-EF132A2B9E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126"/>
                <a:ext cx="12" cy="21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2" name="Rectangle 2913">
                <a:extLst>
                  <a:ext uri="{FF2B5EF4-FFF2-40B4-BE49-F238E27FC236}">
                    <a16:creationId xmlns:a16="http://schemas.microsoft.com/office/drawing/2014/main" id="{26044C5D-117D-4AA7-B69C-A687EBC119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126"/>
                <a:ext cx="12" cy="21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3" name="Rectangle 2914">
                <a:extLst>
                  <a:ext uri="{FF2B5EF4-FFF2-40B4-BE49-F238E27FC236}">
                    <a16:creationId xmlns:a16="http://schemas.microsoft.com/office/drawing/2014/main" id="{BD56A726-1C0F-41C7-8749-A33662F503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234"/>
                <a:ext cx="6" cy="1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4" name="Rectangle 2915">
                <a:extLst>
                  <a:ext uri="{FF2B5EF4-FFF2-40B4-BE49-F238E27FC236}">
                    <a16:creationId xmlns:a16="http://schemas.microsoft.com/office/drawing/2014/main" id="{74C81F10-E685-46AC-ADF0-26548E008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234"/>
                <a:ext cx="6" cy="10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5" name="Rectangle 2916">
                <a:extLst>
                  <a:ext uri="{FF2B5EF4-FFF2-40B4-BE49-F238E27FC236}">
                    <a16:creationId xmlns:a16="http://schemas.microsoft.com/office/drawing/2014/main" id="{B11C8113-2580-41F4-9C9F-870F8F435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1771"/>
                <a:ext cx="12" cy="5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6" name="Rectangle 2917">
                <a:extLst>
                  <a:ext uri="{FF2B5EF4-FFF2-40B4-BE49-F238E27FC236}">
                    <a16:creationId xmlns:a16="http://schemas.microsoft.com/office/drawing/2014/main" id="{19E1A2AB-B089-4CAA-832E-4FB107C06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1771"/>
                <a:ext cx="12" cy="57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7" name="Rectangle 2918">
                <a:extLst>
                  <a:ext uri="{FF2B5EF4-FFF2-40B4-BE49-F238E27FC236}">
                    <a16:creationId xmlns:a16="http://schemas.microsoft.com/office/drawing/2014/main" id="{24A5657A-1090-4487-97F3-09F6EDD339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216"/>
                <a:ext cx="12" cy="12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8" name="Rectangle 2919">
                <a:extLst>
                  <a:ext uri="{FF2B5EF4-FFF2-40B4-BE49-F238E27FC236}">
                    <a16:creationId xmlns:a16="http://schemas.microsoft.com/office/drawing/2014/main" id="{403FD7FA-B8DA-465C-88A0-1F721A61D1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216"/>
                <a:ext cx="12" cy="12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799" name="Rectangle 2920">
                <a:extLst>
                  <a:ext uri="{FF2B5EF4-FFF2-40B4-BE49-F238E27FC236}">
                    <a16:creationId xmlns:a16="http://schemas.microsoft.com/office/drawing/2014/main" id="{4878312C-AFD1-474A-A3FC-A51791CD8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270"/>
                <a:ext cx="6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0" name="Rectangle 2921">
                <a:extLst>
                  <a:ext uri="{FF2B5EF4-FFF2-40B4-BE49-F238E27FC236}">
                    <a16:creationId xmlns:a16="http://schemas.microsoft.com/office/drawing/2014/main" id="{DEDCCA93-DB76-4F97-9310-D6A7A4664B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270"/>
                <a:ext cx="6" cy="7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1" name="Rectangle 2922">
                <a:extLst>
                  <a:ext uri="{FF2B5EF4-FFF2-40B4-BE49-F238E27FC236}">
                    <a16:creationId xmlns:a16="http://schemas.microsoft.com/office/drawing/2014/main" id="{CB1129A7-F87C-461C-A0DE-7C002167D1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06"/>
                <a:ext cx="12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2" name="Rectangle 2923">
                <a:extLst>
                  <a:ext uri="{FF2B5EF4-FFF2-40B4-BE49-F238E27FC236}">
                    <a16:creationId xmlns:a16="http://schemas.microsoft.com/office/drawing/2014/main" id="{6046D1C4-8CEF-40A9-8457-67E667EDC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06"/>
                <a:ext cx="12" cy="3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3" name="Rectangle 2924">
                <a:extLst>
                  <a:ext uri="{FF2B5EF4-FFF2-40B4-BE49-F238E27FC236}">
                    <a16:creationId xmlns:a16="http://schemas.microsoft.com/office/drawing/2014/main" id="{E710F08A-0C96-40D9-A86E-F9DCB0997A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150"/>
                <a:ext cx="6" cy="19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4" name="Rectangle 2925">
                <a:extLst>
                  <a:ext uri="{FF2B5EF4-FFF2-40B4-BE49-F238E27FC236}">
                    <a16:creationId xmlns:a16="http://schemas.microsoft.com/office/drawing/2014/main" id="{25ABBBD8-EF67-4A26-8CE6-766F67074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150"/>
                <a:ext cx="6" cy="19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5" name="Rectangle 2926">
                <a:extLst>
                  <a:ext uri="{FF2B5EF4-FFF2-40B4-BE49-F238E27FC236}">
                    <a16:creationId xmlns:a16="http://schemas.microsoft.com/office/drawing/2014/main" id="{9A1A42AF-0E9F-4B5D-B323-6978D392E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240"/>
                <a:ext cx="12" cy="10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6" name="Rectangle 2927">
                <a:extLst>
                  <a:ext uri="{FF2B5EF4-FFF2-40B4-BE49-F238E27FC236}">
                    <a16:creationId xmlns:a16="http://schemas.microsoft.com/office/drawing/2014/main" id="{4829E0F5-31C3-40BF-97EB-2307633BD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240"/>
                <a:ext cx="12" cy="10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7" name="Rectangle 2928">
                <a:extLst>
                  <a:ext uri="{FF2B5EF4-FFF2-40B4-BE49-F238E27FC236}">
                    <a16:creationId xmlns:a16="http://schemas.microsoft.com/office/drawing/2014/main" id="{C2812CFD-C7D8-45C2-995D-BF8FF4DC83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240"/>
                <a:ext cx="6" cy="10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8" name="Rectangle 2929">
                <a:extLst>
                  <a:ext uri="{FF2B5EF4-FFF2-40B4-BE49-F238E27FC236}">
                    <a16:creationId xmlns:a16="http://schemas.microsoft.com/office/drawing/2014/main" id="{146CE504-3F5F-4D93-833F-E71B45CDA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240"/>
                <a:ext cx="6" cy="10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09" name="Rectangle 2930">
                <a:extLst>
                  <a:ext uri="{FF2B5EF4-FFF2-40B4-BE49-F238E27FC236}">
                    <a16:creationId xmlns:a16="http://schemas.microsoft.com/office/drawing/2014/main" id="{8FE7F7E5-EC8A-4566-9D78-FD916BCC0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186"/>
                <a:ext cx="12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0" name="Rectangle 2931">
                <a:extLst>
                  <a:ext uri="{FF2B5EF4-FFF2-40B4-BE49-F238E27FC236}">
                    <a16:creationId xmlns:a16="http://schemas.microsoft.com/office/drawing/2014/main" id="{2E2EDAD9-D52D-4572-B0D7-6B5C07659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186"/>
                <a:ext cx="12" cy="15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1" name="Rectangle 2932">
                <a:extLst>
                  <a:ext uri="{FF2B5EF4-FFF2-40B4-BE49-F238E27FC236}">
                    <a16:creationId xmlns:a16="http://schemas.microsoft.com/office/drawing/2014/main" id="{6F9A23CB-05B5-4CFC-8960-99B5ED589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288"/>
                <a:ext cx="6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2" name="Rectangle 2933">
                <a:extLst>
                  <a:ext uri="{FF2B5EF4-FFF2-40B4-BE49-F238E27FC236}">
                    <a16:creationId xmlns:a16="http://schemas.microsoft.com/office/drawing/2014/main" id="{D7E6DC8B-152E-4DAA-9074-B223F79D46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288"/>
                <a:ext cx="6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3" name="Rectangle 2934">
                <a:extLst>
                  <a:ext uri="{FF2B5EF4-FFF2-40B4-BE49-F238E27FC236}">
                    <a16:creationId xmlns:a16="http://schemas.microsoft.com/office/drawing/2014/main" id="{D70DFEB1-4702-4F94-8350-EC89390824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270"/>
                <a:ext cx="12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4" name="Rectangle 2935">
                <a:extLst>
                  <a:ext uri="{FF2B5EF4-FFF2-40B4-BE49-F238E27FC236}">
                    <a16:creationId xmlns:a16="http://schemas.microsoft.com/office/drawing/2014/main" id="{D9EFF93A-9222-4AA4-9849-E7BA556EF9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270"/>
                <a:ext cx="12" cy="7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5" name="Rectangle 2936">
                <a:extLst>
                  <a:ext uri="{FF2B5EF4-FFF2-40B4-BE49-F238E27FC236}">
                    <a16:creationId xmlns:a16="http://schemas.microsoft.com/office/drawing/2014/main" id="{F65D5B1E-956F-4E18-AFE2-1F2E6A2C1B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288"/>
                <a:ext cx="6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6" name="Rectangle 2937">
                <a:extLst>
                  <a:ext uri="{FF2B5EF4-FFF2-40B4-BE49-F238E27FC236}">
                    <a16:creationId xmlns:a16="http://schemas.microsoft.com/office/drawing/2014/main" id="{8D607158-8E2D-4B47-B9AC-C473B1389B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288"/>
                <a:ext cx="6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7" name="Rectangle 2938">
                <a:extLst>
                  <a:ext uri="{FF2B5EF4-FFF2-40B4-BE49-F238E27FC236}">
                    <a16:creationId xmlns:a16="http://schemas.microsoft.com/office/drawing/2014/main" id="{6CF26EA4-7662-4AE1-B019-DB887B22DE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8" name="Rectangle 2939">
                <a:extLst>
                  <a:ext uri="{FF2B5EF4-FFF2-40B4-BE49-F238E27FC236}">
                    <a16:creationId xmlns:a16="http://schemas.microsoft.com/office/drawing/2014/main" id="{CFF6DDAB-66E4-4928-8972-79AD26D34A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19" name="Rectangle 2940">
                <a:extLst>
                  <a:ext uri="{FF2B5EF4-FFF2-40B4-BE49-F238E27FC236}">
                    <a16:creationId xmlns:a16="http://schemas.microsoft.com/office/drawing/2014/main" id="{4D38C586-3940-44A9-81BA-30BCD67EC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204"/>
                <a:ext cx="6" cy="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0" name="Rectangle 2941">
                <a:extLst>
                  <a:ext uri="{FF2B5EF4-FFF2-40B4-BE49-F238E27FC236}">
                    <a16:creationId xmlns:a16="http://schemas.microsoft.com/office/drawing/2014/main" id="{721D7867-3776-4E8E-B502-BBE865A155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204"/>
                <a:ext cx="6" cy="13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1" name="Rectangle 2942">
                <a:extLst>
                  <a:ext uri="{FF2B5EF4-FFF2-40B4-BE49-F238E27FC236}">
                    <a16:creationId xmlns:a16="http://schemas.microsoft.com/office/drawing/2014/main" id="{C433906D-1BD9-4AA6-B786-38FF5B087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88"/>
                <a:ext cx="12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2" name="Rectangle 2943">
                <a:extLst>
                  <a:ext uri="{FF2B5EF4-FFF2-40B4-BE49-F238E27FC236}">
                    <a16:creationId xmlns:a16="http://schemas.microsoft.com/office/drawing/2014/main" id="{CF736481-74BA-4169-A604-CFB8D37C48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288"/>
                <a:ext cx="12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3" name="Rectangle 2944">
                <a:extLst>
                  <a:ext uri="{FF2B5EF4-FFF2-40B4-BE49-F238E27FC236}">
                    <a16:creationId xmlns:a16="http://schemas.microsoft.com/office/drawing/2014/main" id="{7FE9C557-215D-4E77-9DC3-8AE18368D5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00"/>
                <a:ext cx="6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4" name="Rectangle 2945">
                <a:extLst>
                  <a:ext uri="{FF2B5EF4-FFF2-40B4-BE49-F238E27FC236}">
                    <a16:creationId xmlns:a16="http://schemas.microsoft.com/office/drawing/2014/main" id="{E9FC16BB-43C3-4B7A-958A-E41AA58F9B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00"/>
                <a:ext cx="6" cy="4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5" name="Rectangle 2946">
                <a:extLst>
                  <a:ext uri="{FF2B5EF4-FFF2-40B4-BE49-F238E27FC236}">
                    <a16:creationId xmlns:a16="http://schemas.microsoft.com/office/drawing/2014/main" id="{51AA45F6-DA33-4FAA-A418-3892E5EA3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00"/>
                <a:ext cx="12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6" name="Rectangle 2947">
                <a:extLst>
                  <a:ext uri="{FF2B5EF4-FFF2-40B4-BE49-F238E27FC236}">
                    <a16:creationId xmlns:a16="http://schemas.microsoft.com/office/drawing/2014/main" id="{BA798FBB-A206-41ED-856A-7FC5B2FE7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00"/>
                <a:ext cx="12" cy="4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7" name="Rectangle 2948">
                <a:extLst>
                  <a:ext uri="{FF2B5EF4-FFF2-40B4-BE49-F238E27FC236}">
                    <a16:creationId xmlns:a16="http://schemas.microsoft.com/office/drawing/2014/main" id="{49F0FCF0-E726-4C72-8876-3E2B6A23D1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288"/>
                <a:ext cx="6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8" name="Rectangle 2949">
                <a:extLst>
                  <a:ext uri="{FF2B5EF4-FFF2-40B4-BE49-F238E27FC236}">
                    <a16:creationId xmlns:a16="http://schemas.microsoft.com/office/drawing/2014/main" id="{25C7FAAB-739C-422D-ABDB-094FB3F8BB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288"/>
                <a:ext cx="6" cy="5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29" name="Rectangle 2950">
                <a:extLst>
                  <a:ext uri="{FF2B5EF4-FFF2-40B4-BE49-F238E27FC236}">
                    <a16:creationId xmlns:a16="http://schemas.microsoft.com/office/drawing/2014/main" id="{A98304EE-C2B9-4BBF-AEED-60E4B78382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0" name="Rectangle 2951">
                <a:extLst>
                  <a:ext uri="{FF2B5EF4-FFF2-40B4-BE49-F238E27FC236}">
                    <a16:creationId xmlns:a16="http://schemas.microsoft.com/office/drawing/2014/main" id="{0DB8AF4E-4D68-46B4-B292-4499B5692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1" name="Rectangle 2952">
                <a:extLst>
                  <a:ext uri="{FF2B5EF4-FFF2-40B4-BE49-F238E27FC236}">
                    <a16:creationId xmlns:a16="http://schemas.microsoft.com/office/drawing/2014/main" id="{9767C6BD-171C-4D61-8101-67BAF2931B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2" name="Rectangle 2953">
                <a:extLst>
                  <a:ext uri="{FF2B5EF4-FFF2-40B4-BE49-F238E27FC236}">
                    <a16:creationId xmlns:a16="http://schemas.microsoft.com/office/drawing/2014/main" id="{575CB574-5368-4805-BE79-45A85B94C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3" name="Rectangle 2954">
                <a:extLst>
                  <a:ext uri="{FF2B5EF4-FFF2-40B4-BE49-F238E27FC236}">
                    <a16:creationId xmlns:a16="http://schemas.microsoft.com/office/drawing/2014/main" id="{4BA74BA9-2905-429C-9607-7EE7BE7180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18"/>
                <a:ext cx="12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4" name="Rectangle 2955">
                <a:extLst>
                  <a:ext uri="{FF2B5EF4-FFF2-40B4-BE49-F238E27FC236}">
                    <a16:creationId xmlns:a16="http://schemas.microsoft.com/office/drawing/2014/main" id="{0965EB30-E436-402E-9909-2A5AFC805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18"/>
                <a:ext cx="12" cy="24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5" name="Rectangle 2956">
                <a:extLst>
                  <a:ext uri="{FF2B5EF4-FFF2-40B4-BE49-F238E27FC236}">
                    <a16:creationId xmlns:a16="http://schemas.microsoft.com/office/drawing/2014/main" id="{2A7C8548-34A0-43C2-A372-020640ECB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252"/>
                <a:ext cx="6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6" name="Rectangle 2957">
                <a:extLst>
                  <a:ext uri="{FF2B5EF4-FFF2-40B4-BE49-F238E27FC236}">
                    <a16:creationId xmlns:a16="http://schemas.microsoft.com/office/drawing/2014/main" id="{041B688E-1017-48E1-8999-B783EB2F9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252"/>
                <a:ext cx="6" cy="9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7" name="Rectangle 2958">
                <a:extLst>
                  <a:ext uri="{FF2B5EF4-FFF2-40B4-BE49-F238E27FC236}">
                    <a16:creationId xmlns:a16="http://schemas.microsoft.com/office/drawing/2014/main" id="{B3BDCEA6-37EF-472D-BA52-5DCA3CEFF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8" name="Rectangle 2959">
                <a:extLst>
                  <a:ext uri="{FF2B5EF4-FFF2-40B4-BE49-F238E27FC236}">
                    <a16:creationId xmlns:a16="http://schemas.microsoft.com/office/drawing/2014/main" id="{6E6BF849-6901-4D10-ABD8-89666C6EEF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839" name="Rectangle 2960">
                <a:extLst>
                  <a:ext uri="{FF2B5EF4-FFF2-40B4-BE49-F238E27FC236}">
                    <a16:creationId xmlns:a16="http://schemas.microsoft.com/office/drawing/2014/main" id="{92FF22E0-43BB-40A2-BE7E-D368D56625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24"/>
                <a:ext cx="6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4" name="Group 3162">
              <a:extLst>
                <a:ext uri="{FF2B5EF4-FFF2-40B4-BE49-F238E27FC236}">
                  <a16:creationId xmlns:a16="http://schemas.microsoft.com/office/drawing/2014/main" id="{EAEBFE69-007A-423D-929B-E3E0E4516DA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932" y="2270"/>
              <a:ext cx="913" cy="73"/>
              <a:chOff x="2932" y="2270"/>
              <a:chExt cx="913" cy="73"/>
            </a:xfrm>
          </p:grpSpPr>
          <p:sp>
            <p:nvSpPr>
              <p:cNvPr id="4440" name="Rectangle 2962">
                <a:extLst>
                  <a:ext uri="{FF2B5EF4-FFF2-40B4-BE49-F238E27FC236}">
                    <a16:creationId xmlns:a16="http://schemas.microsoft.com/office/drawing/2014/main" id="{E7359239-B30A-433B-97A6-2B5F6FAFD4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24"/>
                <a:ext cx="6" cy="18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1" name="Rectangle 2963">
                <a:extLst>
                  <a:ext uri="{FF2B5EF4-FFF2-40B4-BE49-F238E27FC236}">
                    <a16:creationId xmlns:a16="http://schemas.microsoft.com/office/drawing/2014/main" id="{89F6AD55-A7BD-4546-A103-5EF3B90C0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270"/>
                <a:ext cx="12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2" name="Rectangle 2964">
                <a:extLst>
                  <a:ext uri="{FF2B5EF4-FFF2-40B4-BE49-F238E27FC236}">
                    <a16:creationId xmlns:a16="http://schemas.microsoft.com/office/drawing/2014/main" id="{14F3515A-2073-47AD-BD90-BE985DAAD4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270"/>
                <a:ext cx="12" cy="7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3" name="Rectangle 2965">
                <a:extLst>
                  <a:ext uri="{FF2B5EF4-FFF2-40B4-BE49-F238E27FC236}">
                    <a16:creationId xmlns:a16="http://schemas.microsoft.com/office/drawing/2014/main" id="{305A9098-18F4-445E-A45F-785A1A3557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4" name="Rectangle 2966">
                <a:extLst>
                  <a:ext uri="{FF2B5EF4-FFF2-40B4-BE49-F238E27FC236}">
                    <a16:creationId xmlns:a16="http://schemas.microsoft.com/office/drawing/2014/main" id="{2482917A-5A91-44DD-9E99-D2DA9B457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5" name="Rectangle 2967">
                <a:extLst>
                  <a:ext uri="{FF2B5EF4-FFF2-40B4-BE49-F238E27FC236}">
                    <a16:creationId xmlns:a16="http://schemas.microsoft.com/office/drawing/2014/main" id="{9021E124-E219-44C8-B4EC-2FF7C1FD3F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6" name="Rectangle 2968">
                <a:extLst>
                  <a:ext uri="{FF2B5EF4-FFF2-40B4-BE49-F238E27FC236}">
                    <a16:creationId xmlns:a16="http://schemas.microsoft.com/office/drawing/2014/main" id="{C2E6C1C2-E1A4-4D80-8E2A-17718D6DDF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7" name="Rectangle 2969">
                <a:extLst>
                  <a:ext uri="{FF2B5EF4-FFF2-40B4-BE49-F238E27FC236}">
                    <a16:creationId xmlns:a16="http://schemas.microsoft.com/office/drawing/2014/main" id="{57407DF0-BA19-49AE-BAE4-EE2A870C55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8" name="Rectangle 2970">
                <a:extLst>
                  <a:ext uri="{FF2B5EF4-FFF2-40B4-BE49-F238E27FC236}">
                    <a16:creationId xmlns:a16="http://schemas.microsoft.com/office/drawing/2014/main" id="{CD08CF76-7313-4CD3-A61E-5BAF69D43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49" name="Rectangle 2971">
                <a:extLst>
                  <a:ext uri="{FF2B5EF4-FFF2-40B4-BE49-F238E27FC236}">
                    <a16:creationId xmlns:a16="http://schemas.microsoft.com/office/drawing/2014/main" id="{D4E55ED4-A971-4AE2-9EF5-C442A7883B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0" name="Rectangle 2972">
                <a:extLst>
                  <a:ext uri="{FF2B5EF4-FFF2-40B4-BE49-F238E27FC236}">
                    <a16:creationId xmlns:a16="http://schemas.microsoft.com/office/drawing/2014/main" id="{C0DF9158-96CC-48F7-B96E-1BAC0DE99C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1" name="Rectangle 2973">
                <a:extLst>
                  <a:ext uri="{FF2B5EF4-FFF2-40B4-BE49-F238E27FC236}">
                    <a16:creationId xmlns:a16="http://schemas.microsoft.com/office/drawing/2014/main" id="{8B919D9F-DEBD-4DDE-94B7-84444C99BF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2" name="Rectangle 2974">
                <a:extLst>
                  <a:ext uri="{FF2B5EF4-FFF2-40B4-BE49-F238E27FC236}">
                    <a16:creationId xmlns:a16="http://schemas.microsoft.com/office/drawing/2014/main" id="{5FBF0CD2-314E-47B9-A344-FD92A03D6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3" name="Rectangle 2975">
                <a:extLst>
                  <a:ext uri="{FF2B5EF4-FFF2-40B4-BE49-F238E27FC236}">
                    <a16:creationId xmlns:a16="http://schemas.microsoft.com/office/drawing/2014/main" id="{2F8C30FB-A207-425D-9F6A-366BBC47F7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4" name="Rectangle 2976">
                <a:extLst>
                  <a:ext uri="{FF2B5EF4-FFF2-40B4-BE49-F238E27FC236}">
                    <a16:creationId xmlns:a16="http://schemas.microsoft.com/office/drawing/2014/main" id="{35F42D89-D325-4F45-8D71-18F6F5AF3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5" name="Rectangle 2977">
                <a:extLst>
                  <a:ext uri="{FF2B5EF4-FFF2-40B4-BE49-F238E27FC236}">
                    <a16:creationId xmlns:a16="http://schemas.microsoft.com/office/drawing/2014/main" id="{E7F375ED-AAAF-47C5-A10E-ACDC047A0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6" name="Rectangle 2978">
                <a:extLst>
                  <a:ext uri="{FF2B5EF4-FFF2-40B4-BE49-F238E27FC236}">
                    <a16:creationId xmlns:a16="http://schemas.microsoft.com/office/drawing/2014/main" id="{2DE8C319-88DF-49E0-9376-2C8FE4F79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7" name="Rectangle 2979">
                <a:extLst>
                  <a:ext uri="{FF2B5EF4-FFF2-40B4-BE49-F238E27FC236}">
                    <a16:creationId xmlns:a16="http://schemas.microsoft.com/office/drawing/2014/main" id="{002D53E0-56A4-4DC9-94DE-4A94D8F387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8" name="Rectangle 2980">
                <a:extLst>
                  <a:ext uri="{FF2B5EF4-FFF2-40B4-BE49-F238E27FC236}">
                    <a16:creationId xmlns:a16="http://schemas.microsoft.com/office/drawing/2014/main" id="{01BD3EFC-79A2-4D5A-A210-EE45EB1C32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59" name="Rectangle 2981">
                <a:extLst>
                  <a:ext uri="{FF2B5EF4-FFF2-40B4-BE49-F238E27FC236}">
                    <a16:creationId xmlns:a16="http://schemas.microsoft.com/office/drawing/2014/main" id="{9AC8D637-C6A8-47E2-973C-845B2DE921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0" name="Rectangle 2982">
                <a:extLst>
                  <a:ext uri="{FF2B5EF4-FFF2-40B4-BE49-F238E27FC236}">
                    <a16:creationId xmlns:a16="http://schemas.microsoft.com/office/drawing/2014/main" id="{4A57A934-3EB8-4BF3-8F42-DF72F191A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1" name="Rectangle 2983">
                <a:extLst>
                  <a:ext uri="{FF2B5EF4-FFF2-40B4-BE49-F238E27FC236}">
                    <a16:creationId xmlns:a16="http://schemas.microsoft.com/office/drawing/2014/main" id="{08415C0A-DAC9-4D45-8420-B98CCF66B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2" name="Rectangle 2984">
                <a:extLst>
                  <a:ext uri="{FF2B5EF4-FFF2-40B4-BE49-F238E27FC236}">
                    <a16:creationId xmlns:a16="http://schemas.microsoft.com/office/drawing/2014/main" id="{656F218C-EAE2-4DA2-8571-E4B5811C3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3" name="Rectangle 2985">
                <a:extLst>
                  <a:ext uri="{FF2B5EF4-FFF2-40B4-BE49-F238E27FC236}">
                    <a16:creationId xmlns:a16="http://schemas.microsoft.com/office/drawing/2014/main" id="{605BEECF-1D8A-40AC-AA7D-8514434461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4" name="Rectangle 2986">
                <a:extLst>
                  <a:ext uri="{FF2B5EF4-FFF2-40B4-BE49-F238E27FC236}">
                    <a16:creationId xmlns:a16="http://schemas.microsoft.com/office/drawing/2014/main" id="{7F0032FB-ED86-4AC3-B321-3B976EF1A8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5" name="Rectangle 2987">
                <a:extLst>
                  <a:ext uri="{FF2B5EF4-FFF2-40B4-BE49-F238E27FC236}">
                    <a16:creationId xmlns:a16="http://schemas.microsoft.com/office/drawing/2014/main" id="{B41E6120-A307-4123-BC19-F1E4206A0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6" name="Rectangle 2988">
                <a:extLst>
                  <a:ext uri="{FF2B5EF4-FFF2-40B4-BE49-F238E27FC236}">
                    <a16:creationId xmlns:a16="http://schemas.microsoft.com/office/drawing/2014/main" id="{ECA75726-9F68-4430-A93B-8DFC26E7C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7" name="Rectangle 2989">
                <a:extLst>
                  <a:ext uri="{FF2B5EF4-FFF2-40B4-BE49-F238E27FC236}">
                    <a16:creationId xmlns:a16="http://schemas.microsoft.com/office/drawing/2014/main" id="{C5E63280-30CE-4A8B-9AEC-E1612F21DE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8" name="Rectangle 2990">
                <a:extLst>
                  <a:ext uri="{FF2B5EF4-FFF2-40B4-BE49-F238E27FC236}">
                    <a16:creationId xmlns:a16="http://schemas.microsoft.com/office/drawing/2014/main" id="{58AED6EF-4334-467C-AFE7-A87C6774A2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69" name="Rectangle 2991">
                <a:extLst>
                  <a:ext uri="{FF2B5EF4-FFF2-40B4-BE49-F238E27FC236}">
                    <a16:creationId xmlns:a16="http://schemas.microsoft.com/office/drawing/2014/main" id="{8600B883-656D-4EA0-9FCE-0355E9859F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0" name="Rectangle 2992">
                <a:extLst>
                  <a:ext uri="{FF2B5EF4-FFF2-40B4-BE49-F238E27FC236}">
                    <a16:creationId xmlns:a16="http://schemas.microsoft.com/office/drawing/2014/main" id="{2BC5E119-6BFF-4CB0-9E6F-D9420F580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1" name="Rectangle 2993">
                <a:extLst>
                  <a:ext uri="{FF2B5EF4-FFF2-40B4-BE49-F238E27FC236}">
                    <a16:creationId xmlns:a16="http://schemas.microsoft.com/office/drawing/2014/main" id="{79A2A1FD-7895-4A8C-B014-EAB3ADAD7D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2" name="Rectangle 2994">
                <a:extLst>
                  <a:ext uri="{FF2B5EF4-FFF2-40B4-BE49-F238E27FC236}">
                    <a16:creationId xmlns:a16="http://schemas.microsoft.com/office/drawing/2014/main" id="{D7D6C3BE-AB3C-41B8-8E7A-1EDA72F1F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3" name="Rectangle 2995">
                <a:extLst>
                  <a:ext uri="{FF2B5EF4-FFF2-40B4-BE49-F238E27FC236}">
                    <a16:creationId xmlns:a16="http://schemas.microsoft.com/office/drawing/2014/main" id="{A28E2968-9535-4459-82EA-1459179C72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4" name="Rectangle 2996">
                <a:extLst>
                  <a:ext uri="{FF2B5EF4-FFF2-40B4-BE49-F238E27FC236}">
                    <a16:creationId xmlns:a16="http://schemas.microsoft.com/office/drawing/2014/main" id="{DDF99D7F-6585-4178-AE05-2E50C5377D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5" name="Rectangle 2997">
                <a:extLst>
                  <a:ext uri="{FF2B5EF4-FFF2-40B4-BE49-F238E27FC236}">
                    <a16:creationId xmlns:a16="http://schemas.microsoft.com/office/drawing/2014/main" id="{8388718F-AC37-4D60-9427-9938F6AC0F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6" name="Rectangle 2998">
                <a:extLst>
                  <a:ext uri="{FF2B5EF4-FFF2-40B4-BE49-F238E27FC236}">
                    <a16:creationId xmlns:a16="http://schemas.microsoft.com/office/drawing/2014/main" id="{732EDE2F-E836-495B-967C-0613663FC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7" name="Rectangle 2999">
                <a:extLst>
                  <a:ext uri="{FF2B5EF4-FFF2-40B4-BE49-F238E27FC236}">
                    <a16:creationId xmlns:a16="http://schemas.microsoft.com/office/drawing/2014/main" id="{9374FC32-B0B1-4163-AEAA-D3F47713D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8" name="Rectangle 3000">
                <a:extLst>
                  <a:ext uri="{FF2B5EF4-FFF2-40B4-BE49-F238E27FC236}">
                    <a16:creationId xmlns:a16="http://schemas.microsoft.com/office/drawing/2014/main" id="{DF42DDFD-59A9-4DE4-95D1-D66B4B082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79" name="Rectangle 3001">
                <a:extLst>
                  <a:ext uri="{FF2B5EF4-FFF2-40B4-BE49-F238E27FC236}">
                    <a16:creationId xmlns:a16="http://schemas.microsoft.com/office/drawing/2014/main" id="{FDA35AF1-FFA7-4066-92A8-571EA99A0D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0" name="Rectangle 3002">
                <a:extLst>
                  <a:ext uri="{FF2B5EF4-FFF2-40B4-BE49-F238E27FC236}">
                    <a16:creationId xmlns:a16="http://schemas.microsoft.com/office/drawing/2014/main" id="{3491A88F-3290-424D-B585-594025682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1" name="Rectangle 3003">
                <a:extLst>
                  <a:ext uri="{FF2B5EF4-FFF2-40B4-BE49-F238E27FC236}">
                    <a16:creationId xmlns:a16="http://schemas.microsoft.com/office/drawing/2014/main" id="{7AEB0253-284B-47A4-BD07-E08123D022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2" name="Rectangle 3004">
                <a:extLst>
                  <a:ext uri="{FF2B5EF4-FFF2-40B4-BE49-F238E27FC236}">
                    <a16:creationId xmlns:a16="http://schemas.microsoft.com/office/drawing/2014/main" id="{D185BDA2-4412-4463-86D3-92C30D35F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3" name="Rectangle 3005">
                <a:extLst>
                  <a:ext uri="{FF2B5EF4-FFF2-40B4-BE49-F238E27FC236}">
                    <a16:creationId xmlns:a16="http://schemas.microsoft.com/office/drawing/2014/main" id="{567DC8E9-4BAE-43CE-A3CD-5A2B38609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4" name="Rectangle 3006">
                <a:extLst>
                  <a:ext uri="{FF2B5EF4-FFF2-40B4-BE49-F238E27FC236}">
                    <a16:creationId xmlns:a16="http://schemas.microsoft.com/office/drawing/2014/main" id="{16F1C96F-C221-4549-8E64-F970D03A33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5" name="Rectangle 3007">
                <a:extLst>
                  <a:ext uri="{FF2B5EF4-FFF2-40B4-BE49-F238E27FC236}">
                    <a16:creationId xmlns:a16="http://schemas.microsoft.com/office/drawing/2014/main" id="{DE023A38-E3DE-46D5-9742-EF12B38E3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6" name="Rectangle 3008">
                <a:extLst>
                  <a:ext uri="{FF2B5EF4-FFF2-40B4-BE49-F238E27FC236}">
                    <a16:creationId xmlns:a16="http://schemas.microsoft.com/office/drawing/2014/main" id="{387D0653-B68F-4191-BB4C-5487A7546B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7" name="Rectangle 3009">
                <a:extLst>
                  <a:ext uri="{FF2B5EF4-FFF2-40B4-BE49-F238E27FC236}">
                    <a16:creationId xmlns:a16="http://schemas.microsoft.com/office/drawing/2014/main" id="{701B7BFD-E47C-4231-A000-FA588131F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8" name="Rectangle 3010">
                <a:extLst>
                  <a:ext uri="{FF2B5EF4-FFF2-40B4-BE49-F238E27FC236}">
                    <a16:creationId xmlns:a16="http://schemas.microsoft.com/office/drawing/2014/main" id="{75A4D425-71AB-4532-A29A-B0EEA3FF1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89" name="Rectangle 3011">
                <a:extLst>
                  <a:ext uri="{FF2B5EF4-FFF2-40B4-BE49-F238E27FC236}">
                    <a16:creationId xmlns:a16="http://schemas.microsoft.com/office/drawing/2014/main" id="{61DEEF05-C82C-47D5-AA11-E6884396B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0" name="Rectangle 3012">
                <a:extLst>
                  <a:ext uri="{FF2B5EF4-FFF2-40B4-BE49-F238E27FC236}">
                    <a16:creationId xmlns:a16="http://schemas.microsoft.com/office/drawing/2014/main" id="{846D6B92-E447-4994-8CEE-D2D7E830B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1" name="Rectangle 3013">
                <a:extLst>
                  <a:ext uri="{FF2B5EF4-FFF2-40B4-BE49-F238E27FC236}">
                    <a16:creationId xmlns:a16="http://schemas.microsoft.com/office/drawing/2014/main" id="{FDEEAA2A-382A-49F8-B4FD-C4D9008B0B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2" name="Rectangle 3014">
                <a:extLst>
                  <a:ext uri="{FF2B5EF4-FFF2-40B4-BE49-F238E27FC236}">
                    <a16:creationId xmlns:a16="http://schemas.microsoft.com/office/drawing/2014/main" id="{B0A10B61-7BE2-449E-B01D-529235F919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3" name="Rectangle 3015">
                <a:extLst>
                  <a:ext uri="{FF2B5EF4-FFF2-40B4-BE49-F238E27FC236}">
                    <a16:creationId xmlns:a16="http://schemas.microsoft.com/office/drawing/2014/main" id="{E16F89E0-971C-452B-93A2-7CBC34D7E6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4" name="Rectangle 3016">
                <a:extLst>
                  <a:ext uri="{FF2B5EF4-FFF2-40B4-BE49-F238E27FC236}">
                    <a16:creationId xmlns:a16="http://schemas.microsoft.com/office/drawing/2014/main" id="{F4AFC89F-7B3A-4A46-8407-92CDF7F481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5" name="Rectangle 3017">
                <a:extLst>
                  <a:ext uri="{FF2B5EF4-FFF2-40B4-BE49-F238E27FC236}">
                    <a16:creationId xmlns:a16="http://schemas.microsoft.com/office/drawing/2014/main" id="{D91894EF-9DEC-464C-826B-B3E22CF4D8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6" name="Rectangle 3018">
                <a:extLst>
                  <a:ext uri="{FF2B5EF4-FFF2-40B4-BE49-F238E27FC236}">
                    <a16:creationId xmlns:a16="http://schemas.microsoft.com/office/drawing/2014/main" id="{B3967566-F7D3-454E-ABB4-5DCC4A7B1B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7" name="Rectangle 3019">
                <a:extLst>
                  <a:ext uri="{FF2B5EF4-FFF2-40B4-BE49-F238E27FC236}">
                    <a16:creationId xmlns:a16="http://schemas.microsoft.com/office/drawing/2014/main" id="{C7EE69D2-F7C0-48E9-878C-380CAF07E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8" name="Rectangle 3020">
                <a:extLst>
                  <a:ext uri="{FF2B5EF4-FFF2-40B4-BE49-F238E27FC236}">
                    <a16:creationId xmlns:a16="http://schemas.microsoft.com/office/drawing/2014/main" id="{1C72B141-327F-4829-99F8-019BA267CE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99" name="Rectangle 3021">
                <a:extLst>
                  <a:ext uri="{FF2B5EF4-FFF2-40B4-BE49-F238E27FC236}">
                    <a16:creationId xmlns:a16="http://schemas.microsoft.com/office/drawing/2014/main" id="{D81419A8-BDDD-4851-9A34-45579DD9A4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0" name="Rectangle 3022">
                <a:extLst>
                  <a:ext uri="{FF2B5EF4-FFF2-40B4-BE49-F238E27FC236}">
                    <a16:creationId xmlns:a16="http://schemas.microsoft.com/office/drawing/2014/main" id="{8E9EE58B-653B-4CFD-97E4-E569A8909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1" name="Rectangle 3023">
                <a:extLst>
                  <a:ext uri="{FF2B5EF4-FFF2-40B4-BE49-F238E27FC236}">
                    <a16:creationId xmlns:a16="http://schemas.microsoft.com/office/drawing/2014/main" id="{3A162CDD-4227-45AA-BCEC-1955196B84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2" name="Rectangle 3024">
                <a:extLst>
                  <a:ext uri="{FF2B5EF4-FFF2-40B4-BE49-F238E27FC236}">
                    <a16:creationId xmlns:a16="http://schemas.microsoft.com/office/drawing/2014/main" id="{ABA69B47-7805-490E-B10A-6C14507F80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3" name="Rectangle 3025">
                <a:extLst>
                  <a:ext uri="{FF2B5EF4-FFF2-40B4-BE49-F238E27FC236}">
                    <a16:creationId xmlns:a16="http://schemas.microsoft.com/office/drawing/2014/main" id="{30296DA2-9E76-49CB-93C2-FE6DD420B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4" name="Rectangle 3026">
                <a:extLst>
                  <a:ext uri="{FF2B5EF4-FFF2-40B4-BE49-F238E27FC236}">
                    <a16:creationId xmlns:a16="http://schemas.microsoft.com/office/drawing/2014/main" id="{EBBB3701-33DF-429F-A7CA-17DBB7B49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5" name="Rectangle 3027">
                <a:extLst>
                  <a:ext uri="{FF2B5EF4-FFF2-40B4-BE49-F238E27FC236}">
                    <a16:creationId xmlns:a16="http://schemas.microsoft.com/office/drawing/2014/main" id="{D231A06F-62AA-4CAD-95F5-514AC84B82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6" name="Rectangle 3028">
                <a:extLst>
                  <a:ext uri="{FF2B5EF4-FFF2-40B4-BE49-F238E27FC236}">
                    <a16:creationId xmlns:a16="http://schemas.microsoft.com/office/drawing/2014/main" id="{C8BDE119-1800-4569-9F4A-F1BA94BCA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7" name="Rectangle 3029">
                <a:extLst>
                  <a:ext uri="{FF2B5EF4-FFF2-40B4-BE49-F238E27FC236}">
                    <a16:creationId xmlns:a16="http://schemas.microsoft.com/office/drawing/2014/main" id="{47AB2EE1-31EE-4109-88F4-5A25C92F43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8" name="Rectangle 3030">
                <a:extLst>
                  <a:ext uri="{FF2B5EF4-FFF2-40B4-BE49-F238E27FC236}">
                    <a16:creationId xmlns:a16="http://schemas.microsoft.com/office/drawing/2014/main" id="{4408BA66-2324-4259-808E-CE9C101D70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09" name="Rectangle 3031">
                <a:extLst>
                  <a:ext uri="{FF2B5EF4-FFF2-40B4-BE49-F238E27FC236}">
                    <a16:creationId xmlns:a16="http://schemas.microsoft.com/office/drawing/2014/main" id="{0817D698-183A-4F96-B954-CF815C6CD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0" name="Rectangle 3032">
                <a:extLst>
                  <a:ext uri="{FF2B5EF4-FFF2-40B4-BE49-F238E27FC236}">
                    <a16:creationId xmlns:a16="http://schemas.microsoft.com/office/drawing/2014/main" id="{4A0712FD-8BA1-4B92-9ED4-F40B145161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1" name="Rectangle 3033">
                <a:extLst>
                  <a:ext uri="{FF2B5EF4-FFF2-40B4-BE49-F238E27FC236}">
                    <a16:creationId xmlns:a16="http://schemas.microsoft.com/office/drawing/2014/main" id="{5382C548-B879-4A08-8DBA-F9C1C86134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2" name="Rectangle 3034">
                <a:extLst>
                  <a:ext uri="{FF2B5EF4-FFF2-40B4-BE49-F238E27FC236}">
                    <a16:creationId xmlns:a16="http://schemas.microsoft.com/office/drawing/2014/main" id="{FB072F8E-BAFF-4E7B-A2BE-74EF6FF1A4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3" name="Rectangle 3035">
                <a:extLst>
                  <a:ext uri="{FF2B5EF4-FFF2-40B4-BE49-F238E27FC236}">
                    <a16:creationId xmlns:a16="http://schemas.microsoft.com/office/drawing/2014/main" id="{8693EFFB-907F-4854-A742-4888498E50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4" name="Rectangle 3036">
                <a:extLst>
                  <a:ext uri="{FF2B5EF4-FFF2-40B4-BE49-F238E27FC236}">
                    <a16:creationId xmlns:a16="http://schemas.microsoft.com/office/drawing/2014/main" id="{11920FAE-E2D2-48ED-85F6-83C1E86D1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5" name="Rectangle 3037">
                <a:extLst>
                  <a:ext uri="{FF2B5EF4-FFF2-40B4-BE49-F238E27FC236}">
                    <a16:creationId xmlns:a16="http://schemas.microsoft.com/office/drawing/2014/main" id="{07A533CE-3677-49E7-A30B-45E9508C1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6" name="Rectangle 3038">
                <a:extLst>
                  <a:ext uri="{FF2B5EF4-FFF2-40B4-BE49-F238E27FC236}">
                    <a16:creationId xmlns:a16="http://schemas.microsoft.com/office/drawing/2014/main" id="{5F74F492-5DD6-40FF-AF3E-8BB411B594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7" name="Rectangle 3039">
                <a:extLst>
                  <a:ext uri="{FF2B5EF4-FFF2-40B4-BE49-F238E27FC236}">
                    <a16:creationId xmlns:a16="http://schemas.microsoft.com/office/drawing/2014/main" id="{DBFAEF4B-E7CB-4DE8-BA84-94E1C2510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8" name="Rectangle 3040">
                <a:extLst>
                  <a:ext uri="{FF2B5EF4-FFF2-40B4-BE49-F238E27FC236}">
                    <a16:creationId xmlns:a16="http://schemas.microsoft.com/office/drawing/2014/main" id="{6B377940-0F8E-461F-9FD7-4C01F69EF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19" name="Rectangle 3041">
                <a:extLst>
                  <a:ext uri="{FF2B5EF4-FFF2-40B4-BE49-F238E27FC236}">
                    <a16:creationId xmlns:a16="http://schemas.microsoft.com/office/drawing/2014/main" id="{F2C73CF4-4DBE-4F2B-85B4-A77B038DE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0" name="Rectangle 3042">
                <a:extLst>
                  <a:ext uri="{FF2B5EF4-FFF2-40B4-BE49-F238E27FC236}">
                    <a16:creationId xmlns:a16="http://schemas.microsoft.com/office/drawing/2014/main" id="{A793E2EC-5392-4D40-B97D-3F58D1CC9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1" name="Rectangle 3043">
                <a:extLst>
                  <a:ext uri="{FF2B5EF4-FFF2-40B4-BE49-F238E27FC236}">
                    <a16:creationId xmlns:a16="http://schemas.microsoft.com/office/drawing/2014/main" id="{1A6117BF-A8F1-43EE-A97E-3CFDF1C4D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2" name="Rectangle 3044">
                <a:extLst>
                  <a:ext uri="{FF2B5EF4-FFF2-40B4-BE49-F238E27FC236}">
                    <a16:creationId xmlns:a16="http://schemas.microsoft.com/office/drawing/2014/main" id="{A96CB410-165B-4184-AA96-2E3D8C4E15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3" name="Rectangle 3045">
                <a:extLst>
                  <a:ext uri="{FF2B5EF4-FFF2-40B4-BE49-F238E27FC236}">
                    <a16:creationId xmlns:a16="http://schemas.microsoft.com/office/drawing/2014/main" id="{DC3082C8-0609-4E4A-9875-CAAFFBFA6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4" name="Rectangle 3046">
                <a:extLst>
                  <a:ext uri="{FF2B5EF4-FFF2-40B4-BE49-F238E27FC236}">
                    <a16:creationId xmlns:a16="http://schemas.microsoft.com/office/drawing/2014/main" id="{9A3B6027-CC6D-41D4-B2FA-1CB097956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5" name="Rectangle 3047">
                <a:extLst>
                  <a:ext uri="{FF2B5EF4-FFF2-40B4-BE49-F238E27FC236}">
                    <a16:creationId xmlns:a16="http://schemas.microsoft.com/office/drawing/2014/main" id="{C059F21B-44DF-4C9A-BA4F-0D34EE8CF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6" name="Rectangle 3048">
                <a:extLst>
                  <a:ext uri="{FF2B5EF4-FFF2-40B4-BE49-F238E27FC236}">
                    <a16:creationId xmlns:a16="http://schemas.microsoft.com/office/drawing/2014/main" id="{FBFE9AE9-C678-4B79-989A-54FE7F59CB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7" name="Rectangle 3049">
                <a:extLst>
                  <a:ext uri="{FF2B5EF4-FFF2-40B4-BE49-F238E27FC236}">
                    <a16:creationId xmlns:a16="http://schemas.microsoft.com/office/drawing/2014/main" id="{DA90B0D9-1589-4594-849F-572DC2CFF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8" name="Rectangle 3050">
                <a:extLst>
                  <a:ext uri="{FF2B5EF4-FFF2-40B4-BE49-F238E27FC236}">
                    <a16:creationId xmlns:a16="http://schemas.microsoft.com/office/drawing/2014/main" id="{D1E42B49-2E4A-404C-B625-0F231175A8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29" name="Rectangle 3051">
                <a:extLst>
                  <a:ext uri="{FF2B5EF4-FFF2-40B4-BE49-F238E27FC236}">
                    <a16:creationId xmlns:a16="http://schemas.microsoft.com/office/drawing/2014/main" id="{89B424D9-DC01-43E1-A5FB-49B7B91B0A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0" name="Rectangle 3052">
                <a:extLst>
                  <a:ext uri="{FF2B5EF4-FFF2-40B4-BE49-F238E27FC236}">
                    <a16:creationId xmlns:a16="http://schemas.microsoft.com/office/drawing/2014/main" id="{A6D2F910-59DF-46E7-A320-DF6CE50440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1" name="Rectangle 3053">
                <a:extLst>
                  <a:ext uri="{FF2B5EF4-FFF2-40B4-BE49-F238E27FC236}">
                    <a16:creationId xmlns:a16="http://schemas.microsoft.com/office/drawing/2014/main" id="{44C8A96D-2DEA-4C34-AE7D-B8FFBBB1C6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2" name="Rectangle 3054">
                <a:extLst>
                  <a:ext uri="{FF2B5EF4-FFF2-40B4-BE49-F238E27FC236}">
                    <a16:creationId xmlns:a16="http://schemas.microsoft.com/office/drawing/2014/main" id="{43C5EA2F-DE4D-428A-800D-0F15BD3A59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3" name="Rectangle 3055">
                <a:extLst>
                  <a:ext uri="{FF2B5EF4-FFF2-40B4-BE49-F238E27FC236}">
                    <a16:creationId xmlns:a16="http://schemas.microsoft.com/office/drawing/2014/main" id="{F560E7EE-890F-4913-A55B-EB05C974A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4" name="Rectangle 3056">
                <a:extLst>
                  <a:ext uri="{FF2B5EF4-FFF2-40B4-BE49-F238E27FC236}">
                    <a16:creationId xmlns:a16="http://schemas.microsoft.com/office/drawing/2014/main" id="{89480BDE-B20F-4E7D-AC99-F9DA1E8B7C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5" name="Rectangle 3057">
                <a:extLst>
                  <a:ext uri="{FF2B5EF4-FFF2-40B4-BE49-F238E27FC236}">
                    <a16:creationId xmlns:a16="http://schemas.microsoft.com/office/drawing/2014/main" id="{7E8DECC9-54AD-4D61-9DAB-758CF3B6B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6" name="Rectangle 3058">
                <a:extLst>
                  <a:ext uri="{FF2B5EF4-FFF2-40B4-BE49-F238E27FC236}">
                    <a16:creationId xmlns:a16="http://schemas.microsoft.com/office/drawing/2014/main" id="{2BBDB21B-6BCD-4456-B9A2-52A9705E50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7" name="Rectangle 3059">
                <a:extLst>
                  <a:ext uri="{FF2B5EF4-FFF2-40B4-BE49-F238E27FC236}">
                    <a16:creationId xmlns:a16="http://schemas.microsoft.com/office/drawing/2014/main" id="{8336B215-AEAB-4D36-A770-61F602C01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8" name="Rectangle 3060">
                <a:extLst>
                  <a:ext uri="{FF2B5EF4-FFF2-40B4-BE49-F238E27FC236}">
                    <a16:creationId xmlns:a16="http://schemas.microsoft.com/office/drawing/2014/main" id="{D50AB3A2-B8C4-4766-BDA7-57FAC9A61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39" name="Rectangle 3061">
                <a:extLst>
                  <a:ext uri="{FF2B5EF4-FFF2-40B4-BE49-F238E27FC236}">
                    <a16:creationId xmlns:a16="http://schemas.microsoft.com/office/drawing/2014/main" id="{6840AD6A-843C-4980-8D6E-F06A24EA5F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0" name="Rectangle 3062">
                <a:extLst>
                  <a:ext uri="{FF2B5EF4-FFF2-40B4-BE49-F238E27FC236}">
                    <a16:creationId xmlns:a16="http://schemas.microsoft.com/office/drawing/2014/main" id="{5EDF0C16-4658-4F2F-B558-372D93F9D6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1" name="Rectangle 3063">
                <a:extLst>
                  <a:ext uri="{FF2B5EF4-FFF2-40B4-BE49-F238E27FC236}">
                    <a16:creationId xmlns:a16="http://schemas.microsoft.com/office/drawing/2014/main" id="{78192246-A446-4858-9B4B-B184E17C4F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2" name="Rectangle 3064">
                <a:extLst>
                  <a:ext uri="{FF2B5EF4-FFF2-40B4-BE49-F238E27FC236}">
                    <a16:creationId xmlns:a16="http://schemas.microsoft.com/office/drawing/2014/main" id="{B6DEDB90-1AC8-4035-BABC-3797CCD8F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3" name="Rectangle 3065">
                <a:extLst>
                  <a:ext uri="{FF2B5EF4-FFF2-40B4-BE49-F238E27FC236}">
                    <a16:creationId xmlns:a16="http://schemas.microsoft.com/office/drawing/2014/main" id="{9116F261-3D18-4BB3-9FE5-3FC7414050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4" name="Rectangle 3066">
                <a:extLst>
                  <a:ext uri="{FF2B5EF4-FFF2-40B4-BE49-F238E27FC236}">
                    <a16:creationId xmlns:a16="http://schemas.microsoft.com/office/drawing/2014/main" id="{705212E8-8917-402E-8486-6B29094F14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5" name="Rectangle 3067">
                <a:extLst>
                  <a:ext uri="{FF2B5EF4-FFF2-40B4-BE49-F238E27FC236}">
                    <a16:creationId xmlns:a16="http://schemas.microsoft.com/office/drawing/2014/main" id="{8E385D77-F379-4544-AE50-0A8121D64C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6" name="Rectangle 3068">
                <a:extLst>
                  <a:ext uri="{FF2B5EF4-FFF2-40B4-BE49-F238E27FC236}">
                    <a16:creationId xmlns:a16="http://schemas.microsoft.com/office/drawing/2014/main" id="{7983B25A-8537-435B-8326-6AF1D06F6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7" name="Rectangle 3069">
                <a:extLst>
                  <a:ext uri="{FF2B5EF4-FFF2-40B4-BE49-F238E27FC236}">
                    <a16:creationId xmlns:a16="http://schemas.microsoft.com/office/drawing/2014/main" id="{17813329-A861-44B7-8357-426F557396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8" name="Rectangle 3070">
                <a:extLst>
                  <a:ext uri="{FF2B5EF4-FFF2-40B4-BE49-F238E27FC236}">
                    <a16:creationId xmlns:a16="http://schemas.microsoft.com/office/drawing/2014/main" id="{B41473FA-B1D2-4987-B299-BD8850966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49" name="Rectangle 3071">
                <a:extLst>
                  <a:ext uri="{FF2B5EF4-FFF2-40B4-BE49-F238E27FC236}">
                    <a16:creationId xmlns:a16="http://schemas.microsoft.com/office/drawing/2014/main" id="{638C7267-CBDA-449C-AA97-A21E01F471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0" name="Rectangle 3072">
                <a:extLst>
                  <a:ext uri="{FF2B5EF4-FFF2-40B4-BE49-F238E27FC236}">
                    <a16:creationId xmlns:a16="http://schemas.microsoft.com/office/drawing/2014/main" id="{3310C712-A3E9-4332-BD2C-54C3077DC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1" name="Rectangle 3073">
                <a:extLst>
                  <a:ext uri="{FF2B5EF4-FFF2-40B4-BE49-F238E27FC236}">
                    <a16:creationId xmlns:a16="http://schemas.microsoft.com/office/drawing/2014/main" id="{916C856A-5D2E-4075-B958-EC92D32159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2" name="Rectangle 3074">
                <a:extLst>
                  <a:ext uri="{FF2B5EF4-FFF2-40B4-BE49-F238E27FC236}">
                    <a16:creationId xmlns:a16="http://schemas.microsoft.com/office/drawing/2014/main" id="{458820DB-2719-4ECB-9634-655CE7B373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3" name="Rectangle 3075">
                <a:extLst>
                  <a:ext uri="{FF2B5EF4-FFF2-40B4-BE49-F238E27FC236}">
                    <a16:creationId xmlns:a16="http://schemas.microsoft.com/office/drawing/2014/main" id="{56AB2AAB-DF67-42DA-9554-5174FFEE48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4" name="Rectangle 3076">
                <a:extLst>
                  <a:ext uri="{FF2B5EF4-FFF2-40B4-BE49-F238E27FC236}">
                    <a16:creationId xmlns:a16="http://schemas.microsoft.com/office/drawing/2014/main" id="{AA8C6CA8-F17C-4626-8266-7B160497FD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5" name="Rectangle 3077">
                <a:extLst>
                  <a:ext uri="{FF2B5EF4-FFF2-40B4-BE49-F238E27FC236}">
                    <a16:creationId xmlns:a16="http://schemas.microsoft.com/office/drawing/2014/main" id="{CCAAA62C-6B75-470E-8872-541293460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6" name="Rectangle 3078">
                <a:extLst>
                  <a:ext uri="{FF2B5EF4-FFF2-40B4-BE49-F238E27FC236}">
                    <a16:creationId xmlns:a16="http://schemas.microsoft.com/office/drawing/2014/main" id="{C9D7FBED-B442-4AE9-98E8-D8A9A5EED8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7" name="Rectangle 3079">
                <a:extLst>
                  <a:ext uri="{FF2B5EF4-FFF2-40B4-BE49-F238E27FC236}">
                    <a16:creationId xmlns:a16="http://schemas.microsoft.com/office/drawing/2014/main" id="{AAE0897A-33FA-4FBB-B785-6181071394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8" name="Rectangle 3080">
                <a:extLst>
                  <a:ext uri="{FF2B5EF4-FFF2-40B4-BE49-F238E27FC236}">
                    <a16:creationId xmlns:a16="http://schemas.microsoft.com/office/drawing/2014/main" id="{B5C9F3D3-33FF-4F27-AC26-EEE02286EA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59" name="Rectangle 3081">
                <a:extLst>
                  <a:ext uri="{FF2B5EF4-FFF2-40B4-BE49-F238E27FC236}">
                    <a16:creationId xmlns:a16="http://schemas.microsoft.com/office/drawing/2014/main" id="{F8B20FC0-8F7A-40F9-9348-D6208AF5E1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0" name="Rectangle 3082">
                <a:extLst>
                  <a:ext uri="{FF2B5EF4-FFF2-40B4-BE49-F238E27FC236}">
                    <a16:creationId xmlns:a16="http://schemas.microsoft.com/office/drawing/2014/main" id="{4BE92D23-D2E3-4FD7-8F79-2E84C57711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1" name="Rectangle 3083">
                <a:extLst>
                  <a:ext uri="{FF2B5EF4-FFF2-40B4-BE49-F238E27FC236}">
                    <a16:creationId xmlns:a16="http://schemas.microsoft.com/office/drawing/2014/main" id="{FBB30EC8-3333-476E-B96D-06BE8A1162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2" name="Rectangle 3084">
                <a:extLst>
                  <a:ext uri="{FF2B5EF4-FFF2-40B4-BE49-F238E27FC236}">
                    <a16:creationId xmlns:a16="http://schemas.microsoft.com/office/drawing/2014/main" id="{948707F2-EB89-49D1-80B4-D5F2200EC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3" name="Rectangle 3085">
                <a:extLst>
                  <a:ext uri="{FF2B5EF4-FFF2-40B4-BE49-F238E27FC236}">
                    <a16:creationId xmlns:a16="http://schemas.microsoft.com/office/drawing/2014/main" id="{21E058F9-6C20-4AA9-A0EA-9972D101F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4" name="Rectangle 3086">
                <a:extLst>
                  <a:ext uri="{FF2B5EF4-FFF2-40B4-BE49-F238E27FC236}">
                    <a16:creationId xmlns:a16="http://schemas.microsoft.com/office/drawing/2014/main" id="{94D17A73-0586-4BAB-B205-C3BC9D141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5" name="Rectangle 3087">
                <a:extLst>
                  <a:ext uri="{FF2B5EF4-FFF2-40B4-BE49-F238E27FC236}">
                    <a16:creationId xmlns:a16="http://schemas.microsoft.com/office/drawing/2014/main" id="{3E46784F-1159-4AAA-BFDC-617C6B1E5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6" name="Rectangle 3088">
                <a:extLst>
                  <a:ext uri="{FF2B5EF4-FFF2-40B4-BE49-F238E27FC236}">
                    <a16:creationId xmlns:a16="http://schemas.microsoft.com/office/drawing/2014/main" id="{2CC70192-CA5B-4284-9F71-3A384522DB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7" name="Rectangle 3089">
                <a:extLst>
                  <a:ext uri="{FF2B5EF4-FFF2-40B4-BE49-F238E27FC236}">
                    <a16:creationId xmlns:a16="http://schemas.microsoft.com/office/drawing/2014/main" id="{A8FB4FE9-3ADB-43F4-A33E-632EF862A0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8" name="Rectangle 3090">
                <a:extLst>
                  <a:ext uri="{FF2B5EF4-FFF2-40B4-BE49-F238E27FC236}">
                    <a16:creationId xmlns:a16="http://schemas.microsoft.com/office/drawing/2014/main" id="{9FABB33E-3516-4921-975C-EDE9B8AB81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69" name="Rectangle 3091">
                <a:extLst>
                  <a:ext uri="{FF2B5EF4-FFF2-40B4-BE49-F238E27FC236}">
                    <a16:creationId xmlns:a16="http://schemas.microsoft.com/office/drawing/2014/main" id="{6926C8FE-FABA-4A4C-A4B4-94729CF4E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0" name="Rectangle 3092">
                <a:extLst>
                  <a:ext uri="{FF2B5EF4-FFF2-40B4-BE49-F238E27FC236}">
                    <a16:creationId xmlns:a16="http://schemas.microsoft.com/office/drawing/2014/main" id="{0E78DF84-5C00-4EFA-A683-C8B171707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1" name="Rectangle 3093">
                <a:extLst>
                  <a:ext uri="{FF2B5EF4-FFF2-40B4-BE49-F238E27FC236}">
                    <a16:creationId xmlns:a16="http://schemas.microsoft.com/office/drawing/2014/main" id="{99598ED9-E024-4106-8FDB-0884C23C3C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2" name="Rectangle 3094">
                <a:extLst>
                  <a:ext uri="{FF2B5EF4-FFF2-40B4-BE49-F238E27FC236}">
                    <a16:creationId xmlns:a16="http://schemas.microsoft.com/office/drawing/2014/main" id="{D85AA898-F404-4C1B-B0C6-5A5FDBD2A0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3" name="Rectangle 3095">
                <a:extLst>
                  <a:ext uri="{FF2B5EF4-FFF2-40B4-BE49-F238E27FC236}">
                    <a16:creationId xmlns:a16="http://schemas.microsoft.com/office/drawing/2014/main" id="{D1160CE2-DB62-4BBD-A00E-AE32876006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4" name="Rectangle 3096">
                <a:extLst>
                  <a:ext uri="{FF2B5EF4-FFF2-40B4-BE49-F238E27FC236}">
                    <a16:creationId xmlns:a16="http://schemas.microsoft.com/office/drawing/2014/main" id="{76F24DCE-E29A-4ADD-A69C-335593C509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5" name="Rectangle 3097">
                <a:extLst>
                  <a:ext uri="{FF2B5EF4-FFF2-40B4-BE49-F238E27FC236}">
                    <a16:creationId xmlns:a16="http://schemas.microsoft.com/office/drawing/2014/main" id="{35B23DE6-680E-4DF6-B31F-E51A374FA1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6" name="Rectangle 3098">
                <a:extLst>
                  <a:ext uri="{FF2B5EF4-FFF2-40B4-BE49-F238E27FC236}">
                    <a16:creationId xmlns:a16="http://schemas.microsoft.com/office/drawing/2014/main" id="{3B51D05F-1C23-4117-A169-CC4FB49EAB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7" name="Rectangle 3099">
                <a:extLst>
                  <a:ext uri="{FF2B5EF4-FFF2-40B4-BE49-F238E27FC236}">
                    <a16:creationId xmlns:a16="http://schemas.microsoft.com/office/drawing/2014/main" id="{CD128F8B-BAA5-4F5E-AD7E-6EDE4BC487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8" name="Rectangle 3100">
                <a:extLst>
                  <a:ext uri="{FF2B5EF4-FFF2-40B4-BE49-F238E27FC236}">
                    <a16:creationId xmlns:a16="http://schemas.microsoft.com/office/drawing/2014/main" id="{990FEF31-239C-4E76-B97C-7770D19EE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79" name="Rectangle 3101">
                <a:extLst>
                  <a:ext uri="{FF2B5EF4-FFF2-40B4-BE49-F238E27FC236}">
                    <a16:creationId xmlns:a16="http://schemas.microsoft.com/office/drawing/2014/main" id="{51570E0D-8C17-47E0-BD50-E118EA159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0" name="Rectangle 3102">
                <a:extLst>
                  <a:ext uri="{FF2B5EF4-FFF2-40B4-BE49-F238E27FC236}">
                    <a16:creationId xmlns:a16="http://schemas.microsoft.com/office/drawing/2014/main" id="{49F3BCC6-517E-4AEC-8013-5754C83594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1" name="Rectangle 3103">
                <a:extLst>
                  <a:ext uri="{FF2B5EF4-FFF2-40B4-BE49-F238E27FC236}">
                    <a16:creationId xmlns:a16="http://schemas.microsoft.com/office/drawing/2014/main" id="{387C2D16-2E6C-4FDB-A927-8F86DA40F8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2" name="Rectangle 3104">
                <a:extLst>
                  <a:ext uri="{FF2B5EF4-FFF2-40B4-BE49-F238E27FC236}">
                    <a16:creationId xmlns:a16="http://schemas.microsoft.com/office/drawing/2014/main" id="{77AD4057-3B7C-47CF-B9AB-2BB8450E7E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3" name="Rectangle 3105">
                <a:extLst>
                  <a:ext uri="{FF2B5EF4-FFF2-40B4-BE49-F238E27FC236}">
                    <a16:creationId xmlns:a16="http://schemas.microsoft.com/office/drawing/2014/main" id="{9876845B-E788-4611-B241-82938CB90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4" name="Rectangle 3106">
                <a:extLst>
                  <a:ext uri="{FF2B5EF4-FFF2-40B4-BE49-F238E27FC236}">
                    <a16:creationId xmlns:a16="http://schemas.microsoft.com/office/drawing/2014/main" id="{0D15381C-ED54-4EED-8544-735FCD1B4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5" name="Rectangle 3107">
                <a:extLst>
                  <a:ext uri="{FF2B5EF4-FFF2-40B4-BE49-F238E27FC236}">
                    <a16:creationId xmlns:a16="http://schemas.microsoft.com/office/drawing/2014/main" id="{8CA90C18-B6E1-4C42-93AC-237D111EF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6" name="Rectangle 3108">
                <a:extLst>
                  <a:ext uri="{FF2B5EF4-FFF2-40B4-BE49-F238E27FC236}">
                    <a16:creationId xmlns:a16="http://schemas.microsoft.com/office/drawing/2014/main" id="{B2CF453D-C9E5-420F-A189-C8A360BF3A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7" name="Rectangle 3109">
                <a:extLst>
                  <a:ext uri="{FF2B5EF4-FFF2-40B4-BE49-F238E27FC236}">
                    <a16:creationId xmlns:a16="http://schemas.microsoft.com/office/drawing/2014/main" id="{E4459A0A-642A-4540-9416-51583E5FA6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8" name="Rectangle 3110">
                <a:extLst>
                  <a:ext uri="{FF2B5EF4-FFF2-40B4-BE49-F238E27FC236}">
                    <a16:creationId xmlns:a16="http://schemas.microsoft.com/office/drawing/2014/main" id="{BBD1769E-94E8-4C67-A4D5-2E8287CE5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89" name="Rectangle 3111">
                <a:extLst>
                  <a:ext uri="{FF2B5EF4-FFF2-40B4-BE49-F238E27FC236}">
                    <a16:creationId xmlns:a16="http://schemas.microsoft.com/office/drawing/2014/main" id="{6F1DBE99-2880-49D2-9E3C-E84A0D9EC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0" name="Rectangle 3112">
                <a:extLst>
                  <a:ext uri="{FF2B5EF4-FFF2-40B4-BE49-F238E27FC236}">
                    <a16:creationId xmlns:a16="http://schemas.microsoft.com/office/drawing/2014/main" id="{3233EF74-40E6-4582-BA1E-A1D86B0EA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1" name="Rectangle 3113">
                <a:extLst>
                  <a:ext uri="{FF2B5EF4-FFF2-40B4-BE49-F238E27FC236}">
                    <a16:creationId xmlns:a16="http://schemas.microsoft.com/office/drawing/2014/main" id="{05E273FC-4E4A-4D94-81C4-C42A7A28A2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2" name="Rectangle 3114">
                <a:extLst>
                  <a:ext uri="{FF2B5EF4-FFF2-40B4-BE49-F238E27FC236}">
                    <a16:creationId xmlns:a16="http://schemas.microsoft.com/office/drawing/2014/main" id="{EB1C7475-7A64-4C7B-8CFB-51A3CA2C1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3" name="Rectangle 3115">
                <a:extLst>
                  <a:ext uri="{FF2B5EF4-FFF2-40B4-BE49-F238E27FC236}">
                    <a16:creationId xmlns:a16="http://schemas.microsoft.com/office/drawing/2014/main" id="{0635E21E-2253-45AA-BC41-4A9FC4686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4" name="Rectangle 3116">
                <a:extLst>
                  <a:ext uri="{FF2B5EF4-FFF2-40B4-BE49-F238E27FC236}">
                    <a16:creationId xmlns:a16="http://schemas.microsoft.com/office/drawing/2014/main" id="{28E4C040-6866-4B14-911D-A1E0C4C3B0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5" name="Rectangle 3117">
                <a:extLst>
                  <a:ext uri="{FF2B5EF4-FFF2-40B4-BE49-F238E27FC236}">
                    <a16:creationId xmlns:a16="http://schemas.microsoft.com/office/drawing/2014/main" id="{1E7B5B1E-A56A-4D0D-82FF-952C96E90E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6" name="Rectangle 3118">
                <a:extLst>
                  <a:ext uri="{FF2B5EF4-FFF2-40B4-BE49-F238E27FC236}">
                    <a16:creationId xmlns:a16="http://schemas.microsoft.com/office/drawing/2014/main" id="{83D116E8-23BF-4DEC-B6A3-21EC0B5397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7" name="Rectangle 3119">
                <a:extLst>
                  <a:ext uri="{FF2B5EF4-FFF2-40B4-BE49-F238E27FC236}">
                    <a16:creationId xmlns:a16="http://schemas.microsoft.com/office/drawing/2014/main" id="{27C801C7-5F36-46AF-944B-4D27C7589A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8" name="Rectangle 3120">
                <a:extLst>
                  <a:ext uri="{FF2B5EF4-FFF2-40B4-BE49-F238E27FC236}">
                    <a16:creationId xmlns:a16="http://schemas.microsoft.com/office/drawing/2014/main" id="{1A9C719E-2AD8-4E14-8246-FA6883D48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599" name="Rectangle 3121">
                <a:extLst>
                  <a:ext uri="{FF2B5EF4-FFF2-40B4-BE49-F238E27FC236}">
                    <a16:creationId xmlns:a16="http://schemas.microsoft.com/office/drawing/2014/main" id="{1B3FA240-58BD-46A8-907E-13F858A87D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0" name="Rectangle 3122">
                <a:extLst>
                  <a:ext uri="{FF2B5EF4-FFF2-40B4-BE49-F238E27FC236}">
                    <a16:creationId xmlns:a16="http://schemas.microsoft.com/office/drawing/2014/main" id="{5B42C504-05A5-4F3C-83BD-F2CD445CDC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1" name="Rectangle 3123">
                <a:extLst>
                  <a:ext uri="{FF2B5EF4-FFF2-40B4-BE49-F238E27FC236}">
                    <a16:creationId xmlns:a16="http://schemas.microsoft.com/office/drawing/2014/main" id="{E6BFC635-8BDE-4A22-AF7E-4ACF2528D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2" name="Rectangle 3124">
                <a:extLst>
                  <a:ext uri="{FF2B5EF4-FFF2-40B4-BE49-F238E27FC236}">
                    <a16:creationId xmlns:a16="http://schemas.microsoft.com/office/drawing/2014/main" id="{6D655B86-E14D-4E23-8BD4-C12118D3D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3" name="Rectangle 3125">
                <a:extLst>
                  <a:ext uri="{FF2B5EF4-FFF2-40B4-BE49-F238E27FC236}">
                    <a16:creationId xmlns:a16="http://schemas.microsoft.com/office/drawing/2014/main" id="{A5B234AC-ED64-4A7A-869B-F5957F6AC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4" name="Rectangle 3126">
                <a:extLst>
                  <a:ext uri="{FF2B5EF4-FFF2-40B4-BE49-F238E27FC236}">
                    <a16:creationId xmlns:a16="http://schemas.microsoft.com/office/drawing/2014/main" id="{14268D33-5CCA-44F1-8DB5-A5839CBD2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5" name="Rectangle 3127">
                <a:extLst>
                  <a:ext uri="{FF2B5EF4-FFF2-40B4-BE49-F238E27FC236}">
                    <a16:creationId xmlns:a16="http://schemas.microsoft.com/office/drawing/2014/main" id="{AA3BF1D4-AE9E-426E-9B14-9E3AE95C9B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6" name="Rectangle 3128">
                <a:extLst>
                  <a:ext uri="{FF2B5EF4-FFF2-40B4-BE49-F238E27FC236}">
                    <a16:creationId xmlns:a16="http://schemas.microsoft.com/office/drawing/2014/main" id="{E5829E85-61C3-4EA2-93D4-6E4F31CE53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7" name="Rectangle 3129">
                <a:extLst>
                  <a:ext uri="{FF2B5EF4-FFF2-40B4-BE49-F238E27FC236}">
                    <a16:creationId xmlns:a16="http://schemas.microsoft.com/office/drawing/2014/main" id="{4C34F191-1E01-4F98-84B1-6589FFC133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8" name="Rectangle 3130">
                <a:extLst>
                  <a:ext uri="{FF2B5EF4-FFF2-40B4-BE49-F238E27FC236}">
                    <a16:creationId xmlns:a16="http://schemas.microsoft.com/office/drawing/2014/main" id="{57BC5E03-C2ED-4376-96F5-AEB880382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09" name="Rectangle 3131">
                <a:extLst>
                  <a:ext uri="{FF2B5EF4-FFF2-40B4-BE49-F238E27FC236}">
                    <a16:creationId xmlns:a16="http://schemas.microsoft.com/office/drawing/2014/main" id="{8D2948EE-EB69-4267-BE01-DC816AC8CC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0" name="Rectangle 3132">
                <a:extLst>
                  <a:ext uri="{FF2B5EF4-FFF2-40B4-BE49-F238E27FC236}">
                    <a16:creationId xmlns:a16="http://schemas.microsoft.com/office/drawing/2014/main" id="{ADAE06C9-65E2-4AA2-B5D6-FFC14EC86B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1" name="Rectangle 3133">
                <a:extLst>
                  <a:ext uri="{FF2B5EF4-FFF2-40B4-BE49-F238E27FC236}">
                    <a16:creationId xmlns:a16="http://schemas.microsoft.com/office/drawing/2014/main" id="{6B931987-DBB9-46E7-8141-1C4E1C2B2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2" name="Rectangle 3134">
                <a:extLst>
                  <a:ext uri="{FF2B5EF4-FFF2-40B4-BE49-F238E27FC236}">
                    <a16:creationId xmlns:a16="http://schemas.microsoft.com/office/drawing/2014/main" id="{0C4ED4AB-0EF2-4E73-811B-4B0DB1EBC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3" name="Rectangle 3135">
                <a:extLst>
                  <a:ext uri="{FF2B5EF4-FFF2-40B4-BE49-F238E27FC236}">
                    <a16:creationId xmlns:a16="http://schemas.microsoft.com/office/drawing/2014/main" id="{E885B762-936E-4886-AD72-AF8D26664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4" name="Rectangle 3136">
                <a:extLst>
                  <a:ext uri="{FF2B5EF4-FFF2-40B4-BE49-F238E27FC236}">
                    <a16:creationId xmlns:a16="http://schemas.microsoft.com/office/drawing/2014/main" id="{74AD7A0C-2253-4548-9C47-990C66C73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5" name="Rectangle 3137">
                <a:extLst>
                  <a:ext uri="{FF2B5EF4-FFF2-40B4-BE49-F238E27FC236}">
                    <a16:creationId xmlns:a16="http://schemas.microsoft.com/office/drawing/2014/main" id="{5F5DECC2-D9AB-4E11-A7C7-44AE1278E2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6" name="Rectangle 3138">
                <a:extLst>
                  <a:ext uri="{FF2B5EF4-FFF2-40B4-BE49-F238E27FC236}">
                    <a16:creationId xmlns:a16="http://schemas.microsoft.com/office/drawing/2014/main" id="{5D956817-81A2-4738-A2F1-A4FD14FEFD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7" name="Rectangle 3139">
                <a:extLst>
                  <a:ext uri="{FF2B5EF4-FFF2-40B4-BE49-F238E27FC236}">
                    <a16:creationId xmlns:a16="http://schemas.microsoft.com/office/drawing/2014/main" id="{8676E2F2-2BD8-43FA-86E5-6EA47BEAE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8" name="Rectangle 3140">
                <a:extLst>
                  <a:ext uri="{FF2B5EF4-FFF2-40B4-BE49-F238E27FC236}">
                    <a16:creationId xmlns:a16="http://schemas.microsoft.com/office/drawing/2014/main" id="{5BC90F79-A2EA-48CB-B110-47E1B2B474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19" name="Rectangle 3141">
                <a:extLst>
                  <a:ext uri="{FF2B5EF4-FFF2-40B4-BE49-F238E27FC236}">
                    <a16:creationId xmlns:a16="http://schemas.microsoft.com/office/drawing/2014/main" id="{12D12A2B-9BF0-4D6D-A26F-FC126D4763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0" name="Rectangle 3142">
                <a:extLst>
                  <a:ext uri="{FF2B5EF4-FFF2-40B4-BE49-F238E27FC236}">
                    <a16:creationId xmlns:a16="http://schemas.microsoft.com/office/drawing/2014/main" id="{3EFC8EA8-ACF3-488A-BBB8-E501A8AC3B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1" name="Rectangle 3143">
                <a:extLst>
                  <a:ext uri="{FF2B5EF4-FFF2-40B4-BE49-F238E27FC236}">
                    <a16:creationId xmlns:a16="http://schemas.microsoft.com/office/drawing/2014/main" id="{D877D9E5-1A0E-4CE6-A5E4-3C1C016975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2" name="Rectangle 3144">
                <a:extLst>
                  <a:ext uri="{FF2B5EF4-FFF2-40B4-BE49-F238E27FC236}">
                    <a16:creationId xmlns:a16="http://schemas.microsoft.com/office/drawing/2014/main" id="{BCA69724-F787-4332-8080-2AC52B329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3" name="Rectangle 3145">
                <a:extLst>
                  <a:ext uri="{FF2B5EF4-FFF2-40B4-BE49-F238E27FC236}">
                    <a16:creationId xmlns:a16="http://schemas.microsoft.com/office/drawing/2014/main" id="{28FB5125-C372-492E-B8DB-8DF9FE81CC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4" name="Rectangle 3146">
                <a:extLst>
                  <a:ext uri="{FF2B5EF4-FFF2-40B4-BE49-F238E27FC236}">
                    <a16:creationId xmlns:a16="http://schemas.microsoft.com/office/drawing/2014/main" id="{A85A8EF0-443A-43D6-BDFC-1596915169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5" name="Rectangle 3147">
                <a:extLst>
                  <a:ext uri="{FF2B5EF4-FFF2-40B4-BE49-F238E27FC236}">
                    <a16:creationId xmlns:a16="http://schemas.microsoft.com/office/drawing/2014/main" id="{55A43A47-305C-4F96-8293-5FEF90B4D6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6" name="Rectangle 3148">
                <a:extLst>
                  <a:ext uri="{FF2B5EF4-FFF2-40B4-BE49-F238E27FC236}">
                    <a16:creationId xmlns:a16="http://schemas.microsoft.com/office/drawing/2014/main" id="{AD6A5228-EC96-4300-94DF-2BD8EC8F2B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7" name="Rectangle 3149">
                <a:extLst>
                  <a:ext uri="{FF2B5EF4-FFF2-40B4-BE49-F238E27FC236}">
                    <a16:creationId xmlns:a16="http://schemas.microsoft.com/office/drawing/2014/main" id="{E152551D-FDF1-4ED3-AB82-9A669D5A9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8" name="Rectangle 3150">
                <a:extLst>
                  <a:ext uri="{FF2B5EF4-FFF2-40B4-BE49-F238E27FC236}">
                    <a16:creationId xmlns:a16="http://schemas.microsoft.com/office/drawing/2014/main" id="{6E1DAB4C-F983-4FD2-A249-59477CB832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29" name="Rectangle 3151">
                <a:extLst>
                  <a:ext uri="{FF2B5EF4-FFF2-40B4-BE49-F238E27FC236}">
                    <a16:creationId xmlns:a16="http://schemas.microsoft.com/office/drawing/2014/main" id="{113A34D9-FBED-4E32-B027-09D2ACF23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0" name="Rectangle 3152">
                <a:extLst>
                  <a:ext uri="{FF2B5EF4-FFF2-40B4-BE49-F238E27FC236}">
                    <a16:creationId xmlns:a16="http://schemas.microsoft.com/office/drawing/2014/main" id="{7F754F65-48C4-4391-B857-79F8D5A146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1" name="Rectangle 3153">
                <a:extLst>
                  <a:ext uri="{FF2B5EF4-FFF2-40B4-BE49-F238E27FC236}">
                    <a16:creationId xmlns:a16="http://schemas.microsoft.com/office/drawing/2014/main" id="{10952E09-2B40-4BE8-A4D9-07D38AF1F8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2" name="Rectangle 3154">
                <a:extLst>
                  <a:ext uri="{FF2B5EF4-FFF2-40B4-BE49-F238E27FC236}">
                    <a16:creationId xmlns:a16="http://schemas.microsoft.com/office/drawing/2014/main" id="{0DFC7C34-3B8F-4BE7-AF24-51A131C777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3" name="Rectangle 3155">
                <a:extLst>
                  <a:ext uri="{FF2B5EF4-FFF2-40B4-BE49-F238E27FC236}">
                    <a16:creationId xmlns:a16="http://schemas.microsoft.com/office/drawing/2014/main" id="{745F9DBE-7C09-4C4C-A235-49D3B286B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4" name="Rectangle 3156">
                <a:extLst>
                  <a:ext uri="{FF2B5EF4-FFF2-40B4-BE49-F238E27FC236}">
                    <a16:creationId xmlns:a16="http://schemas.microsoft.com/office/drawing/2014/main" id="{616666A6-36EF-4A86-AA31-B43587C3C5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5" name="Rectangle 3157">
                <a:extLst>
                  <a:ext uri="{FF2B5EF4-FFF2-40B4-BE49-F238E27FC236}">
                    <a16:creationId xmlns:a16="http://schemas.microsoft.com/office/drawing/2014/main" id="{4DE4A7E3-46EC-40D7-B2ED-609312F527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6" name="Rectangle 3158">
                <a:extLst>
                  <a:ext uri="{FF2B5EF4-FFF2-40B4-BE49-F238E27FC236}">
                    <a16:creationId xmlns:a16="http://schemas.microsoft.com/office/drawing/2014/main" id="{568E606F-2926-462E-8478-8F64DA3B2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7" name="Rectangle 3159">
                <a:extLst>
                  <a:ext uri="{FF2B5EF4-FFF2-40B4-BE49-F238E27FC236}">
                    <a16:creationId xmlns:a16="http://schemas.microsoft.com/office/drawing/2014/main" id="{0783D88C-2A00-4D60-8176-5F825B679D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8" name="Rectangle 3160">
                <a:extLst>
                  <a:ext uri="{FF2B5EF4-FFF2-40B4-BE49-F238E27FC236}">
                    <a16:creationId xmlns:a16="http://schemas.microsoft.com/office/drawing/2014/main" id="{DD613CD5-F9BF-4984-82F8-635DD8A5AB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639" name="Rectangle 3161">
                <a:extLst>
                  <a:ext uri="{FF2B5EF4-FFF2-40B4-BE49-F238E27FC236}">
                    <a16:creationId xmlns:a16="http://schemas.microsoft.com/office/drawing/2014/main" id="{14129C5E-0738-43F8-8D9D-E09478530B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5" name="Group 3363">
              <a:extLst>
                <a:ext uri="{FF2B5EF4-FFF2-40B4-BE49-F238E27FC236}">
                  <a16:creationId xmlns:a16="http://schemas.microsoft.com/office/drawing/2014/main" id="{92755DA5-6C13-4F3D-B5E7-766C5D36C9B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7" y="2342"/>
              <a:ext cx="3548" cy="1"/>
              <a:chOff x="1137" y="2342"/>
              <a:chExt cx="3548" cy="1"/>
            </a:xfrm>
          </p:grpSpPr>
          <p:sp>
            <p:nvSpPr>
              <p:cNvPr id="4240" name="Rectangle 3163">
                <a:extLst>
                  <a:ext uri="{FF2B5EF4-FFF2-40B4-BE49-F238E27FC236}">
                    <a16:creationId xmlns:a16="http://schemas.microsoft.com/office/drawing/2014/main" id="{725E4278-6E44-4D1F-ACED-157BE6427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1" name="Rectangle 3164">
                <a:extLst>
                  <a:ext uri="{FF2B5EF4-FFF2-40B4-BE49-F238E27FC236}">
                    <a16:creationId xmlns:a16="http://schemas.microsoft.com/office/drawing/2014/main" id="{C1EADE2A-9390-472E-A245-45B8A53C7C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2" name="Rectangle 3165">
                <a:extLst>
                  <a:ext uri="{FF2B5EF4-FFF2-40B4-BE49-F238E27FC236}">
                    <a16:creationId xmlns:a16="http://schemas.microsoft.com/office/drawing/2014/main" id="{667877AE-F9D9-4241-B17A-BCB8D86E6C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3" name="Rectangle 3166">
                <a:extLst>
                  <a:ext uri="{FF2B5EF4-FFF2-40B4-BE49-F238E27FC236}">
                    <a16:creationId xmlns:a16="http://schemas.microsoft.com/office/drawing/2014/main" id="{D6A49A02-9458-4CC6-AB27-27FD7C20E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4" name="Rectangle 3167">
                <a:extLst>
                  <a:ext uri="{FF2B5EF4-FFF2-40B4-BE49-F238E27FC236}">
                    <a16:creationId xmlns:a16="http://schemas.microsoft.com/office/drawing/2014/main" id="{8C98D1F8-6EA3-4FBA-BC0A-F4ABA6B314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5" name="Rectangle 3168">
                <a:extLst>
                  <a:ext uri="{FF2B5EF4-FFF2-40B4-BE49-F238E27FC236}">
                    <a16:creationId xmlns:a16="http://schemas.microsoft.com/office/drawing/2014/main" id="{14BD2DC5-F5DE-4A4F-8649-7DECB77A84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6" name="Rectangle 3169">
                <a:extLst>
                  <a:ext uri="{FF2B5EF4-FFF2-40B4-BE49-F238E27FC236}">
                    <a16:creationId xmlns:a16="http://schemas.microsoft.com/office/drawing/2014/main" id="{923F9D21-F2FF-472A-A6CA-4606A5A009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7" name="Rectangle 3170">
                <a:extLst>
                  <a:ext uri="{FF2B5EF4-FFF2-40B4-BE49-F238E27FC236}">
                    <a16:creationId xmlns:a16="http://schemas.microsoft.com/office/drawing/2014/main" id="{173FE73A-9D36-4B44-942C-42840CE027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8" name="Rectangle 3171">
                <a:extLst>
                  <a:ext uri="{FF2B5EF4-FFF2-40B4-BE49-F238E27FC236}">
                    <a16:creationId xmlns:a16="http://schemas.microsoft.com/office/drawing/2014/main" id="{8AFE69AD-5353-40EE-B02A-3CAE9F0A7A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49" name="Rectangle 3172">
                <a:extLst>
                  <a:ext uri="{FF2B5EF4-FFF2-40B4-BE49-F238E27FC236}">
                    <a16:creationId xmlns:a16="http://schemas.microsoft.com/office/drawing/2014/main" id="{6C0DC251-F295-4095-AC88-254905B66E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0" name="Rectangle 3173">
                <a:extLst>
                  <a:ext uri="{FF2B5EF4-FFF2-40B4-BE49-F238E27FC236}">
                    <a16:creationId xmlns:a16="http://schemas.microsoft.com/office/drawing/2014/main" id="{C4C98618-ECCA-45FA-986E-6530BD4FE7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1" name="Rectangle 3174">
                <a:extLst>
                  <a:ext uri="{FF2B5EF4-FFF2-40B4-BE49-F238E27FC236}">
                    <a16:creationId xmlns:a16="http://schemas.microsoft.com/office/drawing/2014/main" id="{B8D0A986-2B28-40DE-96E4-E772E20F8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2" name="Rectangle 3175">
                <a:extLst>
                  <a:ext uri="{FF2B5EF4-FFF2-40B4-BE49-F238E27FC236}">
                    <a16:creationId xmlns:a16="http://schemas.microsoft.com/office/drawing/2014/main" id="{4BD655C7-D5F5-46DC-B047-876424CF02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3" name="Rectangle 3176">
                <a:extLst>
                  <a:ext uri="{FF2B5EF4-FFF2-40B4-BE49-F238E27FC236}">
                    <a16:creationId xmlns:a16="http://schemas.microsoft.com/office/drawing/2014/main" id="{FD28FAA1-A181-4C06-B614-27B6F243A3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4" name="Rectangle 3177">
                <a:extLst>
                  <a:ext uri="{FF2B5EF4-FFF2-40B4-BE49-F238E27FC236}">
                    <a16:creationId xmlns:a16="http://schemas.microsoft.com/office/drawing/2014/main" id="{A3107B7D-84AF-437F-86FC-AAB594094A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5" name="Rectangle 3178">
                <a:extLst>
                  <a:ext uri="{FF2B5EF4-FFF2-40B4-BE49-F238E27FC236}">
                    <a16:creationId xmlns:a16="http://schemas.microsoft.com/office/drawing/2014/main" id="{F034563F-C7C8-43B3-BAFD-EFF076305F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6" name="Rectangle 3179">
                <a:extLst>
                  <a:ext uri="{FF2B5EF4-FFF2-40B4-BE49-F238E27FC236}">
                    <a16:creationId xmlns:a16="http://schemas.microsoft.com/office/drawing/2014/main" id="{04974B14-64AD-4B5D-9368-FAF0867E16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7" name="Rectangle 3180">
                <a:extLst>
                  <a:ext uri="{FF2B5EF4-FFF2-40B4-BE49-F238E27FC236}">
                    <a16:creationId xmlns:a16="http://schemas.microsoft.com/office/drawing/2014/main" id="{3CDC9000-5E0C-4912-8239-A91BDE9D0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8" name="Rectangle 3181">
                <a:extLst>
                  <a:ext uri="{FF2B5EF4-FFF2-40B4-BE49-F238E27FC236}">
                    <a16:creationId xmlns:a16="http://schemas.microsoft.com/office/drawing/2014/main" id="{E2791715-3203-462D-B7D9-DD3C49A4A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59" name="Rectangle 3182">
                <a:extLst>
                  <a:ext uri="{FF2B5EF4-FFF2-40B4-BE49-F238E27FC236}">
                    <a16:creationId xmlns:a16="http://schemas.microsoft.com/office/drawing/2014/main" id="{DC67052F-D2C9-4E9F-B918-4EE99CB67A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0" name="Rectangle 3183">
                <a:extLst>
                  <a:ext uri="{FF2B5EF4-FFF2-40B4-BE49-F238E27FC236}">
                    <a16:creationId xmlns:a16="http://schemas.microsoft.com/office/drawing/2014/main" id="{AAF4427D-9F5C-4C53-AF34-217C044B2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1" name="Rectangle 3184">
                <a:extLst>
                  <a:ext uri="{FF2B5EF4-FFF2-40B4-BE49-F238E27FC236}">
                    <a16:creationId xmlns:a16="http://schemas.microsoft.com/office/drawing/2014/main" id="{155C33FF-5D97-4CB1-9E49-DE24FE68E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2" name="Rectangle 3185">
                <a:extLst>
                  <a:ext uri="{FF2B5EF4-FFF2-40B4-BE49-F238E27FC236}">
                    <a16:creationId xmlns:a16="http://schemas.microsoft.com/office/drawing/2014/main" id="{A4C771D4-3C12-430D-A1B6-88D9C5DDAB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3" name="Rectangle 3186">
                <a:extLst>
                  <a:ext uri="{FF2B5EF4-FFF2-40B4-BE49-F238E27FC236}">
                    <a16:creationId xmlns:a16="http://schemas.microsoft.com/office/drawing/2014/main" id="{8C91A797-28B2-4D13-B880-2385B922F5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4" name="Rectangle 3187">
                <a:extLst>
                  <a:ext uri="{FF2B5EF4-FFF2-40B4-BE49-F238E27FC236}">
                    <a16:creationId xmlns:a16="http://schemas.microsoft.com/office/drawing/2014/main" id="{FAE5DEB5-0BF1-493D-A314-EB2791DDE8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5" name="Rectangle 3188">
                <a:extLst>
                  <a:ext uri="{FF2B5EF4-FFF2-40B4-BE49-F238E27FC236}">
                    <a16:creationId xmlns:a16="http://schemas.microsoft.com/office/drawing/2014/main" id="{9C8CDCD8-2928-44D8-B98C-0407C6F91C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6" name="Rectangle 3189">
                <a:extLst>
                  <a:ext uri="{FF2B5EF4-FFF2-40B4-BE49-F238E27FC236}">
                    <a16:creationId xmlns:a16="http://schemas.microsoft.com/office/drawing/2014/main" id="{410DD523-82F3-46CB-8D0D-98DF164A3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7" name="Rectangle 3190">
                <a:extLst>
                  <a:ext uri="{FF2B5EF4-FFF2-40B4-BE49-F238E27FC236}">
                    <a16:creationId xmlns:a16="http://schemas.microsoft.com/office/drawing/2014/main" id="{3FC285B3-9F98-4479-84FE-81BDB99168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8" name="Rectangle 3191">
                <a:extLst>
                  <a:ext uri="{FF2B5EF4-FFF2-40B4-BE49-F238E27FC236}">
                    <a16:creationId xmlns:a16="http://schemas.microsoft.com/office/drawing/2014/main" id="{3CF36177-FC54-43DB-845F-11EC690C31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69" name="Rectangle 3192">
                <a:extLst>
                  <a:ext uri="{FF2B5EF4-FFF2-40B4-BE49-F238E27FC236}">
                    <a16:creationId xmlns:a16="http://schemas.microsoft.com/office/drawing/2014/main" id="{579F4BD8-BFFE-46B4-9AC8-1915DBD983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0" name="Rectangle 3193">
                <a:extLst>
                  <a:ext uri="{FF2B5EF4-FFF2-40B4-BE49-F238E27FC236}">
                    <a16:creationId xmlns:a16="http://schemas.microsoft.com/office/drawing/2014/main" id="{EA92A55C-D906-43B7-8F78-38B85A8BB4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1" name="Rectangle 3194">
                <a:extLst>
                  <a:ext uri="{FF2B5EF4-FFF2-40B4-BE49-F238E27FC236}">
                    <a16:creationId xmlns:a16="http://schemas.microsoft.com/office/drawing/2014/main" id="{43352DCE-0C95-4DB3-8239-D000FC0F3B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2" name="Rectangle 3195">
                <a:extLst>
                  <a:ext uri="{FF2B5EF4-FFF2-40B4-BE49-F238E27FC236}">
                    <a16:creationId xmlns:a16="http://schemas.microsoft.com/office/drawing/2014/main" id="{5B8D9EF3-75DE-4AD6-89BD-4AAD4FF79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3" name="Rectangle 3196">
                <a:extLst>
                  <a:ext uri="{FF2B5EF4-FFF2-40B4-BE49-F238E27FC236}">
                    <a16:creationId xmlns:a16="http://schemas.microsoft.com/office/drawing/2014/main" id="{9BD74001-71FD-433F-9944-750F6FA2FF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4" name="Rectangle 3197">
                <a:extLst>
                  <a:ext uri="{FF2B5EF4-FFF2-40B4-BE49-F238E27FC236}">
                    <a16:creationId xmlns:a16="http://schemas.microsoft.com/office/drawing/2014/main" id="{8CEC3EE8-785D-465D-BF6E-F3270146A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5" name="Rectangle 3198">
                <a:extLst>
                  <a:ext uri="{FF2B5EF4-FFF2-40B4-BE49-F238E27FC236}">
                    <a16:creationId xmlns:a16="http://schemas.microsoft.com/office/drawing/2014/main" id="{486C0ACC-4B6D-4537-91B5-5BA254F903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6" name="Rectangle 3199">
                <a:extLst>
                  <a:ext uri="{FF2B5EF4-FFF2-40B4-BE49-F238E27FC236}">
                    <a16:creationId xmlns:a16="http://schemas.microsoft.com/office/drawing/2014/main" id="{87191FF2-AC11-498F-A430-A2C9EDD37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7" name="Rectangle 3200">
                <a:extLst>
                  <a:ext uri="{FF2B5EF4-FFF2-40B4-BE49-F238E27FC236}">
                    <a16:creationId xmlns:a16="http://schemas.microsoft.com/office/drawing/2014/main" id="{8694D23C-FE08-4C5E-A070-ACE7DF1414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8" name="Rectangle 3201">
                <a:extLst>
                  <a:ext uri="{FF2B5EF4-FFF2-40B4-BE49-F238E27FC236}">
                    <a16:creationId xmlns:a16="http://schemas.microsoft.com/office/drawing/2014/main" id="{9A0C6831-5A62-49BB-B754-39414AF5A2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79" name="Rectangle 3202">
                <a:extLst>
                  <a:ext uri="{FF2B5EF4-FFF2-40B4-BE49-F238E27FC236}">
                    <a16:creationId xmlns:a16="http://schemas.microsoft.com/office/drawing/2014/main" id="{3996077B-6762-4412-B7E4-E0C2C4CADA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0" name="Rectangle 3203">
                <a:extLst>
                  <a:ext uri="{FF2B5EF4-FFF2-40B4-BE49-F238E27FC236}">
                    <a16:creationId xmlns:a16="http://schemas.microsoft.com/office/drawing/2014/main" id="{3D1EB91D-D01C-4B74-A7BA-9D78D4F062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1" name="Rectangle 3204">
                <a:extLst>
                  <a:ext uri="{FF2B5EF4-FFF2-40B4-BE49-F238E27FC236}">
                    <a16:creationId xmlns:a16="http://schemas.microsoft.com/office/drawing/2014/main" id="{81DA05AE-6A71-478A-BCEA-697AA59E3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2" name="Rectangle 3205">
                <a:extLst>
                  <a:ext uri="{FF2B5EF4-FFF2-40B4-BE49-F238E27FC236}">
                    <a16:creationId xmlns:a16="http://schemas.microsoft.com/office/drawing/2014/main" id="{97A4E790-E614-4337-A6FF-37C1AD8C51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3" name="Rectangle 3206">
                <a:extLst>
                  <a:ext uri="{FF2B5EF4-FFF2-40B4-BE49-F238E27FC236}">
                    <a16:creationId xmlns:a16="http://schemas.microsoft.com/office/drawing/2014/main" id="{D6984EE5-4052-43A6-8F5D-DFC30DFC5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4" name="Rectangle 3207">
                <a:extLst>
                  <a:ext uri="{FF2B5EF4-FFF2-40B4-BE49-F238E27FC236}">
                    <a16:creationId xmlns:a16="http://schemas.microsoft.com/office/drawing/2014/main" id="{DBC7E692-60BF-4416-974C-3B992C09B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5" name="Rectangle 3208">
                <a:extLst>
                  <a:ext uri="{FF2B5EF4-FFF2-40B4-BE49-F238E27FC236}">
                    <a16:creationId xmlns:a16="http://schemas.microsoft.com/office/drawing/2014/main" id="{23A029B7-88BE-4099-893D-2BCFBCD1C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6" name="Rectangle 3209">
                <a:extLst>
                  <a:ext uri="{FF2B5EF4-FFF2-40B4-BE49-F238E27FC236}">
                    <a16:creationId xmlns:a16="http://schemas.microsoft.com/office/drawing/2014/main" id="{8B7B247F-12B2-4C3C-AA84-094D0759EE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7" name="Rectangle 3210">
                <a:extLst>
                  <a:ext uri="{FF2B5EF4-FFF2-40B4-BE49-F238E27FC236}">
                    <a16:creationId xmlns:a16="http://schemas.microsoft.com/office/drawing/2014/main" id="{430D14CB-30C3-47D7-86EF-FAEB9AC765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8" name="Rectangle 3211">
                <a:extLst>
                  <a:ext uri="{FF2B5EF4-FFF2-40B4-BE49-F238E27FC236}">
                    <a16:creationId xmlns:a16="http://schemas.microsoft.com/office/drawing/2014/main" id="{D4D9F4E4-CA3E-431E-A809-80947D0B3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89" name="Rectangle 3212">
                <a:extLst>
                  <a:ext uri="{FF2B5EF4-FFF2-40B4-BE49-F238E27FC236}">
                    <a16:creationId xmlns:a16="http://schemas.microsoft.com/office/drawing/2014/main" id="{1B529B5D-CACB-49F7-9D82-458AE04D26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0" name="Rectangle 3213">
                <a:extLst>
                  <a:ext uri="{FF2B5EF4-FFF2-40B4-BE49-F238E27FC236}">
                    <a16:creationId xmlns:a16="http://schemas.microsoft.com/office/drawing/2014/main" id="{50C3EEDC-9408-4E41-87AB-6238EDA95B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1" name="Rectangle 3214">
                <a:extLst>
                  <a:ext uri="{FF2B5EF4-FFF2-40B4-BE49-F238E27FC236}">
                    <a16:creationId xmlns:a16="http://schemas.microsoft.com/office/drawing/2014/main" id="{84192562-BD5C-43D1-877F-1D212672AC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2" name="Rectangle 3215">
                <a:extLst>
                  <a:ext uri="{FF2B5EF4-FFF2-40B4-BE49-F238E27FC236}">
                    <a16:creationId xmlns:a16="http://schemas.microsoft.com/office/drawing/2014/main" id="{6074AC90-FC4C-451F-8905-4B3B70147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3" name="Rectangle 3216">
                <a:extLst>
                  <a:ext uri="{FF2B5EF4-FFF2-40B4-BE49-F238E27FC236}">
                    <a16:creationId xmlns:a16="http://schemas.microsoft.com/office/drawing/2014/main" id="{894B7FAC-5771-4F01-BA8F-718212034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4" name="Rectangle 3217">
                <a:extLst>
                  <a:ext uri="{FF2B5EF4-FFF2-40B4-BE49-F238E27FC236}">
                    <a16:creationId xmlns:a16="http://schemas.microsoft.com/office/drawing/2014/main" id="{B1E0A0CF-E710-40A9-AE41-BC1199278A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5" name="Rectangle 3218">
                <a:extLst>
                  <a:ext uri="{FF2B5EF4-FFF2-40B4-BE49-F238E27FC236}">
                    <a16:creationId xmlns:a16="http://schemas.microsoft.com/office/drawing/2014/main" id="{C4CAC528-E3FA-4178-BA8B-A30769C01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6" name="Rectangle 3219">
                <a:extLst>
                  <a:ext uri="{FF2B5EF4-FFF2-40B4-BE49-F238E27FC236}">
                    <a16:creationId xmlns:a16="http://schemas.microsoft.com/office/drawing/2014/main" id="{57806E8B-9210-466F-8850-6DB978C22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7" name="Rectangle 3220">
                <a:extLst>
                  <a:ext uri="{FF2B5EF4-FFF2-40B4-BE49-F238E27FC236}">
                    <a16:creationId xmlns:a16="http://schemas.microsoft.com/office/drawing/2014/main" id="{6A794FC8-A222-4F1C-AEBD-DFBAEC5A8C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8" name="Rectangle 3221">
                <a:extLst>
                  <a:ext uri="{FF2B5EF4-FFF2-40B4-BE49-F238E27FC236}">
                    <a16:creationId xmlns:a16="http://schemas.microsoft.com/office/drawing/2014/main" id="{13ED396B-9B96-4287-A194-7ED727BF4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99" name="Rectangle 3222">
                <a:extLst>
                  <a:ext uri="{FF2B5EF4-FFF2-40B4-BE49-F238E27FC236}">
                    <a16:creationId xmlns:a16="http://schemas.microsoft.com/office/drawing/2014/main" id="{EA4C7F90-4DFC-441E-BD28-5BA51111FB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0" name="Rectangle 3223">
                <a:extLst>
                  <a:ext uri="{FF2B5EF4-FFF2-40B4-BE49-F238E27FC236}">
                    <a16:creationId xmlns:a16="http://schemas.microsoft.com/office/drawing/2014/main" id="{8F14B511-E687-461B-8EAC-CC8DA9E0B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1" name="Rectangle 3224">
                <a:extLst>
                  <a:ext uri="{FF2B5EF4-FFF2-40B4-BE49-F238E27FC236}">
                    <a16:creationId xmlns:a16="http://schemas.microsoft.com/office/drawing/2014/main" id="{70B010DA-9695-4652-AF3F-00F9846761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2" name="Rectangle 3225">
                <a:extLst>
                  <a:ext uri="{FF2B5EF4-FFF2-40B4-BE49-F238E27FC236}">
                    <a16:creationId xmlns:a16="http://schemas.microsoft.com/office/drawing/2014/main" id="{E41C3B32-1C88-4D67-837F-4F599F677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3" name="Rectangle 3226">
                <a:extLst>
                  <a:ext uri="{FF2B5EF4-FFF2-40B4-BE49-F238E27FC236}">
                    <a16:creationId xmlns:a16="http://schemas.microsoft.com/office/drawing/2014/main" id="{8467610E-9626-49E3-BBA5-BBEAD3B88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4" name="Rectangle 3227">
                <a:extLst>
                  <a:ext uri="{FF2B5EF4-FFF2-40B4-BE49-F238E27FC236}">
                    <a16:creationId xmlns:a16="http://schemas.microsoft.com/office/drawing/2014/main" id="{BFFEBF40-87DF-4AEA-9655-E82DB6D3C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5" name="Rectangle 3228">
                <a:extLst>
                  <a:ext uri="{FF2B5EF4-FFF2-40B4-BE49-F238E27FC236}">
                    <a16:creationId xmlns:a16="http://schemas.microsoft.com/office/drawing/2014/main" id="{160E3CBF-72F0-4115-A2EF-981D4B5093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6" name="Rectangle 3229">
                <a:extLst>
                  <a:ext uri="{FF2B5EF4-FFF2-40B4-BE49-F238E27FC236}">
                    <a16:creationId xmlns:a16="http://schemas.microsoft.com/office/drawing/2014/main" id="{D500596A-CA89-4281-9F12-B1FCE5C80D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7" name="Rectangle 3230">
                <a:extLst>
                  <a:ext uri="{FF2B5EF4-FFF2-40B4-BE49-F238E27FC236}">
                    <a16:creationId xmlns:a16="http://schemas.microsoft.com/office/drawing/2014/main" id="{E8D62A83-BFA9-4EFF-9FFC-A15B59ABEA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8" name="Rectangle 3231">
                <a:extLst>
                  <a:ext uri="{FF2B5EF4-FFF2-40B4-BE49-F238E27FC236}">
                    <a16:creationId xmlns:a16="http://schemas.microsoft.com/office/drawing/2014/main" id="{EB111D35-CECA-4982-BF1D-EEE627A566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09" name="Rectangle 3232">
                <a:extLst>
                  <a:ext uri="{FF2B5EF4-FFF2-40B4-BE49-F238E27FC236}">
                    <a16:creationId xmlns:a16="http://schemas.microsoft.com/office/drawing/2014/main" id="{72CFE1D7-6D50-4842-A870-1914BEE571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0" name="Rectangle 3233">
                <a:extLst>
                  <a:ext uri="{FF2B5EF4-FFF2-40B4-BE49-F238E27FC236}">
                    <a16:creationId xmlns:a16="http://schemas.microsoft.com/office/drawing/2014/main" id="{EB880878-C7EF-44C9-A860-4196065E2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1" name="Rectangle 3234">
                <a:extLst>
                  <a:ext uri="{FF2B5EF4-FFF2-40B4-BE49-F238E27FC236}">
                    <a16:creationId xmlns:a16="http://schemas.microsoft.com/office/drawing/2014/main" id="{4B95EE7E-08F7-4908-AC55-0D1820595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2" name="Rectangle 3235">
                <a:extLst>
                  <a:ext uri="{FF2B5EF4-FFF2-40B4-BE49-F238E27FC236}">
                    <a16:creationId xmlns:a16="http://schemas.microsoft.com/office/drawing/2014/main" id="{853F7CEF-C7B7-4C06-A47F-6ABDE921E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3" name="Rectangle 3236">
                <a:extLst>
                  <a:ext uri="{FF2B5EF4-FFF2-40B4-BE49-F238E27FC236}">
                    <a16:creationId xmlns:a16="http://schemas.microsoft.com/office/drawing/2014/main" id="{CC56B98A-6032-4583-A1D1-592448F1A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4" name="Rectangle 3237">
                <a:extLst>
                  <a:ext uri="{FF2B5EF4-FFF2-40B4-BE49-F238E27FC236}">
                    <a16:creationId xmlns:a16="http://schemas.microsoft.com/office/drawing/2014/main" id="{843B6344-7C05-4309-A16F-12CFEDD45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5" name="Rectangle 3238">
                <a:extLst>
                  <a:ext uri="{FF2B5EF4-FFF2-40B4-BE49-F238E27FC236}">
                    <a16:creationId xmlns:a16="http://schemas.microsoft.com/office/drawing/2014/main" id="{8957E00E-6383-4EB1-A732-44C9806BDD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6" name="Rectangle 3239">
                <a:extLst>
                  <a:ext uri="{FF2B5EF4-FFF2-40B4-BE49-F238E27FC236}">
                    <a16:creationId xmlns:a16="http://schemas.microsoft.com/office/drawing/2014/main" id="{F778B910-0CE5-425A-AF62-3B3925A630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7" name="Rectangle 3240">
                <a:extLst>
                  <a:ext uri="{FF2B5EF4-FFF2-40B4-BE49-F238E27FC236}">
                    <a16:creationId xmlns:a16="http://schemas.microsoft.com/office/drawing/2014/main" id="{9D68FB10-DF31-473B-8522-D5F8875CE9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8" name="Rectangle 3241">
                <a:extLst>
                  <a:ext uri="{FF2B5EF4-FFF2-40B4-BE49-F238E27FC236}">
                    <a16:creationId xmlns:a16="http://schemas.microsoft.com/office/drawing/2014/main" id="{244C4046-286B-4533-8F27-BC0B4EB6D3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19" name="Rectangle 3242">
                <a:extLst>
                  <a:ext uri="{FF2B5EF4-FFF2-40B4-BE49-F238E27FC236}">
                    <a16:creationId xmlns:a16="http://schemas.microsoft.com/office/drawing/2014/main" id="{24D238DB-FBE4-4293-87BB-6309E846E1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0" name="Rectangle 3243">
                <a:extLst>
                  <a:ext uri="{FF2B5EF4-FFF2-40B4-BE49-F238E27FC236}">
                    <a16:creationId xmlns:a16="http://schemas.microsoft.com/office/drawing/2014/main" id="{B6896993-29CA-42AC-A656-0EE0175A54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1" name="Rectangle 3244">
                <a:extLst>
                  <a:ext uri="{FF2B5EF4-FFF2-40B4-BE49-F238E27FC236}">
                    <a16:creationId xmlns:a16="http://schemas.microsoft.com/office/drawing/2014/main" id="{EE77D034-1B44-4381-BDA5-EEEF8C99F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2" name="Rectangle 3245">
                <a:extLst>
                  <a:ext uri="{FF2B5EF4-FFF2-40B4-BE49-F238E27FC236}">
                    <a16:creationId xmlns:a16="http://schemas.microsoft.com/office/drawing/2014/main" id="{A24E2CDB-5430-4734-A69F-EA6522A10D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3" name="Rectangle 3246">
                <a:extLst>
                  <a:ext uri="{FF2B5EF4-FFF2-40B4-BE49-F238E27FC236}">
                    <a16:creationId xmlns:a16="http://schemas.microsoft.com/office/drawing/2014/main" id="{55D83FEF-AFEE-467A-A6B1-F8DC47283E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4" name="Rectangle 3247">
                <a:extLst>
                  <a:ext uri="{FF2B5EF4-FFF2-40B4-BE49-F238E27FC236}">
                    <a16:creationId xmlns:a16="http://schemas.microsoft.com/office/drawing/2014/main" id="{01D9C85D-400A-4306-9099-B37363E58C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5" name="Rectangle 3248">
                <a:extLst>
                  <a:ext uri="{FF2B5EF4-FFF2-40B4-BE49-F238E27FC236}">
                    <a16:creationId xmlns:a16="http://schemas.microsoft.com/office/drawing/2014/main" id="{1CA48934-393A-4E0D-847A-481DD715E4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6" name="Rectangle 3249">
                <a:extLst>
                  <a:ext uri="{FF2B5EF4-FFF2-40B4-BE49-F238E27FC236}">
                    <a16:creationId xmlns:a16="http://schemas.microsoft.com/office/drawing/2014/main" id="{A757DE24-094F-4640-9D56-DF39B68A7C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7" name="Rectangle 3250">
                <a:extLst>
                  <a:ext uri="{FF2B5EF4-FFF2-40B4-BE49-F238E27FC236}">
                    <a16:creationId xmlns:a16="http://schemas.microsoft.com/office/drawing/2014/main" id="{2668FA2D-56A6-41FC-BED7-6748B7B14C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8" name="Rectangle 3251">
                <a:extLst>
                  <a:ext uri="{FF2B5EF4-FFF2-40B4-BE49-F238E27FC236}">
                    <a16:creationId xmlns:a16="http://schemas.microsoft.com/office/drawing/2014/main" id="{A9E021D5-3855-4AB4-ACD0-903D3B3862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29" name="Rectangle 3252">
                <a:extLst>
                  <a:ext uri="{FF2B5EF4-FFF2-40B4-BE49-F238E27FC236}">
                    <a16:creationId xmlns:a16="http://schemas.microsoft.com/office/drawing/2014/main" id="{DE447586-ECA0-4EF6-99B5-644FC61709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0" name="Rectangle 3253">
                <a:extLst>
                  <a:ext uri="{FF2B5EF4-FFF2-40B4-BE49-F238E27FC236}">
                    <a16:creationId xmlns:a16="http://schemas.microsoft.com/office/drawing/2014/main" id="{629BCF51-C596-45CC-9FA7-1A5AC37B95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1" name="Rectangle 3254">
                <a:extLst>
                  <a:ext uri="{FF2B5EF4-FFF2-40B4-BE49-F238E27FC236}">
                    <a16:creationId xmlns:a16="http://schemas.microsoft.com/office/drawing/2014/main" id="{45C41457-F6D1-476B-A3F1-68A8B1C739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2" name="Rectangle 3255">
                <a:extLst>
                  <a:ext uri="{FF2B5EF4-FFF2-40B4-BE49-F238E27FC236}">
                    <a16:creationId xmlns:a16="http://schemas.microsoft.com/office/drawing/2014/main" id="{735179D8-6DB1-41B4-87BB-DC66C294B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3" name="Rectangle 3256">
                <a:extLst>
                  <a:ext uri="{FF2B5EF4-FFF2-40B4-BE49-F238E27FC236}">
                    <a16:creationId xmlns:a16="http://schemas.microsoft.com/office/drawing/2014/main" id="{593790DF-ED8F-4794-803D-AA8D3A79D0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4" name="Rectangle 3257">
                <a:extLst>
                  <a:ext uri="{FF2B5EF4-FFF2-40B4-BE49-F238E27FC236}">
                    <a16:creationId xmlns:a16="http://schemas.microsoft.com/office/drawing/2014/main" id="{1544455F-CC4B-4FDE-917F-014093993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5" name="Rectangle 3258">
                <a:extLst>
                  <a:ext uri="{FF2B5EF4-FFF2-40B4-BE49-F238E27FC236}">
                    <a16:creationId xmlns:a16="http://schemas.microsoft.com/office/drawing/2014/main" id="{F0FC862B-E600-4D9F-AE68-9A6A841B49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6" name="Rectangle 3259">
                <a:extLst>
                  <a:ext uri="{FF2B5EF4-FFF2-40B4-BE49-F238E27FC236}">
                    <a16:creationId xmlns:a16="http://schemas.microsoft.com/office/drawing/2014/main" id="{06B982C5-BAF8-468C-8E49-9408B9672D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7" name="Rectangle 3260">
                <a:extLst>
                  <a:ext uri="{FF2B5EF4-FFF2-40B4-BE49-F238E27FC236}">
                    <a16:creationId xmlns:a16="http://schemas.microsoft.com/office/drawing/2014/main" id="{3F88E441-2EA3-45D5-A3E5-D6F6D41774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8" name="Rectangle 3261">
                <a:extLst>
                  <a:ext uri="{FF2B5EF4-FFF2-40B4-BE49-F238E27FC236}">
                    <a16:creationId xmlns:a16="http://schemas.microsoft.com/office/drawing/2014/main" id="{6E1C08C0-9D2B-44D5-AE06-1A08B01EE9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39" name="Rectangle 3262">
                <a:extLst>
                  <a:ext uri="{FF2B5EF4-FFF2-40B4-BE49-F238E27FC236}">
                    <a16:creationId xmlns:a16="http://schemas.microsoft.com/office/drawing/2014/main" id="{2861BFA8-FB95-4815-BC41-B7A883A518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0" name="Rectangle 3263">
                <a:extLst>
                  <a:ext uri="{FF2B5EF4-FFF2-40B4-BE49-F238E27FC236}">
                    <a16:creationId xmlns:a16="http://schemas.microsoft.com/office/drawing/2014/main" id="{E60324BF-9C8F-42CD-9B82-5009252A42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1" name="Rectangle 3264">
                <a:extLst>
                  <a:ext uri="{FF2B5EF4-FFF2-40B4-BE49-F238E27FC236}">
                    <a16:creationId xmlns:a16="http://schemas.microsoft.com/office/drawing/2014/main" id="{06756D65-5228-47AA-87CA-698295564C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2" name="Rectangle 3265">
                <a:extLst>
                  <a:ext uri="{FF2B5EF4-FFF2-40B4-BE49-F238E27FC236}">
                    <a16:creationId xmlns:a16="http://schemas.microsoft.com/office/drawing/2014/main" id="{FCC3B212-5F4E-4550-A287-3BAD71B042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3" name="Rectangle 3266">
                <a:extLst>
                  <a:ext uri="{FF2B5EF4-FFF2-40B4-BE49-F238E27FC236}">
                    <a16:creationId xmlns:a16="http://schemas.microsoft.com/office/drawing/2014/main" id="{48C16C50-AB56-46C9-83AC-A984650631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4" name="Rectangle 3267">
                <a:extLst>
                  <a:ext uri="{FF2B5EF4-FFF2-40B4-BE49-F238E27FC236}">
                    <a16:creationId xmlns:a16="http://schemas.microsoft.com/office/drawing/2014/main" id="{EF6CE174-B661-494A-B5F0-014F524517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5" name="Rectangle 3268">
                <a:extLst>
                  <a:ext uri="{FF2B5EF4-FFF2-40B4-BE49-F238E27FC236}">
                    <a16:creationId xmlns:a16="http://schemas.microsoft.com/office/drawing/2014/main" id="{6BE21720-4CA1-43E6-9713-C7AD75AF8F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6" name="Rectangle 3269">
                <a:extLst>
                  <a:ext uri="{FF2B5EF4-FFF2-40B4-BE49-F238E27FC236}">
                    <a16:creationId xmlns:a16="http://schemas.microsoft.com/office/drawing/2014/main" id="{25A8F6C4-9154-4B94-A9B0-E8F5F6AC10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7" name="Rectangle 3270">
                <a:extLst>
                  <a:ext uri="{FF2B5EF4-FFF2-40B4-BE49-F238E27FC236}">
                    <a16:creationId xmlns:a16="http://schemas.microsoft.com/office/drawing/2014/main" id="{69CA971D-A568-457E-8CB4-A34FE8B033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8" name="Rectangle 3271">
                <a:extLst>
                  <a:ext uri="{FF2B5EF4-FFF2-40B4-BE49-F238E27FC236}">
                    <a16:creationId xmlns:a16="http://schemas.microsoft.com/office/drawing/2014/main" id="{11F42FC0-D958-4ED8-98A1-2A94B91918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49" name="Rectangle 3272">
                <a:extLst>
                  <a:ext uri="{FF2B5EF4-FFF2-40B4-BE49-F238E27FC236}">
                    <a16:creationId xmlns:a16="http://schemas.microsoft.com/office/drawing/2014/main" id="{BF8EFC76-A391-41FD-A6DF-12A1B17C69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0" name="Rectangle 3273">
                <a:extLst>
                  <a:ext uri="{FF2B5EF4-FFF2-40B4-BE49-F238E27FC236}">
                    <a16:creationId xmlns:a16="http://schemas.microsoft.com/office/drawing/2014/main" id="{7CA70094-7376-47CE-9BF5-3BB9AC6DE3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1" name="Rectangle 3274">
                <a:extLst>
                  <a:ext uri="{FF2B5EF4-FFF2-40B4-BE49-F238E27FC236}">
                    <a16:creationId xmlns:a16="http://schemas.microsoft.com/office/drawing/2014/main" id="{2E23DB59-3B2E-4F71-B3E5-E79AFE1AA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2" name="Rectangle 3275">
                <a:extLst>
                  <a:ext uri="{FF2B5EF4-FFF2-40B4-BE49-F238E27FC236}">
                    <a16:creationId xmlns:a16="http://schemas.microsoft.com/office/drawing/2014/main" id="{DDA3DCBC-75E0-4CA0-BF00-53195C286D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3" name="Rectangle 3276">
                <a:extLst>
                  <a:ext uri="{FF2B5EF4-FFF2-40B4-BE49-F238E27FC236}">
                    <a16:creationId xmlns:a16="http://schemas.microsoft.com/office/drawing/2014/main" id="{E3C0207E-C5C7-4A35-8641-1C10F8F32B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4" name="Rectangle 3277">
                <a:extLst>
                  <a:ext uri="{FF2B5EF4-FFF2-40B4-BE49-F238E27FC236}">
                    <a16:creationId xmlns:a16="http://schemas.microsoft.com/office/drawing/2014/main" id="{7D86A225-0660-4978-917C-0C34B3DFB7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5" name="Rectangle 3278">
                <a:extLst>
                  <a:ext uri="{FF2B5EF4-FFF2-40B4-BE49-F238E27FC236}">
                    <a16:creationId xmlns:a16="http://schemas.microsoft.com/office/drawing/2014/main" id="{02F561B0-46CC-46D4-9A9F-BFCED0F7A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6" name="Rectangle 3279">
                <a:extLst>
                  <a:ext uri="{FF2B5EF4-FFF2-40B4-BE49-F238E27FC236}">
                    <a16:creationId xmlns:a16="http://schemas.microsoft.com/office/drawing/2014/main" id="{AAE92F56-4B09-429A-A6DB-EF4B2800FD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7" name="Rectangle 3280">
                <a:extLst>
                  <a:ext uri="{FF2B5EF4-FFF2-40B4-BE49-F238E27FC236}">
                    <a16:creationId xmlns:a16="http://schemas.microsoft.com/office/drawing/2014/main" id="{1F956A4E-2E98-419A-91B4-ACFC1290F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8" name="Rectangle 3281">
                <a:extLst>
                  <a:ext uri="{FF2B5EF4-FFF2-40B4-BE49-F238E27FC236}">
                    <a16:creationId xmlns:a16="http://schemas.microsoft.com/office/drawing/2014/main" id="{C2CDEEBA-CBA5-43A2-9E89-10814F0419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59" name="Rectangle 3282">
                <a:extLst>
                  <a:ext uri="{FF2B5EF4-FFF2-40B4-BE49-F238E27FC236}">
                    <a16:creationId xmlns:a16="http://schemas.microsoft.com/office/drawing/2014/main" id="{025808C6-54DE-453E-80FB-C22EA135EB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0" name="Rectangle 3283">
                <a:extLst>
                  <a:ext uri="{FF2B5EF4-FFF2-40B4-BE49-F238E27FC236}">
                    <a16:creationId xmlns:a16="http://schemas.microsoft.com/office/drawing/2014/main" id="{95DF48E7-5E14-4404-9887-9722E1F27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1" name="Rectangle 3284">
                <a:extLst>
                  <a:ext uri="{FF2B5EF4-FFF2-40B4-BE49-F238E27FC236}">
                    <a16:creationId xmlns:a16="http://schemas.microsoft.com/office/drawing/2014/main" id="{921848EB-828D-44C3-BBF3-1175E20C7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2" name="Rectangle 3285">
                <a:extLst>
                  <a:ext uri="{FF2B5EF4-FFF2-40B4-BE49-F238E27FC236}">
                    <a16:creationId xmlns:a16="http://schemas.microsoft.com/office/drawing/2014/main" id="{A5363B7C-612F-4A66-99EE-0CFA5D2757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3" name="Rectangle 3286">
                <a:extLst>
                  <a:ext uri="{FF2B5EF4-FFF2-40B4-BE49-F238E27FC236}">
                    <a16:creationId xmlns:a16="http://schemas.microsoft.com/office/drawing/2014/main" id="{A6940C7F-EFE6-44F2-B5AC-9894D1FFF8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4" name="Rectangle 3287">
                <a:extLst>
                  <a:ext uri="{FF2B5EF4-FFF2-40B4-BE49-F238E27FC236}">
                    <a16:creationId xmlns:a16="http://schemas.microsoft.com/office/drawing/2014/main" id="{34E16993-661C-4EAD-803C-AE2D898BD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5" name="Rectangle 3288">
                <a:extLst>
                  <a:ext uri="{FF2B5EF4-FFF2-40B4-BE49-F238E27FC236}">
                    <a16:creationId xmlns:a16="http://schemas.microsoft.com/office/drawing/2014/main" id="{372D2F06-D221-480D-82C8-5B33ADD5DF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6" name="Rectangle 3289">
                <a:extLst>
                  <a:ext uri="{FF2B5EF4-FFF2-40B4-BE49-F238E27FC236}">
                    <a16:creationId xmlns:a16="http://schemas.microsoft.com/office/drawing/2014/main" id="{DF1B7419-B353-4171-861C-497957BA8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7" name="Rectangle 3290">
                <a:extLst>
                  <a:ext uri="{FF2B5EF4-FFF2-40B4-BE49-F238E27FC236}">
                    <a16:creationId xmlns:a16="http://schemas.microsoft.com/office/drawing/2014/main" id="{76763357-737D-42D6-8030-7C0396139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8" name="Rectangle 3291">
                <a:extLst>
                  <a:ext uri="{FF2B5EF4-FFF2-40B4-BE49-F238E27FC236}">
                    <a16:creationId xmlns:a16="http://schemas.microsoft.com/office/drawing/2014/main" id="{60576A66-A14F-4991-B5BF-D6D5A520CB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69" name="Rectangle 3292">
                <a:extLst>
                  <a:ext uri="{FF2B5EF4-FFF2-40B4-BE49-F238E27FC236}">
                    <a16:creationId xmlns:a16="http://schemas.microsoft.com/office/drawing/2014/main" id="{3060E0CB-FE24-4764-B55E-A94F4E032C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0" name="Rectangle 3293">
                <a:extLst>
                  <a:ext uri="{FF2B5EF4-FFF2-40B4-BE49-F238E27FC236}">
                    <a16:creationId xmlns:a16="http://schemas.microsoft.com/office/drawing/2014/main" id="{C60C940B-C7D4-4178-8A46-4DDA6AEAE9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1" name="Rectangle 3294">
                <a:extLst>
                  <a:ext uri="{FF2B5EF4-FFF2-40B4-BE49-F238E27FC236}">
                    <a16:creationId xmlns:a16="http://schemas.microsoft.com/office/drawing/2014/main" id="{101B3C3E-9DDD-486A-BFC6-9BA031721F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2" name="Rectangle 3295">
                <a:extLst>
                  <a:ext uri="{FF2B5EF4-FFF2-40B4-BE49-F238E27FC236}">
                    <a16:creationId xmlns:a16="http://schemas.microsoft.com/office/drawing/2014/main" id="{DB293816-E641-42B8-B750-FDF86531C5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3" name="Rectangle 3296">
                <a:extLst>
                  <a:ext uri="{FF2B5EF4-FFF2-40B4-BE49-F238E27FC236}">
                    <a16:creationId xmlns:a16="http://schemas.microsoft.com/office/drawing/2014/main" id="{E422AD88-2D63-455B-A62D-EA8CDF38F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4" name="Rectangle 3297">
                <a:extLst>
                  <a:ext uri="{FF2B5EF4-FFF2-40B4-BE49-F238E27FC236}">
                    <a16:creationId xmlns:a16="http://schemas.microsoft.com/office/drawing/2014/main" id="{5B80AF63-B850-458B-89D9-5EB04701BF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5" name="Rectangle 3298">
                <a:extLst>
                  <a:ext uri="{FF2B5EF4-FFF2-40B4-BE49-F238E27FC236}">
                    <a16:creationId xmlns:a16="http://schemas.microsoft.com/office/drawing/2014/main" id="{65C0AE92-0AA3-4DE6-8193-913E8621D2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6" name="Rectangle 3299">
                <a:extLst>
                  <a:ext uri="{FF2B5EF4-FFF2-40B4-BE49-F238E27FC236}">
                    <a16:creationId xmlns:a16="http://schemas.microsoft.com/office/drawing/2014/main" id="{DED5FA13-55A7-4EA5-AD1D-A81C70C374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7" name="Rectangle 3300">
                <a:extLst>
                  <a:ext uri="{FF2B5EF4-FFF2-40B4-BE49-F238E27FC236}">
                    <a16:creationId xmlns:a16="http://schemas.microsoft.com/office/drawing/2014/main" id="{74842C09-C566-465B-819D-912020A518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8" name="Rectangle 3301">
                <a:extLst>
                  <a:ext uri="{FF2B5EF4-FFF2-40B4-BE49-F238E27FC236}">
                    <a16:creationId xmlns:a16="http://schemas.microsoft.com/office/drawing/2014/main" id="{757D9809-59F4-4011-950D-5D9E297812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79" name="Rectangle 3302">
                <a:extLst>
                  <a:ext uri="{FF2B5EF4-FFF2-40B4-BE49-F238E27FC236}">
                    <a16:creationId xmlns:a16="http://schemas.microsoft.com/office/drawing/2014/main" id="{61A813C4-5301-4583-B09B-4DC33817C3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0" name="Rectangle 3303">
                <a:extLst>
                  <a:ext uri="{FF2B5EF4-FFF2-40B4-BE49-F238E27FC236}">
                    <a16:creationId xmlns:a16="http://schemas.microsoft.com/office/drawing/2014/main" id="{129AEB0B-3E0A-4EC1-A647-66A2A42FC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1" name="Rectangle 3304">
                <a:extLst>
                  <a:ext uri="{FF2B5EF4-FFF2-40B4-BE49-F238E27FC236}">
                    <a16:creationId xmlns:a16="http://schemas.microsoft.com/office/drawing/2014/main" id="{AD770A8F-E70E-439D-ABC0-9972DACD9D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2" name="Rectangle 3305">
                <a:extLst>
                  <a:ext uri="{FF2B5EF4-FFF2-40B4-BE49-F238E27FC236}">
                    <a16:creationId xmlns:a16="http://schemas.microsoft.com/office/drawing/2014/main" id="{8E3C0ECA-0E95-4A6E-A01E-9679A9E628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3" name="Rectangle 3306">
                <a:extLst>
                  <a:ext uri="{FF2B5EF4-FFF2-40B4-BE49-F238E27FC236}">
                    <a16:creationId xmlns:a16="http://schemas.microsoft.com/office/drawing/2014/main" id="{F59E31DD-59F8-4ACE-BD48-1269148A2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4" name="Rectangle 3307">
                <a:extLst>
                  <a:ext uri="{FF2B5EF4-FFF2-40B4-BE49-F238E27FC236}">
                    <a16:creationId xmlns:a16="http://schemas.microsoft.com/office/drawing/2014/main" id="{60894C25-5E53-465E-9AD5-C03F791DFC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5" name="Rectangle 3308">
                <a:extLst>
                  <a:ext uri="{FF2B5EF4-FFF2-40B4-BE49-F238E27FC236}">
                    <a16:creationId xmlns:a16="http://schemas.microsoft.com/office/drawing/2014/main" id="{4238E99A-5745-43BB-8A7C-374AC6CEE5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6" name="Rectangle 3309">
                <a:extLst>
                  <a:ext uri="{FF2B5EF4-FFF2-40B4-BE49-F238E27FC236}">
                    <a16:creationId xmlns:a16="http://schemas.microsoft.com/office/drawing/2014/main" id="{24A125D6-AFEC-423B-8C95-44A142D494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7" name="Rectangle 3310">
                <a:extLst>
                  <a:ext uri="{FF2B5EF4-FFF2-40B4-BE49-F238E27FC236}">
                    <a16:creationId xmlns:a16="http://schemas.microsoft.com/office/drawing/2014/main" id="{5D90EB80-D3C7-431E-B0D0-9DC5068A0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8" name="Rectangle 3311">
                <a:extLst>
                  <a:ext uri="{FF2B5EF4-FFF2-40B4-BE49-F238E27FC236}">
                    <a16:creationId xmlns:a16="http://schemas.microsoft.com/office/drawing/2014/main" id="{C6473651-9AED-4487-94FD-E9D92AB36D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89" name="Rectangle 3312">
                <a:extLst>
                  <a:ext uri="{FF2B5EF4-FFF2-40B4-BE49-F238E27FC236}">
                    <a16:creationId xmlns:a16="http://schemas.microsoft.com/office/drawing/2014/main" id="{66F29376-5C31-4788-9834-CD4C77912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0" name="Rectangle 3313">
                <a:extLst>
                  <a:ext uri="{FF2B5EF4-FFF2-40B4-BE49-F238E27FC236}">
                    <a16:creationId xmlns:a16="http://schemas.microsoft.com/office/drawing/2014/main" id="{6B6E1125-3B9C-4C81-9676-E93656CB0F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1" name="Rectangle 3314">
                <a:extLst>
                  <a:ext uri="{FF2B5EF4-FFF2-40B4-BE49-F238E27FC236}">
                    <a16:creationId xmlns:a16="http://schemas.microsoft.com/office/drawing/2014/main" id="{7B633BD4-5D18-49E2-A8FE-1B8241F84F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2" name="Rectangle 3315">
                <a:extLst>
                  <a:ext uri="{FF2B5EF4-FFF2-40B4-BE49-F238E27FC236}">
                    <a16:creationId xmlns:a16="http://schemas.microsoft.com/office/drawing/2014/main" id="{9C2265E5-58C1-4595-92DB-4CEB1E1967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3" name="Rectangle 3316">
                <a:extLst>
                  <a:ext uri="{FF2B5EF4-FFF2-40B4-BE49-F238E27FC236}">
                    <a16:creationId xmlns:a16="http://schemas.microsoft.com/office/drawing/2014/main" id="{64935361-2E16-4B24-984F-633554533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4" name="Rectangle 3317">
                <a:extLst>
                  <a:ext uri="{FF2B5EF4-FFF2-40B4-BE49-F238E27FC236}">
                    <a16:creationId xmlns:a16="http://schemas.microsoft.com/office/drawing/2014/main" id="{183679D3-999D-4A02-8F83-8CEB24B1CF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5" name="Rectangle 3318">
                <a:extLst>
                  <a:ext uri="{FF2B5EF4-FFF2-40B4-BE49-F238E27FC236}">
                    <a16:creationId xmlns:a16="http://schemas.microsoft.com/office/drawing/2014/main" id="{D4CE42A0-451F-4C86-849D-D9DACF3EE5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6" name="Rectangle 3319">
                <a:extLst>
                  <a:ext uri="{FF2B5EF4-FFF2-40B4-BE49-F238E27FC236}">
                    <a16:creationId xmlns:a16="http://schemas.microsoft.com/office/drawing/2014/main" id="{E261E7A5-6A49-441E-B83F-478FE9310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7" name="Rectangle 3320">
                <a:extLst>
                  <a:ext uri="{FF2B5EF4-FFF2-40B4-BE49-F238E27FC236}">
                    <a16:creationId xmlns:a16="http://schemas.microsoft.com/office/drawing/2014/main" id="{1179D708-1163-40B4-82CA-2150ADCF3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8" name="Rectangle 3321">
                <a:extLst>
                  <a:ext uri="{FF2B5EF4-FFF2-40B4-BE49-F238E27FC236}">
                    <a16:creationId xmlns:a16="http://schemas.microsoft.com/office/drawing/2014/main" id="{6C4E89D5-D21E-4628-AB48-78ED59542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399" name="Rectangle 3322">
                <a:extLst>
                  <a:ext uri="{FF2B5EF4-FFF2-40B4-BE49-F238E27FC236}">
                    <a16:creationId xmlns:a16="http://schemas.microsoft.com/office/drawing/2014/main" id="{11913586-D3BF-4A43-833E-E925375B6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0" name="Rectangle 3323">
                <a:extLst>
                  <a:ext uri="{FF2B5EF4-FFF2-40B4-BE49-F238E27FC236}">
                    <a16:creationId xmlns:a16="http://schemas.microsoft.com/office/drawing/2014/main" id="{569ACAB1-DF12-44A9-A48C-E9CD5AE0C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1" name="Rectangle 3324">
                <a:extLst>
                  <a:ext uri="{FF2B5EF4-FFF2-40B4-BE49-F238E27FC236}">
                    <a16:creationId xmlns:a16="http://schemas.microsoft.com/office/drawing/2014/main" id="{BACC335C-FEB5-44AA-B9C1-9BDFDE6812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2" name="Rectangle 3325">
                <a:extLst>
                  <a:ext uri="{FF2B5EF4-FFF2-40B4-BE49-F238E27FC236}">
                    <a16:creationId xmlns:a16="http://schemas.microsoft.com/office/drawing/2014/main" id="{C4347AF5-F541-4BED-8C21-E23D5FBB5A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3" name="Rectangle 3326">
                <a:extLst>
                  <a:ext uri="{FF2B5EF4-FFF2-40B4-BE49-F238E27FC236}">
                    <a16:creationId xmlns:a16="http://schemas.microsoft.com/office/drawing/2014/main" id="{ADE41AF7-5489-4E90-8B00-FAA6A85E8A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4" name="Rectangle 3327">
                <a:extLst>
                  <a:ext uri="{FF2B5EF4-FFF2-40B4-BE49-F238E27FC236}">
                    <a16:creationId xmlns:a16="http://schemas.microsoft.com/office/drawing/2014/main" id="{10BE42FD-E732-41EE-8222-5FC8DFFC2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5" name="Rectangle 3328">
                <a:extLst>
                  <a:ext uri="{FF2B5EF4-FFF2-40B4-BE49-F238E27FC236}">
                    <a16:creationId xmlns:a16="http://schemas.microsoft.com/office/drawing/2014/main" id="{7EED2382-625A-4E5A-93FE-03545739B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6" name="Rectangle 3329">
                <a:extLst>
                  <a:ext uri="{FF2B5EF4-FFF2-40B4-BE49-F238E27FC236}">
                    <a16:creationId xmlns:a16="http://schemas.microsoft.com/office/drawing/2014/main" id="{C4340F54-25EC-4CD5-9C94-980C17591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7" name="Rectangle 3330">
                <a:extLst>
                  <a:ext uri="{FF2B5EF4-FFF2-40B4-BE49-F238E27FC236}">
                    <a16:creationId xmlns:a16="http://schemas.microsoft.com/office/drawing/2014/main" id="{5A8AEC31-8363-4C93-830B-D82347D7EC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8" name="Rectangle 3331">
                <a:extLst>
                  <a:ext uri="{FF2B5EF4-FFF2-40B4-BE49-F238E27FC236}">
                    <a16:creationId xmlns:a16="http://schemas.microsoft.com/office/drawing/2014/main" id="{3E2BC428-08CF-45DC-9207-1D7DCA96F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09" name="Rectangle 3332">
                <a:extLst>
                  <a:ext uri="{FF2B5EF4-FFF2-40B4-BE49-F238E27FC236}">
                    <a16:creationId xmlns:a16="http://schemas.microsoft.com/office/drawing/2014/main" id="{7AFFA697-0A83-4AF7-84C4-812A99EB9A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0" name="Rectangle 3333">
                <a:extLst>
                  <a:ext uri="{FF2B5EF4-FFF2-40B4-BE49-F238E27FC236}">
                    <a16:creationId xmlns:a16="http://schemas.microsoft.com/office/drawing/2014/main" id="{E97CF01C-0754-4CC9-A12B-33E253E19A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1" name="Rectangle 3334">
                <a:extLst>
                  <a:ext uri="{FF2B5EF4-FFF2-40B4-BE49-F238E27FC236}">
                    <a16:creationId xmlns:a16="http://schemas.microsoft.com/office/drawing/2014/main" id="{DD529919-8D02-46E5-BE95-F48BCAEEE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2" name="Rectangle 3335">
                <a:extLst>
                  <a:ext uri="{FF2B5EF4-FFF2-40B4-BE49-F238E27FC236}">
                    <a16:creationId xmlns:a16="http://schemas.microsoft.com/office/drawing/2014/main" id="{5DDE4B3D-3726-4B10-85EF-082E85B77A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3" name="Rectangle 3336">
                <a:extLst>
                  <a:ext uri="{FF2B5EF4-FFF2-40B4-BE49-F238E27FC236}">
                    <a16:creationId xmlns:a16="http://schemas.microsoft.com/office/drawing/2014/main" id="{C5E0C2E7-CF84-4C43-AC74-7CCEC6C646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4" name="Rectangle 3337">
                <a:extLst>
                  <a:ext uri="{FF2B5EF4-FFF2-40B4-BE49-F238E27FC236}">
                    <a16:creationId xmlns:a16="http://schemas.microsoft.com/office/drawing/2014/main" id="{D67BE505-15B2-42D7-9A57-966FE9DE48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5" name="Rectangle 3338">
                <a:extLst>
                  <a:ext uri="{FF2B5EF4-FFF2-40B4-BE49-F238E27FC236}">
                    <a16:creationId xmlns:a16="http://schemas.microsoft.com/office/drawing/2014/main" id="{D1405452-13BE-4051-9301-0500A75B15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6" name="Rectangle 3339">
                <a:extLst>
                  <a:ext uri="{FF2B5EF4-FFF2-40B4-BE49-F238E27FC236}">
                    <a16:creationId xmlns:a16="http://schemas.microsoft.com/office/drawing/2014/main" id="{658DF31C-0469-42AB-80C7-565E4274B1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7" name="Rectangle 3340">
                <a:extLst>
                  <a:ext uri="{FF2B5EF4-FFF2-40B4-BE49-F238E27FC236}">
                    <a16:creationId xmlns:a16="http://schemas.microsoft.com/office/drawing/2014/main" id="{8DBE54B0-9320-4247-9CF1-5234A9F1D6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8" name="Rectangle 3341">
                <a:extLst>
                  <a:ext uri="{FF2B5EF4-FFF2-40B4-BE49-F238E27FC236}">
                    <a16:creationId xmlns:a16="http://schemas.microsoft.com/office/drawing/2014/main" id="{9AD92E69-BDE7-472C-8C9B-F0C510472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19" name="Rectangle 3342">
                <a:extLst>
                  <a:ext uri="{FF2B5EF4-FFF2-40B4-BE49-F238E27FC236}">
                    <a16:creationId xmlns:a16="http://schemas.microsoft.com/office/drawing/2014/main" id="{3B9547F1-227F-4872-8AFA-EC76DC4C2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0" name="Rectangle 3343">
                <a:extLst>
                  <a:ext uri="{FF2B5EF4-FFF2-40B4-BE49-F238E27FC236}">
                    <a16:creationId xmlns:a16="http://schemas.microsoft.com/office/drawing/2014/main" id="{818FB082-8B32-4F44-A17D-49412B8E4A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1" name="Rectangle 3344">
                <a:extLst>
                  <a:ext uri="{FF2B5EF4-FFF2-40B4-BE49-F238E27FC236}">
                    <a16:creationId xmlns:a16="http://schemas.microsoft.com/office/drawing/2014/main" id="{8F9531AC-B5BB-4A8A-B485-24FCCFE105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2" name="Rectangle 3345">
                <a:extLst>
                  <a:ext uri="{FF2B5EF4-FFF2-40B4-BE49-F238E27FC236}">
                    <a16:creationId xmlns:a16="http://schemas.microsoft.com/office/drawing/2014/main" id="{6F8809DA-9ECA-4110-B4F6-F2078755BD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3" name="Rectangle 3346">
                <a:extLst>
                  <a:ext uri="{FF2B5EF4-FFF2-40B4-BE49-F238E27FC236}">
                    <a16:creationId xmlns:a16="http://schemas.microsoft.com/office/drawing/2014/main" id="{83673B90-02DE-46DA-A3A6-AA173396F1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4" name="Rectangle 3347">
                <a:extLst>
                  <a:ext uri="{FF2B5EF4-FFF2-40B4-BE49-F238E27FC236}">
                    <a16:creationId xmlns:a16="http://schemas.microsoft.com/office/drawing/2014/main" id="{5ED093C8-866B-4A2D-8279-767915645B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5" name="Rectangle 3348">
                <a:extLst>
                  <a:ext uri="{FF2B5EF4-FFF2-40B4-BE49-F238E27FC236}">
                    <a16:creationId xmlns:a16="http://schemas.microsoft.com/office/drawing/2014/main" id="{06036E84-344A-4470-B2E6-DCA149411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6" name="Rectangle 3349">
                <a:extLst>
                  <a:ext uri="{FF2B5EF4-FFF2-40B4-BE49-F238E27FC236}">
                    <a16:creationId xmlns:a16="http://schemas.microsoft.com/office/drawing/2014/main" id="{FF9B4D1A-3B00-43E1-AF55-7D33D0C6F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1B9E77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7" name="Rectangle 3350">
                <a:extLst>
                  <a:ext uri="{FF2B5EF4-FFF2-40B4-BE49-F238E27FC236}">
                    <a16:creationId xmlns:a16="http://schemas.microsoft.com/office/drawing/2014/main" id="{F6D3FEC7-0E85-475E-873D-C57C88BE58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8" name="Rectangle 3351">
                <a:extLst>
                  <a:ext uri="{FF2B5EF4-FFF2-40B4-BE49-F238E27FC236}">
                    <a16:creationId xmlns:a16="http://schemas.microsoft.com/office/drawing/2014/main" id="{349B60C9-08AC-42D6-8DB4-EB9B862827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29" name="Rectangle 3352">
                <a:extLst>
                  <a:ext uri="{FF2B5EF4-FFF2-40B4-BE49-F238E27FC236}">
                    <a16:creationId xmlns:a16="http://schemas.microsoft.com/office/drawing/2014/main" id="{1F7D16F4-E533-45C2-8715-5FB950B35A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0" name="Rectangle 3353">
                <a:extLst>
                  <a:ext uri="{FF2B5EF4-FFF2-40B4-BE49-F238E27FC236}">
                    <a16:creationId xmlns:a16="http://schemas.microsoft.com/office/drawing/2014/main" id="{2618BC0C-3D79-48BC-A648-9D3973AE50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1" name="Rectangle 3354">
                <a:extLst>
                  <a:ext uri="{FF2B5EF4-FFF2-40B4-BE49-F238E27FC236}">
                    <a16:creationId xmlns:a16="http://schemas.microsoft.com/office/drawing/2014/main" id="{662E3524-7A7B-4C3B-A632-5B770FC7B2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2" name="Rectangle 3355">
                <a:extLst>
                  <a:ext uri="{FF2B5EF4-FFF2-40B4-BE49-F238E27FC236}">
                    <a16:creationId xmlns:a16="http://schemas.microsoft.com/office/drawing/2014/main" id="{F8C37412-34F5-48AD-ADCB-82C1F3339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3" name="Rectangle 3356">
                <a:extLst>
                  <a:ext uri="{FF2B5EF4-FFF2-40B4-BE49-F238E27FC236}">
                    <a16:creationId xmlns:a16="http://schemas.microsoft.com/office/drawing/2014/main" id="{BA6C121B-742A-46AE-A5E2-EC5E74B364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4" name="Rectangle 3357">
                <a:extLst>
                  <a:ext uri="{FF2B5EF4-FFF2-40B4-BE49-F238E27FC236}">
                    <a16:creationId xmlns:a16="http://schemas.microsoft.com/office/drawing/2014/main" id="{D8AF2261-FD72-4219-B399-DBA590B0A3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5" name="Rectangle 3358">
                <a:extLst>
                  <a:ext uri="{FF2B5EF4-FFF2-40B4-BE49-F238E27FC236}">
                    <a16:creationId xmlns:a16="http://schemas.microsoft.com/office/drawing/2014/main" id="{69924962-02FD-48AC-96FC-9348636A9F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6" name="Rectangle 3359">
                <a:extLst>
                  <a:ext uri="{FF2B5EF4-FFF2-40B4-BE49-F238E27FC236}">
                    <a16:creationId xmlns:a16="http://schemas.microsoft.com/office/drawing/2014/main" id="{95B1D822-38FD-4FFA-B3F2-0432AD3E48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7" name="Rectangle 3360">
                <a:extLst>
                  <a:ext uri="{FF2B5EF4-FFF2-40B4-BE49-F238E27FC236}">
                    <a16:creationId xmlns:a16="http://schemas.microsoft.com/office/drawing/2014/main" id="{950E8C4F-0B6D-4369-AC01-79B531E07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8" name="Rectangle 3361">
                <a:extLst>
                  <a:ext uri="{FF2B5EF4-FFF2-40B4-BE49-F238E27FC236}">
                    <a16:creationId xmlns:a16="http://schemas.microsoft.com/office/drawing/2014/main" id="{A793E5A2-2DF5-425A-9CFD-22B1235164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439" name="Rectangle 3362">
                <a:extLst>
                  <a:ext uri="{FF2B5EF4-FFF2-40B4-BE49-F238E27FC236}">
                    <a16:creationId xmlns:a16="http://schemas.microsoft.com/office/drawing/2014/main" id="{92BEFD1F-F91C-4719-91DA-9C394869D6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6" name="Group 3564">
              <a:extLst>
                <a:ext uri="{FF2B5EF4-FFF2-40B4-BE49-F238E27FC236}">
                  <a16:creationId xmlns:a16="http://schemas.microsoft.com/office/drawing/2014/main" id="{5609E6CE-0888-47F4-ADB6-7057767D851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91" y="2342"/>
              <a:ext cx="919" cy="1"/>
              <a:chOff x="1191" y="2342"/>
              <a:chExt cx="919" cy="1"/>
            </a:xfrm>
          </p:grpSpPr>
          <p:sp>
            <p:nvSpPr>
              <p:cNvPr id="4040" name="Rectangle 3364">
                <a:extLst>
                  <a:ext uri="{FF2B5EF4-FFF2-40B4-BE49-F238E27FC236}">
                    <a16:creationId xmlns:a16="http://schemas.microsoft.com/office/drawing/2014/main" id="{F00F272C-5F02-44D0-B4C3-C8A243D50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1" name="Rectangle 3365">
                <a:extLst>
                  <a:ext uri="{FF2B5EF4-FFF2-40B4-BE49-F238E27FC236}">
                    <a16:creationId xmlns:a16="http://schemas.microsoft.com/office/drawing/2014/main" id="{9140E5D9-6DAC-4A82-9E73-90F2AC2C0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2" name="Rectangle 3366">
                <a:extLst>
                  <a:ext uri="{FF2B5EF4-FFF2-40B4-BE49-F238E27FC236}">
                    <a16:creationId xmlns:a16="http://schemas.microsoft.com/office/drawing/2014/main" id="{5901E9CF-46C5-4AD8-BFA6-401CFD4D2A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3" name="Rectangle 3367">
                <a:extLst>
                  <a:ext uri="{FF2B5EF4-FFF2-40B4-BE49-F238E27FC236}">
                    <a16:creationId xmlns:a16="http://schemas.microsoft.com/office/drawing/2014/main" id="{4025A747-318A-4842-A05C-D58059E59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4" name="Rectangle 3368">
                <a:extLst>
                  <a:ext uri="{FF2B5EF4-FFF2-40B4-BE49-F238E27FC236}">
                    <a16:creationId xmlns:a16="http://schemas.microsoft.com/office/drawing/2014/main" id="{0CB447FF-68E0-44EC-8615-164A6C9A06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5" name="Rectangle 3369">
                <a:extLst>
                  <a:ext uri="{FF2B5EF4-FFF2-40B4-BE49-F238E27FC236}">
                    <a16:creationId xmlns:a16="http://schemas.microsoft.com/office/drawing/2014/main" id="{1182B22B-B91A-4D19-A67D-F3CF586CAA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6" name="Rectangle 3370">
                <a:extLst>
                  <a:ext uri="{FF2B5EF4-FFF2-40B4-BE49-F238E27FC236}">
                    <a16:creationId xmlns:a16="http://schemas.microsoft.com/office/drawing/2014/main" id="{2B06261D-34F1-4645-A0A7-D594C2B47A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7" name="Rectangle 3371">
                <a:extLst>
                  <a:ext uri="{FF2B5EF4-FFF2-40B4-BE49-F238E27FC236}">
                    <a16:creationId xmlns:a16="http://schemas.microsoft.com/office/drawing/2014/main" id="{2B5A3C46-4A15-4316-B1EE-3C6F271D8C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8" name="Rectangle 3372">
                <a:extLst>
                  <a:ext uri="{FF2B5EF4-FFF2-40B4-BE49-F238E27FC236}">
                    <a16:creationId xmlns:a16="http://schemas.microsoft.com/office/drawing/2014/main" id="{C0040479-6C7C-479A-86AC-2B0600561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49" name="Rectangle 3373">
                <a:extLst>
                  <a:ext uri="{FF2B5EF4-FFF2-40B4-BE49-F238E27FC236}">
                    <a16:creationId xmlns:a16="http://schemas.microsoft.com/office/drawing/2014/main" id="{1836B93E-4534-41BA-BA84-F43793859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0" name="Rectangle 3374">
                <a:extLst>
                  <a:ext uri="{FF2B5EF4-FFF2-40B4-BE49-F238E27FC236}">
                    <a16:creationId xmlns:a16="http://schemas.microsoft.com/office/drawing/2014/main" id="{E77F80F3-2BD0-4580-ACDF-6FD258004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1" name="Rectangle 3375">
                <a:extLst>
                  <a:ext uri="{FF2B5EF4-FFF2-40B4-BE49-F238E27FC236}">
                    <a16:creationId xmlns:a16="http://schemas.microsoft.com/office/drawing/2014/main" id="{19495C13-683A-4EFD-8791-84E20D1FB4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2" name="Rectangle 3376">
                <a:extLst>
                  <a:ext uri="{FF2B5EF4-FFF2-40B4-BE49-F238E27FC236}">
                    <a16:creationId xmlns:a16="http://schemas.microsoft.com/office/drawing/2014/main" id="{16D1CD07-84B3-47A2-999E-D84FB099D5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3" name="Rectangle 3377">
                <a:extLst>
                  <a:ext uri="{FF2B5EF4-FFF2-40B4-BE49-F238E27FC236}">
                    <a16:creationId xmlns:a16="http://schemas.microsoft.com/office/drawing/2014/main" id="{F8A3B578-F3FC-4806-BA94-F8531580A8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4" name="Rectangle 3378">
                <a:extLst>
                  <a:ext uri="{FF2B5EF4-FFF2-40B4-BE49-F238E27FC236}">
                    <a16:creationId xmlns:a16="http://schemas.microsoft.com/office/drawing/2014/main" id="{BD517F6B-B3D5-4DCD-AA94-86220AA964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5" name="Rectangle 3379">
                <a:extLst>
                  <a:ext uri="{FF2B5EF4-FFF2-40B4-BE49-F238E27FC236}">
                    <a16:creationId xmlns:a16="http://schemas.microsoft.com/office/drawing/2014/main" id="{D17AD9CF-9FC4-4CA6-9A12-0A7439F0C7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6" name="Rectangle 3380">
                <a:extLst>
                  <a:ext uri="{FF2B5EF4-FFF2-40B4-BE49-F238E27FC236}">
                    <a16:creationId xmlns:a16="http://schemas.microsoft.com/office/drawing/2014/main" id="{B616A902-00DA-4CC5-8203-4E31BF7975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7" name="Rectangle 3381">
                <a:extLst>
                  <a:ext uri="{FF2B5EF4-FFF2-40B4-BE49-F238E27FC236}">
                    <a16:creationId xmlns:a16="http://schemas.microsoft.com/office/drawing/2014/main" id="{1F6491D7-7751-46BA-ABF0-5FF471CD4D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8" name="Rectangle 3382">
                <a:extLst>
                  <a:ext uri="{FF2B5EF4-FFF2-40B4-BE49-F238E27FC236}">
                    <a16:creationId xmlns:a16="http://schemas.microsoft.com/office/drawing/2014/main" id="{6C619F75-258F-4D52-9006-14D3D1C4C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59" name="Rectangle 3383">
                <a:extLst>
                  <a:ext uri="{FF2B5EF4-FFF2-40B4-BE49-F238E27FC236}">
                    <a16:creationId xmlns:a16="http://schemas.microsoft.com/office/drawing/2014/main" id="{28E133FF-FF2E-49E7-87D5-73DFA22A38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0" name="Rectangle 3384">
                <a:extLst>
                  <a:ext uri="{FF2B5EF4-FFF2-40B4-BE49-F238E27FC236}">
                    <a16:creationId xmlns:a16="http://schemas.microsoft.com/office/drawing/2014/main" id="{E5205DE7-F845-4EDB-9781-A96A75447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1" name="Rectangle 3385">
                <a:extLst>
                  <a:ext uri="{FF2B5EF4-FFF2-40B4-BE49-F238E27FC236}">
                    <a16:creationId xmlns:a16="http://schemas.microsoft.com/office/drawing/2014/main" id="{5C74968A-97D5-4E0D-8793-682C4E3026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2" name="Rectangle 3386">
                <a:extLst>
                  <a:ext uri="{FF2B5EF4-FFF2-40B4-BE49-F238E27FC236}">
                    <a16:creationId xmlns:a16="http://schemas.microsoft.com/office/drawing/2014/main" id="{0BCA4828-CBA3-40C4-8361-258CE64948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3" name="Rectangle 3387">
                <a:extLst>
                  <a:ext uri="{FF2B5EF4-FFF2-40B4-BE49-F238E27FC236}">
                    <a16:creationId xmlns:a16="http://schemas.microsoft.com/office/drawing/2014/main" id="{977D894C-6206-4E94-BA70-61DAD8F40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4" name="Rectangle 3388">
                <a:extLst>
                  <a:ext uri="{FF2B5EF4-FFF2-40B4-BE49-F238E27FC236}">
                    <a16:creationId xmlns:a16="http://schemas.microsoft.com/office/drawing/2014/main" id="{FACF6C4E-A67F-407B-A8A1-D48BAEC25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5" name="Rectangle 3389">
                <a:extLst>
                  <a:ext uri="{FF2B5EF4-FFF2-40B4-BE49-F238E27FC236}">
                    <a16:creationId xmlns:a16="http://schemas.microsoft.com/office/drawing/2014/main" id="{8BF845A3-9F1C-4E43-82AF-28D771F118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6" name="Rectangle 3390">
                <a:extLst>
                  <a:ext uri="{FF2B5EF4-FFF2-40B4-BE49-F238E27FC236}">
                    <a16:creationId xmlns:a16="http://schemas.microsoft.com/office/drawing/2014/main" id="{DAF4B42C-8612-45F9-A8A2-C7C6C7578F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7" name="Rectangle 3391">
                <a:extLst>
                  <a:ext uri="{FF2B5EF4-FFF2-40B4-BE49-F238E27FC236}">
                    <a16:creationId xmlns:a16="http://schemas.microsoft.com/office/drawing/2014/main" id="{34ECCFC4-3D09-46B0-A5CC-8A6ADD9708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8" name="Rectangle 3392">
                <a:extLst>
                  <a:ext uri="{FF2B5EF4-FFF2-40B4-BE49-F238E27FC236}">
                    <a16:creationId xmlns:a16="http://schemas.microsoft.com/office/drawing/2014/main" id="{044063A7-D7E5-4C81-A537-EEAB8D45EA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69" name="Rectangle 3393">
                <a:extLst>
                  <a:ext uri="{FF2B5EF4-FFF2-40B4-BE49-F238E27FC236}">
                    <a16:creationId xmlns:a16="http://schemas.microsoft.com/office/drawing/2014/main" id="{13E7A2A6-5F70-441B-AEFF-A53206A3CF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0" name="Rectangle 3394">
                <a:extLst>
                  <a:ext uri="{FF2B5EF4-FFF2-40B4-BE49-F238E27FC236}">
                    <a16:creationId xmlns:a16="http://schemas.microsoft.com/office/drawing/2014/main" id="{4346FAB0-7704-4A4B-9A42-6994517A3E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1" name="Rectangle 3395">
                <a:extLst>
                  <a:ext uri="{FF2B5EF4-FFF2-40B4-BE49-F238E27FC236}">
                    <a16:creationId xmlns:a16="http://schemas.microsoft.com/office/drawing/2014/main" id="{9740F707-86B9-4F2D-B4A4-E4852BACF0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2" name="Rectangle 3396">
                <a:extLst>
                  <a:ext uri="{FF2B5EF4-FFF2-40B4-BE49-F238E27FC236}">
                    <a16:creationId xmlns:a16="http://schemas.microsoft.com/office/drawing/2014/main" id="{CC933F49-80C7-4D80-9D64-CE963197A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3" name="Rectangle 3397">
                <a:extLst>
                  <a:ext uri="{FF2B5EF4-FFF2-40B4-BE49-F238E27FC236}">
                    <a16:creationId xmlns:a16="http://schemas.microsoft.com/office/drawing/2014/main" id="{1E47351A-AC33-44AC-B37D-7442BFEDB6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4" name="Rectangle 3398">
                <a:extLst>
                  <a:ext uri="{FF2B5EF4-FFF2-40B4-BE49-F238E27FC236}">
                    <a16:creationId xmlns:a16="http://schemas.microsoft.com/office/drawing/2014/main" id="{12E1EF87-7E4C-45E6-9376-682DAD6930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5" name="Rectangle 3399">
                <a:extLst>
                  <a:ext uri="{FF2B5EF4-FFF2-40B4-BE49-F238E27FC236}">
                    <a16:creationId xmlns:a16="http://schemas.microsoft.com/office/drawing/2014/main" id="{20C4FB6F-EC25-40B4-8A44-C00F6AD9BA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6" name="Rectangle 3400">
                <a:extLst>
                  <a:ext uri="{FF2B5EF4-FFF2-40B4-BE49-F238E27FC236}">
                    <a16:creationId xmlns:a16="http://schemas.microsoft.com/office/drawing/2014/main" id="{30536634-3152-4E62-A994-BD86919800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7" name="Rectangle 3401">
                <a:extLst>
                  <a:ext uri="{FF2B5EF4-FFF2-40B4-BE49-F238E27FC236}">
                    <a16:creationId xmlns:a16="http://schemas.microsoft.com/office/drawing/2014/main" id="{873BBF49-3F1E-4E54-89E5-4EACBCFFCC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8" name="Rectangle 3402">
                <a:extLst>
                  <a:ext uri="{FF2B5EF4-FFF2-40B4-BE49-F238E27FC236}">
                    <a16:creationId xmlns:a16="http://schemas.microsoft.com/office/drawing/2014/main" id="{B4DF5907-9460-488C-9A48-91FA689C95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79" name="Rectangle 3403">
                <a:extLst>
                  <a:ext uri="{FF2B5EF4-FFF2-40B4-BE49-F238E27FC236}">
                    <a16:creationId xmlns:a16="http://schemas.microsoft.com/office/drawing/2014/main" id="{4FA46507-A860-4E47-B387-BB1CBB19A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0" name="Rectangle 3404">
                <a:extLst>
                  <a:ext uri="{FF2B5EF4-FFF2-40B4-BE49-F238E27FC236}">
                    <a16:creationId xmlns:a16="http://schemas.microsoft.com/office/drawing/2014/main" id="{33A78934-A53A-43E1-A46C-BA76D98D6D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1" name="Rectangle 3405">
                <a:extLst>
                  <a:ext uri="{FF2B5EF4-FFF2-40B4-BE49-F238E27FC236}">
                    <a16:creationId xmlns:a16="http://schemas.microsoft.com/office/drawing/2014/main" id="{AB1F1CE9-22DB-447F-819B-01AC045E1E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2" name="Rectangle 3406">
                <a:extLst>
                  <a:ext uri="{FF2B5EF4-FFF2-40B4-BE49-F238E27FC236}">
                    <a16:creationId xmlns:a16="http://schemas.microsoft.com/office/drawing/2014/main" id="{B5EE7858-E3F1-4BEF-B7AE-22C1AC6741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3" name="Rectangle 3407">
                <a:extLst>
                  <a:ext uri="{FF2B5EF4-FFF2-40B4-BE49-F238E27FC236}">
                    <a16:creationId xmlns:a16="http://schemas.microsoft.com/office/drawing/2014/main" id="{6A9E55DF-392D-49A9-AF3B-402A1A646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4" name="Rectangle 3408">
                <a:extLst>
                  <a:ext uri="{FF2B5EF4-FFF2-40B4-BE49-F238E27FC236}">
                    <a16:creationId xmlns:a16="http://schemas.microsoft.com/office/drawing/2014/main" id="{1EBEF283-CD2F-455B-8311-2C9492A2D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5" name="Rectangle 3409">
                <a:extLst>
                  <a:ext uri="{FF2B5EF4-FFF2-40B4-BE49-F238E27FC236}">
                    <a16:creationId xmlns:a16="http://schemas.microsoft.com/office/drawing/2014/main" id="{7ABD1F8F-3A22-4CCC-8530-42BF09C57B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6" name="Rectangle 3410">
                <a:extLst>
                  <a:ext uri="{FF2B5EF4-FFF2-40B4-BE49-F238E27FC236}">
                    <a16:creationId xmlns:a16="http://schemas.microsoft.com/office/drawing/2014/main" id="{173479BE-EF36-47A1-82C6-7495F5181D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7" name="Rectangle 3411">
                <a:extLst>
                  <a:ext uri="{FF2B5EF4-FFF2-40B4-BE49-F238E27FC236}">
                    <a16:creationId xmlns:a16="http://schemas.microsoft.com/office/drawing/2014/main" id="{079A542F-B83C-43DE-9E2F-843B1D4785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8" name="Rectangle 3412">
                <a:extLst>
                  <a:ext uri="{FF2B5EF4-FFF2-40B4-BE49-F238E27FC236}">
                    <a16:creationId xmlns:a16="http://schemas.microsoft.com/office/drawing/2014/main" id="{70CDD65C-E5A2-484C-8C13-BFA21E12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89" name="Rectangle 3413">
                <a:extLst>
                  <a:ext uri="{FF2B5EF4-FFF2-40B4-BE49-F238E27FC236}">
                    <a16:creationId xmlns:a16="http://schemas.microsoft.com/office/drawing/2014/main" id="{56B1F3E4-A3DC-43F4-AE26-7865EE95D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0" name="Rectangle 3414">
                <a:extLst>
                  <a:ext uri="{FF2B5EF4-FFF2-40B4-BE49-F238E27FC236}">
                    <a16:creationId xmlns:a16="http://schemas.microsoft.com/office/drawing/2014/main" id="{A6332277-5B5E-448B-9FF7-EC920312F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1" name="Rectangle 3415">
                <a:extLst>
                  <a:ext uri="{FF2B5EF4-FFF2-40B4-BE49-F238E27FC236}">
                    <a16:creationId xmlns:a16="http://schemas.microsoft.com/office/drawing/2014/main" id="{1577562A-BA4E-496B-B869-0D2E0BA380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2" name="Rectangle 3416">
                <a:extLst>
                  <a:ext uri="{FF2B5EF4-FFF2-40B4-BE49-F238E27FC236}">
                    <a16:creationId xmlns:a16="http://schemas.microsoft.com/office/drawing/2014/main" id="{A2BC1568-273F-4CB5-8380-F552EDAA5D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3" name="Rectangle 3417">
                <a:extLst>
                  <a:ext uri="{FF2B5EF4-FFF2-40B4-BE49-F238E27FC236}">
                    <a16:creationId xmlns:a16="http://schemas.microsoft.com/office/drawing/2014/main" id="{9B6BFA25-1C43-4164-9364-5386F51E2F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4" name="Rectangle 3418">
                <a:extLst>
                  <a:ext uri="{FF2B5EF4-FFF2-40B4-BE49-F238E27FC236}">
                    <a16:creationId xmlns:a16="http://schemas.microsoft.com/office/drawing/2014/main" id="{821E2D43-4DE7-4939-A85A-D8CBC6DEA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5" name="Rectangle 3419">
                <a:extLst>
                  <a:ext uri="{FF2B5EF4-FFF2-40B4-BE49-F238E27FC236}">
                    <a16:creationId xmlns:a16="http://schemas.microsoft.com/office/drawing/2014/main" id="{A00C73CA-BAEC-4BD6-8BF6-62783DD5B8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6" name="Rectangle 3420">
                <a:extLst>
                  <a:ext uri="{FF2B5EF4-FFF2-40B4-BE49-F238E27FC236}">
                    <a16:creationId xmlns:a16="http://schemas.microsoft.com/office/drawing/2014/main" id="{2286C639-1418-4808-93C3-5CE292886E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7" name="Rectangle 3421">
                <a:extLst>
                  <a:ext uri="{FF2B5EF4-FFF2-40B4-BE49-F238E27FC236}">
                    <a16:creationId xmlns:a16="http://schemas.microsoft.com/office/drawing/2014/main" id="{E1EB4970-B68A-41B3-B9AE-5AD39218B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8" name="Rectangle 3422">
                <a:extLst>
                  <a:ext uri="{FF2B5EF4-FFF2-40B4-BE49-F238E27FC236}">
                    <a16:creationId xmlns:a16="http://schemas.microsoft.com/office/drawing/2014/main" id="{C36567C0-2228-4DA3-809D-69F4BFDF64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99" name="Rectangle 3423">
                <a:extLst>
                  <a:ext uri="{FF2B5EF4-FFF2-40B4-BE49-F238E27FC236}">
                    <a16:creationId xmlns:a16="http://schemas.microsoft.com/office/drawing/2014/main" id="{CE860919-31BD-4BF6-96FA-CD5194E4D5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0" name="Rectangle 3424">
                <a:extLst>
                  <a:ext uri="{FF2B5EF4-FFF2-40B4-BE49-F238E27FC236}">
                    <a16:creationId xmlns:a16="http://schemas.microsoft.com/office/drawing/2014/main" id="{1F574623-C02A-4685-9226-CDCC4B5A04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1" name="Rectangle 3425">
                <a:extLst>
                  <a:ext uri="{FF2B5EF4-FFF2-40B4-BE49-F238E27FC236}">
                    <a16:creationId xmlns:a16="http://schemas.microsoft.com/office/drawing/2014/main" id="{37CAC13E-07CE-477F-8408-0FB1D7E0C9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2" name="Rectangle 3426">
                <a:extLst>
                  <a:ext uri="{FF2B5EF4-FFF2-40B4-BE49-F238E27FC236}">
                    <a16:creationId xmlns:a16="http://schemas.microsoft.com/office/drawing/2014/main" id="{B4996FCF-667F-4C07-A1D3-3C7D7297F5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3" name="Rectangle 3427">
                <a:extLst>
                  <a:ext uri="{FF2B5EF4-FFF2-40B4-BE49-F238E27FC236}">
                    <a16:creationId xmlns:a16="http://schemas.microsoft.com/office/drawing/2014/main" id="{137CB3E1-5D4B-4D51-B8E9-8BF0F29D20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4" name="Rectangle 3428">
                <a:extLst>
                  <a:ext uri="{FF2B5EF4-FFF2-40B4-BE49-F238E27FC236}">
                    <a16:creationId xmlns:a16="http://schemas.microsoft.com/office/drawing/2014/main" id="{BFA4D16C-EB14-49A8-9C32-D4D3A4B72B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5" name="Rectangle 3429">
                <a:extLst>
                  <a:ext uri="{FF2B5EF4-FFF2-40B4-BE49-F238E27FC236}">
                    <a16:creationId xmlns:a16="http://schemas.microsoft.com/office/drawing/2014/main" id="{1A1AEA23-9943-43B9-86A3-E581EC3595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6" name="Rectangle 3430">
                <a:extLst>
                  <a:ext uri="{FF2B5EF4-FFF2-40B4-BE49-F238E27FC236}">
                    <a16:creationId xmlns:a16="http://schemas.microsoft.com/office/drawing/2014/main" id="{A647A5F6-2851-4314-9F2B-5CC77D33DE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7" name="Rectangle 3431">
                <a:extLst>
                  <a:ext uri="{FF2B5EF4-FFF2-40B4-BE49-F238E27FC236}">
                    <a16:creationId xmlns:a16="http://schemas.microsoft.com/office/drawing/2014/main" id="{0C63B776-C257-4104-85B9-6803802B4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8" name="Rectangle 3432">
                <a:extLst>
                  <a:ext uri="{FF2B5EF4-FFF2-40B4-BE49-F238E27FC236}">
                    <a16:creationId xmlns:a16="http://schemas.microsoft.com/office/drawing/2014/main" id="{532BE91F-DC4A-4CBC-B617-FDF34C244D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09" name="Rectangle 3433">
                <a:extLst>
                  <a:ext uri="{FF2B5EF4-FFF2-40B4-BE49-F238E27FC236}">
                    <a16:creationId xmlns:a16="http://schemas.microsoft.com/office/drawing/2014/main" id="{6580DF49-953B-4270-B9C1-68268559A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0" name="Rectangle 3434">
                <a:extLst>
                  <a:ext uri="{FF2B5EF4-FFF2-40B4-BE49-F238E27FC236}">
                    <a16:creationId xmlns:a16="http://schemas.microsoft.com/office/drawing/2014/main" id="{02E2A4F2-2707-40AB-96F6-98CF18D1B1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1" name="Rectangle 3435">
                <a:extLst>
                  <a:ext uri="{FF2B5EF4-FFF2-40B4-BE49-F238E27FC236}">
                    <a16:creationId xmlns:a16="http://schemas.microsoft.com/office/drawing/2014/main" id="{87FE5650-2744-4CED-A028-945C87B7E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2" name="Rectangle 3436">
                <a:extLst>
                  <a:ext uri="{FF2B5EF4-FFF2-40B4-BE49-F238E27FC236}">
                    <a16:creationId xmlns:a16="http://schemas.microsoft.com/office/drawing/2014/main" id="{05EA0B0F-E52C-4AEC-88CE-DDCA4E8E8D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3" name="Rectangle 3437">
                <a:extLst>
                  <a:ext uri="{FF2B5EF4-FFF2-40B4-BE49-F238E27FC236}">
                    <a16:creationId xmlns:a16="http://schemas.microsoft.com/office/drawing/2014/main" id="{5D0AF843-2849-46E9-B771-FB012C9EF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4" name="Rectangle 3438">
                <a:extLst>
                  <a:ext uri="{FF2B5EF4-FFF2-40B4-BE49-F238E27FC236}">
                    <a16:creationId xmlns:a16="http://schemas.microsoft.com/office/drawing/2014/main" id="{A115F098-2F05-401D-A078-ADDA994CCE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5" name="Rectangle 3439">
                <a:extLst>
                  <a:ext uri="{FF2B5EF4-FFF2-40B4-BE49-F238E27FC236}">
                    <a16:creationId xmlns:a16="http://schemas.microsoft.com/office/drawing/2014/main" id="{BBCB8F80-A60C-47C1-9119-03B40924A6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6" name="Rectangle 3440">
                <a:extLst>
                  <a:ext uri="{FF2B5EF4-FFF2-40B4-BE49-F238E27FC236}">
                    <a16:creationId xmlns:a16="http://schemas.microsoft.com/office/drawing/2014/main" id="{13910C76-ECAE-4746-80B9-8FC5BB0EF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7" name="Rectangle 3441">
                <a:extLst>
                  <a:ext uri="{FF2B5EF4-FFF2-40B4-BE49-F238E27FC236}">
                    <a16:creationId xmlns:a16="http://schemas.microsoft.com/office/drawing/2014/main" id="{3831C710-6641-40FE-84A0-D3E6E3886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8" name="Rectangle 3442">
                <a:extLst>
                  <a:ext uri="{FF2B5EF4-FFF2-40B4-BE49-F238E27FC236}">
                    <a16:creationId xmlns:a16="http://schemas.microsoft.com/office/drawing/2014/main" id="{0529F3DB-2057-4B34-94CC-D49FDE63B1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19" name="Rectangle 3443">
                <a:extLst>
                  <a:ext uri="{FF2B5EF4-FFF2-40B4-BE49-F238E27FC236}">
                    <a16:creationId xmlns:a16="http://schemas.microsoft.com/office/drawing/2014/main" id="{04BA69ED-0195-4D45-AAF0-6C088DAC2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0" name="Rectangle 3444">
                <a:extLst>
                  <a:ext uri="{FF2B5EF4-FFF2-40B4-BE49-F238E27FC236}">
                    <a16:creationId xmlns:a16="http://schemas.microsoft.com/office/drawing/2014/main" id="{8144AC0B-A759-4A05-A55F-51EAF0253F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1" name="Rectangle 3445">
                <a:extLst>
                  <a:ext uri="{FF2B5EF4-FFF2-40B4-BE49-F238E27FC236}">
                    <a16:creationId xmlns:a16="http://schemas.microsoft.com/office/drawing/2014/main" id="{EC3BBBA3-8C91-4609-979E-A335C90B8F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2" name="Rectangle 3446">
                <a:extLst>
                  <a:ext uri="{FF2B5EF4-FFF2-40B4-BE49-F238E27FC236}">
                    <a16:creationId xmlns:a16="http://schemas.microsoft.com/office/drawing/2014/main" id="{3D513D8E-2DED-41D6-8608-2C0BC11D14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3" name="Rectangle 3447">
                <a:extLst>
                  <a:ext uri="{FF2B5EF4-FFF2-40B4-BE49-F238E27FC236}">
                    <a16:creationId xmlns:a16="http://schemas.microsoft.com/office/drawing/2014/main" id="{CAB444ED-1A9B-4719-9E8A-E0E12E6615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4" name="Rectangle 3448">
                <a:extLst>
                  <a:ext uri="{FF2B5EF4-FFF2-40B4-BE49-F238E27FC236}">
                    <a16:creationId xmlns:a16="http://schemas.microsoft.com/office/drawing/2014/main" id="{3272025F-BC7C-4C54-BAB6-DBD2A2630C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5" name="Rectangle 3449">
                <a:extLst>
                  <a:ext uri="{FF2B5EF4-FFF2-40B4-BE49-F238E27FC236}">
                    <a16:creationId xmlns:a16="http://schemas.microsoft.com/office/drawing/2014/main" id="{6F6323D6-23B0-40D2-BF8D-D0D6A0E47B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6" name="Rectangle 3450">
                <a:extLst>
                  <a:ext uri="{FF2B5EF4-FFF2-40B4-BE49-F238E27FC236}">
                    <a16:creationId xmlns:a16="http://schemas.microsoft.com/office/drawing/2014/main" id="{A8E64329-3114-4FFA-8EEA-AB371A1BD8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7" name="Rectangle 3451">
                <a:extLst>
                  <a:ext uri="{FF2B5EF4-FFF2-40B4-BE49-F238E27FC236}">
                    <a16:creationId xmlns:a16="http://schemas.microsoft.com/office/drawing/2014/main" id="{BA2DFF6D-E041-4313-A7F7-F34D67401A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8" name="Rectangle 3452">
                <a:extLst>
                  <a:ext uri="{FF2B5EF4-FFF2-40B4-BE49-F238E27FC236}">
                    <a16:creationId xmlns:a16="http://schemas.microsoft.com/office/drawing/2014/main" id="{A6BD5395-B4E4-4172-B493-74F5467F14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29" name="Rectangle 3453">
                <a:extLst>
                  <a:ext uri="{FF2B5EF4-FFF2-40B4-BE49-F238E27FC236}">
                    <a16:creationId xmlns:a16="http://schemas.microsoft.com/office/drawing/2014/main" id="{4069781B-1706-457C-9712-6DD3BBAB2B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0" name="Rectangle 3454">
                <a:extLst>
                  <a:ext uri="{FF2B5EF4-FFF2-40B4-BE49-F238E27FC236}">
                    <a16:creationId xmlns:a16="http://schemas.microsoft.com/office/drawing/2014/main" id="{F44EEA36-79CC-40B7-9FC6-DD449054A8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1" name="Rectangle 3455">
                <a:extLst>
                  <a:ext uri="{FF2B5EF4-FFF2-40B4-BE49-F238E27FC236}">
                    <a16:creationId xmlns:a16="http://schemas.microsoft.com/office/drawing/2014/main" id="{4E65D7A5-F733-4AA1-8ED1-184A2550E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2" name="Rectangle 3456">
                <a:extLst>
                  <a:ext uri="{FF2B5EF4-FFF2-40B4-BE49-F238E27FC236}">
                    <a16:creationId xmlns:a16="http://schemas.microsoft.com/office/drawing/2014/main" id="{8BE549C0-207C-487A-981F-1D11AF3CA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3" name="Rectangle 3457">
                <a:extLst>
                  <a:ext uri="{FF2B5EF4-FFF2-40B4-BE49-F238E27FC236}">
                    <a16:creationId xmlns:a16="http://schemas.microsoft.com/office/drawing/2014/main" id="{0950F4F5-498D-40D5-88B0-32CC1F6C07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4" name="Rectangle 3458">
                <a:extLst>
                  <a:ext uri="{FF2B5EF4-FFF2-40B4-BE49-F238E27FC236}">
                    <a16:creationId xmlns:a16="http://schemas.microsoft.com/office/drawing/2014/main" id="{2B007207-BAB6-4BAF-96C3-993553B6B7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5" name="Rectangle 3459">
                <a:extLst>
                  <a:ext uri="{FF2B5EF4-FFF2-40B4-BE49-F238E27FC236}">
                    <a16:creationId xmlns:a16="http://schemas.microsoft.com/office/drawing/2014/main" id="{EF11A445-F129-4537-85D0-86265DBD59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6" name="Rectangle 3460">
                <a:extLst>
                  <a:ext uri="{FF2B5EF4-FFF2-40B4-BE49-F238E27FC236}">
                    <a16:creationId xmlns:a16="http://schemas.microsoft.com/office/drawing/2014/main" id="{75DD367D-C355-41D1-A20C-18DFDF1B78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7" name="Rectangle 3461">
                <a:extLst>
                  <a:ext uri="{FF2B5EF4-FFF2-40B4-BE49-F238E27FC236}">
                    <a16:creationId xmlns:a16="http://schemas.microsoft.com/office/drawing/2014/main" id="{D94CF85B-B4AF-4AA9-97E4-F39EEEAD4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8" name="Rectangle 3462">
                <a:extLst>
                  <a:ext uri="{FF2B5EF4-FFF2-40B4-BE49-F238E27FC236}">
                    <a16:creationId xmlns:a16="http://schemas.microsoft.com/office/drawing/2014/main" id="{56CDC8B3-8037-4A5B-84A4-A585DFF1F9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39" name="Rectangle 3463">
                <a:extLst>
                  <a:ext uri="{FF2B5EF4-FFF2-40B4-BE49-F238E27FC236}">
                    <a16:creationId xmlns:a16="http://schemas.microsoft.com/office/drawing/2014/main" id="{FB796FF8-3535-4A41-BE79-B24B74DB9F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0" name="Rectangle 3464">
                <a:extLst>
                  <a:ext uri="{FF2B5EF4-FFF2-40B4-BE49-F238E27FC236}">
                    <a16:creationId xmlns:a16="http://schemas.microsoft.com/office/drawing/2014/main" id="{EB33C290-40AC-45E0-9B43-B3F28302A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1" name="Rectangle 3465">
                <a:extLst>
                  <a:ext uri="{FF2B5EF4-FFF2-40B4-BE49-F238E27FC236}">
                    <a16:creationId xmlns:a16="http://schemas.microsoft.com/office/drawing/2014/main" id="{9B5B3ADB-D929-4923-893A-173BEA6D92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2" name="Rectangle 3466">
                <a:extLst>
                  <a:ext uri="{FF2B5EF4-FFF2-40B4-BE49-F238E27FC236}">
                    <a16:creationId xmlns:a16="http://schemas.microsoft.com/office/drawing/2014/main" id="{A8A895F6-D035-42CB-A205-FEA304C52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3" name="Rectangle 3467">
                <a:extLst>
                  <a:ext uri="{FF2B5EF4-FFF2-40B4-BE49-F238E27FC236}">
                    <a16:creationId xmlns:a16="http://schemas.microsoft.com/office/drawing/2014/main" id="{1DD308BA-42E0-4DFD-B37F-1F958E67B8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4" name="Rectangle 3468">
                <a:extLst>
                  <a:ext uri="{FF2B5EF4-FFF2-40B4-BE49-F238E27FC236}">
                    <a16:creationId xmlns:a16="http://schemas.microsoft.com/office/drawing/2014/main" id="{9DF0FE8D-1C20-4F0C-A8CC-720EA93107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5" name="Rectangle 3469">
                <a:extLst>
                  <a:ext uri="{FF2B5EF4-FFF2-40B4-BE49-F238E27FC236}">
                    <a16:creationId xmlns:a16="http://schemas.microsoft.com/office/drawing/2014/main" id="{CE18D900-5D86-4D72-B1AF-A6CB136ED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6" name="Rectangle 3470">
                <a:extLst>
                  <a:ext uri="{FF2B5EF4-FFF2-40B4-BE49-F238E27FC236}">
                    <a16:creationId xmlns:a16="http://schemas.microsoft.com/office/drawing/2014/main" id="{738F99DE-55BA-43C5-B798-24EB93481F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7" name="Rectangle 3471">
                <a:extLst>
                  <a:ext uri="{FF2B5EF4-FFF2-40B4-BE49-F238E27FC236}">
                    <a16:creationId xmlns:a16="http://schemas.microsoft.com/office/drawing/2014/main" id="{324572FB-8D5D-4720-BEEE-0DB478C62D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8" name="Rectangle 3472">
                <a:extLst>
                  <a:ext uri="{FF2B5EF4-FFF2-40B4-BE49-F238E27FC236}">
                    <a16:creationId xmlns:a16="http://schemas.microsoft.com/office/drawing/2014/main" id="{7DD01DBB-4558-486E-BCBC-751E6F6F14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49" name="Rectangle 3473">
                <a:extLst>
                  <a:ext uri="{FF2B5EF4-FFF2-40B4-BE49-F238E27FC236}">
                    <a16:creationId xmlns:a16="http://schemas.microsoft.com/office/drawing/2014/main" id="{7D2431B0-6945-4BB9-85D5-DB1B96AB7F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0" name="Rectangle 3474">
                <a:extLst>
                  <a:ext uri="{FF2B5EF4-FFF2-40B4-BE49-F238E27FC236}">
                    <a16:creationId xmlns:a16="http://schemas.microsoft.com/office/drawing/2014/main" id="{B7CDA721-9FA9-4BDB-B5C3-D167B07F6E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1" name="Rectangle 3475">
                <a:extLst>
                  <a:ext uri="{FF2B5EF4-FFF2-40B4-BE49-F238E27FC236}">
                    <a16:creationId xmlns:a16="http://schemas.microsoft.com/office/drawing/2014/main" id="{2CCDD825-DFC0-4F7D-AF8B-043C708D29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2" name="Rectangle 3476">
                <a:extLst>
                  <a:ext uri="{FF2B5EF4-FFF2-40B4-BE49-F238E27FC236}">
                    <a16:creationId xmlns:a16="http://schemas.microsoft.com/office/drawing/2014/main" id="{F44A18C9-4E66-44DA-8862-C6269A697A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3" name="Rectangle 3477">
                <a:extLst>
                  <a:ext uri="{FF2B5EF4-FFF2-40B4-BE49-F238E27FC236}">
                    <a16:creationId xmlns:a16="http://schemas.microsoft.com/office/drawing/2014/main" id="{6C75B987-403A-4F63-A007-0A8B8FFA3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4" name="Rectangle 3478">
                <a:extLst>
                  <a:ext uri="{FF2B5EF4-FFF2-40B4-BE49-F238E27FC236}">
                    <a16:creationId xmlns:a16="http://schemas.microsoft.com/office/drawing/2014/main" id="{7EABC557-B596-42BB-8617-E5E757068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5" name="Rectangle 3479">
                <a:extLst>
                  <a:ext uri="{FF2B5EF4-FFF2-40B4-BE49-F238E27FC236}">
                    <a16:creationId xmlns:a16="http://schemas.microsoft.com/office/drawing/2014/main" id="{7A02BA27-CEA1-49E2-9C75-8FD19A176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6" name="Rectangle 3480">
                <a:extLst>
                  <a:ext uri="{FF2B5EF4-FFF2-40B4-BE49-F238E27FC236}">
                    <a16:creationId xmlns:a16="http://schemas.microsoft.com/office/drawing/2014/main" id="{43990B0C-F806-458C-B88A-74429FF53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7" name="Rectangle 3481">
                <a:extLst>
                  <a:ext uri="{FF2B5EF4-FFF2-40B4-BE49-F238E27FC236}">
                    <a16:creationId xmlns:a16="http://schemas.microsoft.com/office/drawing/2014/main" id="{6AAD9105-20AB-45E9-81CA-5C9FB3888C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8" name="Rectangle 3482">
                <a:extLst>
                  <a:ext uri="{FF2B5EF4-FFF2-40B4-BE49-F238E27FC236}">
                    <a16:creationId xmlns:a16="http://schemas.microsoft.com/office/drawing/2014/main" id="{0CF6F60C-DF2F-4590-A9C6-DC86FD1E80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59" name="Rectangle 3483">
                <a:extLst>
                  <a:ext uri="{FF2B5EF4-FFF2-40B4-BE49-F238E27FC236}">
                    <a16:creationId xmlns:a16="http://schemas.microsoft.com/office/drawing/2014/main" id="{4307A095-90D0-48A1-9933-33D199EF02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0" name="Rectangle 3484">
                <a:extLst>
                  <a:ext uri="{FF2B5EF4-FFF2-40B4-BE49-F238E27FC236}">
                    <a16:creationId xmlns:a16="http://schemas.microsoft.com/office/drawing/2014/main" id="{BAD385F0-2AF5-43CE-8F68-3FAD953A5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1" name="Rectangle 3485">
                <a:extLst>
                  <a:ext uri="{FF2B5EF4-FFF2-40B4-BE49-F238E27FC236}">
                    <a16:creationId xmlns:a16="http://schemas.microsoft.com/office/drawing/2014/main" id="{B008B0E8-8E42-4147-8316-CC06EAA732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2" name="Rectangle 3486">
                <a:extLst>
                  <a:ext uri="{FF2B5EF4-FFF2-40B4-BE49-F238E27FC236}">
                    <a16:creationId xmlns:a16="http://schemas.microsoft.com/office/drawing/2014/main" id="{2A5A3F2F-D821-4F1B-B58D-27B158075C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3" name="Rectangle 3487">
                <a:extLst>
                  <a:ext uri="{FF2B5EF4-FFF2-40B4-BE49-F238E27FC236}">
                    <a16:creationId xmlns:a16="http://schemas.microsoft.com/office/drawing/2014/main" id="{4F47A8A1-E555-4C08-914B-EB53AF586A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4" name="Rectangle 3488">
                <a:extLst>
                  <a:ext uri="{FF2B5EF4-FFF2-40B4-BE49-F238E27FC236}">
                    <a16:creationId xmlns:a16="http://schemas.microsoft.com/office/drawing/2014/main" id="{632D4EC6-CEB9-40A6-9D9C-D9D44191D2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5" name="Rectangle 3489">
                <a:extLst>
                  <a:ext uri="{FF2B5EF4-FFF2-40B4-BE49-F238E27FC236}">
                    <a16:creationId xmlns:a16="http://schemas.microsoft.com/office/drawing/2014/main" id="{4A1AE628-4E24-4C7A-9B65-E458C4FCBE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6" name="Rectangle 3490">
                <a:extLst>
                  <a:ext uri="{FF2B5EF4-FFF2-40B4-BE49-F238E27FC236}">
                    <a16:creationId xmlns:a16="http://schemas.microsoft.com/office/drawing/2014/main" id="{F8B94CE5-782B-4679-83B8-56E77EFB76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7" name="Rectangle 3491">
                <a:extLst>
                  <a:ext uri="{FF2B5EF4-FFF2-40B4-BE49-F238E27FC236}">
                    <a16:creationId xmlns:a16="http://schemas.microsoft.com/office/drawing/2014/main" id="{94B12DF8-B8FB-4FCA-8388-77283C782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8" name="Rectangle 3492">
                <a:extLst>
                  <a:ext uri="{FF2B5EF4-FFF2-40B4-BE49-F238E27FC236}">
                    <a16:creationId xmlns:a16="http://schemas.microsoft.com/office/drawing/2014/main" id="{2F0B14AA-AC50-41C1-81B8-66B4B8ED1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69" name="Rectangle 3493">
                <a:extLst>
                  <a:ext uri="{FF2B5EF4-FFF2-40B4-BE49-F238E27FC236}">
                    <a16:creationId xmlns:a16="http://schemas.microsoft.com/office/drawing/2014/main" id="{F2D96763-3FEF-4A88-913C-3B3296C21D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0" name="Rectangle 3494">
                <a:extLst>
                  <a:ext uri="{FF2B5EF4-FFF2-40B4-BE49-F238E27FC236}">
                    <a16:creationId xmlns:a16="http://schemas.microsoft.com/office/drawing/2014/main" id="{1CF912A6-4569-4CAC-BD2E-50C7853853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1" name="Rectangle 3495">
                <a:extLst>
                  <a:ext uri="{FF2B5EF4-FFF2-40B4-BE49-F238E27FC236}">
                    <a16:creationId xmlns:a16="http://schemas.microsoft.com/office/drawing/2014/main" id="{EEFE6224-BE7C-413A-9D8B-EADA4B6A2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2" name="Rectangle 3496">
                <a:extLst>
                  <a:ext uri="{FF2B5EF4-FFF2-40B4-BE49-F238E27FC236}">
                    <a16:creationId xmlns:a16="http://schemas.microsoft.com/office/drawing/2014/main" id="{2333D6CA-9E42-4280-9615-D96C9C5DD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3" name="Rectangle 3497">
                <a:extLst>
                  <a:ext uri="{FF2B5EF4-FFF2-40B4-BE49-F238E27FC236}">
                    <a16:creationId xmlns:a16="http://schemas.microsoft.com/office/drawing/2014/main" id="{CA87EC8A-4AEC-4C4F-97E5-F1A7616B3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4" name="Rectangle 3498">
                <a:extLst>
                  <a:ext uri="{FF2B5EF4-FFF2-40B4-BE49-F238E27FC236}">
                    <a16:creationId xmlns:a16="http://schemas.microsoft.com/office/drawing/2014/main" id="{CBD96896-E1F8-4DB5-9F56-51BBA8BCB1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5" name="Rectangle 3499">
                <a:extLst>
                  <a:ext uri="{FF2B5EF4-FFF2-40B4-BE49-F238E27FC236}">
                    <a16:creationId xmlns:a16="http://schemas.microsoft.com/office/drawing/2014/main" id="{E3DB2389-9AF4-4000-A718-59EDB5EE79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6" name="Rectangle 3500">
                <a:extLst>
                  <a:ext uri="{FF2B5EF4-FFF2-40B4-BE49-F238E27FC236}">
                    <a16:creationId xmlns:a16="http://schemas.microsoft.com/office/drawing/2014/main" id="{E453EE9E-7E6F-4F85-98E8-90B20A582B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7" name="Rectangle 3501">
                <a:extLst>
                  <a:ext uri="{FF2B5EF4-FFF2-40B4-BE49-F238E27FC236}">
                    <a16:creationId xmlns:a16="http://schemas.microsoft.com/office/drawing/2014/main" id="{CDD89B08-1249-4BEC-ADBE-E828A8EF95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8" name="Rectangle 3502">
                <a:extLst>
                  <a:ext uri="{FF2B5EF4-FFF2-40B4-BE49-F238E27FC236}">
                    <a16:creationId xmlns:a16="http://schemas.microsoft.com/office/drawing/2014/main" id="{2A461E96-7CA9-4F60-9A94-DD792C32FB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79" name="Rectangle 3503">
                <a:extLst>
                  <a:ext uri="{FF2B5EF4-FFF2-40B4-BE49-F238E27FC236}">
                    <a16:creationId xmlns:a16="http://schemas.microsoft.com/office/drawing/2014/main" id="{E8060107-7033-4C96-9A42-AA57F1573E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0" name="Rectangle 3504">
                <a:extLst>
                  <a:ext uri="{FF2B5EF4-FFF2-40B4-BE49-F238E27FC236}">
                    <a16:creationId xmlns:a16="http://schemas.microsoft.com/office/drawing/2014/main" id="{6CAA510D-EDFF-43CC-AE85-DE2F91EEB4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1" name="Rectangle 3505">
                <a:extLst>
                  <a:ext uri="{FF2B5EF4-FFF2-40B4-BE49-F238E27FC236}">
                    <a16:creationId xmlns:a16="http://schemas.microsoft.com/office/drawing/2014/main" id="{A8C003F4-137D-4346-9FB9-951C9AE0A7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2" name="Rectangle 3506">
                <a:extLst>
                  <a:ext uri="{FF2B5EF4-FFF2-40B4-BE49-F238E27FC236}">
                    <a16:creationId xmlns:a16="http://schemas.microsoft.com/office/drawing/2014/main" id="{F30E781D-1019-402B-A0FA-9C5DD47BE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3" name="Rectangle 3507">
                <a:extLst>
                  <a:ext uri="{FF2B5EF4-FFF2-40B4-BE49-F238E27FC236}">
                    <a16:creationId xmlns:a16="http://schemas.microsoft.com/office/drawing/2014/main" id="{0A726EDF-B71F-4F54-847D-69D5923A0F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4" name="Rectangle 3508">
                <a:extLst>
                  <a:ext uri="{FF2B5EF4-FFF2-40B4-BE49-F238E27FC236}">
                    <a16:creationId xmlns:a16="http://schemas.microsoft.com/office/drawing/2014/main" id="{77B3E58C-68CE-4E4D-92EB-5F7B110B9D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5" name="Rectangle 3509">
                <a:extLst>
                  <a:ext uri="{FF2B5EF4-FFF2-40B4-BE49-F238E27FC236}">
                    <a16:creationId xmlns:a16="http://schemas.microsoft.com/office/drawing/2014/main" id="{D06B6241-9A69-46EC-BE29-A0218939F4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6" name="Rectangle 3510">
                <a:extLst>
                  <a:ext uri="{FF2B5EF4-FFF2-40B4-BE49-F238E27FC236}">
                    <a16:creationId xmlns:a16="http://schemas.microsoft.com/office/drawing/2014/main" id="{C1C8B58C-EE8F-43CE-B1C3-9FA3DB6D42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7" name="Rectangle 3511">
                <a:extLst>
                  <a:ext uri="{FF2B5EF4-FFF2-40B4-BE49-F238E27FC236}">
                    <a16:creationId xmlns:a16="http://schemas.microsoft.com/office/drawing/2014/main" id="{D03254FF-570F-4D2F-B38F-60EB024F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8" name="Rectangle 3512">
                <a:extLst>
                  <a:ext uri="{FF2B5EF4-FFF2-40B4-BE49-F238E27FC236}">
                    <a16:creationId xmlns:a16="http://schemas.microsoft.com/office/drawing/2014/main" id="{8098B8B4-38A4-4331-8AE2-C81E923ACE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89" name="Rectangle 3513">
                <a:extLst>
                  <a:ext uri="{FF2B5EF4-FFF2-40B4-BE49-F238E27FC236}">
                    <a16:creationId xmlns:a16="http://schemas.microsoft.com/office/drawing/2014/main" id="{A09C6CF4-875E-44D4-8711-533311BA49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0" name="Rectangle 3514">
                <a:extLst>
                  <a:ext uri="{FF2B5EF4-FFF2-40B4-BE49-F238E27FC236}">
                    <a16:creationId xmlns:a16="http://schemas.microsoft.com/office/drawing/2014/main" id="{53A9A87A-DB5B-407F-A7AB-928492290D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1" name="Rectangle 3515">
                <a:extLst>
                  <a:ext uri="{FF2B5EF4-FFF2-40B4-BE49-F238E27FC236}">
                    <a16:creationId xmlns:a16="http://schemas.microsoft.com/office/drawing/2014/main" id="{5BBDE087-C272-4DDA-8A9F-33B97FDB7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2" name="Rectangle 3516">
                <a:extLst>
                  <a:ext uri="{FF2B5EF4-FFF2-40B4-BE49-F238E27FC236}">
                    <a16:creationId xmlns:a16="http://schemas.microsoft.com/office/drawing/2014/main" id="{3F01BC9D-C9DF-4FEF-8639-F77A1795A5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3" name="Rectangle 3517">
                <a:extLst>
                  <a:ext uri="{FF2B5EF4-FFF2-40B4-BE49-F238E27FC236}">
                    <a16:creationId xmlns:a16="http://schemas.microsoft.com/office/drawing/2014/main" id="{70F5E9D1-8126-41A7-B478-384B0278EA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4" name="Rectangle 3518">
                <a:extLst>
                  <a:ext uri="{FF2B5EF4-FFF2-40B4-BE49-F238E27FC236}">
                    <a16:creationId xmlns:a16="http://schemas.microsoft.com/office/drawing/2014/main" id="{F701C832-D6C8-4243-9ED8-C6C20E478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5" name="Rectangle 3519">
                <a:extLst>
                  <a:ext uri="{FF2B5EF4-FFF2-40B4-BE49-F238E27FC236}">
                    <a16:creationId xmlns:a16="http://schemas.microsoft.com/office/drawing/2014/main" id="{74EFF22A-6190-400B-A75D-919401C42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6" name="Rectangle 3520">
                <a:extLst>
                  <a:ext uri="{FF2B5EF4-FFF2-40B4-BE49-F238E27FC236}">
                    <a16:creationId xmlns:a16="http://schemas.microsoft.com/office/drawing/2014/main" id="{B5DD609F-CA0B-4F9E-9F07-6717A6644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7" name="Rectangle 3521">
                <a:extLst>
                  <a:ext uri="{FF2B5EF4-FFF2-40B4-BE49-F238E27FC236}">
                    <a16:creationId xmlns:a16="http://schemas.microsoft.com/office/drawing/2014/main" id="{0CD918C1-67AC-4368-B78B-AEE0449554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8" name="Rectangle 3522">
                <a:extLst>
                  <a:ext uri="{FF2B5EF4-FFF2-40B4-BE49-F238E27FC236}">
                    <a16:creationId xmlns:a16="http://schemas.microsoft.com/office/drawing/2014/main" id="{E733B816-0653-47B0-B146-0366AE6A70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199" name="Rectangle 3523">
                <a:extLst>
                  <a:ext uri="{FF2B5EF4-FFF2-40B4-BE49-F238E27FC236}">
                    <a16:creationId xmlns:a16="http://schemas.microsoft.com/office/drawing/2014/main" id="{0E7D5CFA-DD31-410A-A639-A0DE0ECA55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0" name="Rectangle 3524">
                <a:extLst>
                  <a:ext uri="{FF2B5EF4-FFF2-40B4-BE49-F238E27FC236}">
                    <a16:creationId xmlns:a16="http://schemas.microsoft.com/office/drawing/2014/main" id="{B157BDA6-717F-468C-92E5-4F86F76EDB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1" name="Rectangle 3525">
                <a:extLst>
                  <a:ext uri="{FF2B5EF4-FFF2-40B4-BE49-F238E27FC236}">
                    <a16:creationId xmlns:a16="http://schemas.microsoft.com/office/drawing/2014/main" id="{69C44336-C16E-472D-9A63-E6AB19FF75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2" name="Rectangle 3526">
                <a:extLst>
                  <a:ext uri="{FF2B5EF4-FFF2-40B4-BE49-F238E27FC236}">
                    <a16:creationId xmlns:a16="http://schemas.microsoft.com/office/drawing/2014/main" id="{F5F43778-3BB1-4ECF-A545-92613EA077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3" name="Rectangle 3527">
                <a:extLst>
                  <a:ext uri="{FF2B5EF4-FFF2-40B4-BE49-F238E27FC236}">
                    <a16:creationId xmlns:a16="http://schemas.microsoft.com/office/drawing/2014/main" id="{D50275B3-BBC6-42BB-84CC-AAF63B851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4" name="Rectangle 3528">
                <a:extLst>
                  <a:ext uri="{FF2B5EF4-FFF2-40B4-BE49-F238E27FC236}">
                    <a16:creationId xmlns:a16="http://schemas.microsoft.com/office/drawing/2014/main" id="{6B074C95-E322-4D46-A494-063C4676AC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5" name="Rectangle 3529">
                <a:extLst>
                  <a:ext uri="{FF2B5EF4-FFF2-40B4-BE49-F238E27FC236}">
                    <a16:creationId xmlns:a16="http://schemas.microsoft.com/office/drawing/2014/main" id="{7D7CDFE5-6984-4954-ABDA-1168C8B33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6" name="Rectangle 3530">
                <a:extLst>
                  <a:ext uri="{FF2B5EF4-FFF2-40B4-BE49-F238E27FC236}">
                    <a16:creationId xmlns:a16="http://schemas.microsoft.com/office/drawing/2014/main" id="{831B33D9-38C6-468A-9538-74F3BABF61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7" name="Rectangle 3531">
                <a:extLst>
                  <a:ext uri="{FF2B5EF4-FFF2-40B4-BE49-F238E27FC236}">
                    <a16:creationId xmlns:a16="http://schemas.microsoft.com/office/drawing/2014/main" id="{46143AB1-39BF-4A57-8FC9-CC210D207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8" name="Rectangle 3532">
                <a:extLst>
                  <a:ext uri="{FF2B5EF4-FFF2-40B4-BE49-F238E27FC236}">
                    <a16:creationId xmlns:a16="http://schemas.microsoft.com/office/drawing/2014/main" id="{8E5A836A-D698-428D-AB08-2DDEBD2563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09" name="Rectangle 3533">
                <a:extLst>
                  <a:ext uri="{FF2B5EF4-FFF2-40B4-BE49-F238E27FC236}">
                    <a16:creationId xmlns:a16="http://schemas.microsoft.com/office/drawing/2014/main" id="{7CB29864-4E1B-42C3-8D13-807EAD5AA9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0" name="Rectangle 3534">
                <a:extLst>
                  <a:ext uri="{FF2B5EF4-FFF2-40B4-BE49-F238E27FC236}">
                    <a16:creationId xmlns:a16="http://schemas.microsoft.com/office/drawing/2014/main" id="{0E9245A3-709E-4B1C-B370-F27619BCBA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1" name="Rectangle 3535">
                <a:extLst>
                  <a:ext uri="{FF2B5EF4-FFF2-40B4-BE49-F238E27FC236}">
                    <a16:creationId xmlns:a16="http://schemas.microsoft.com/office/drawing/2014/main" id="{4B6F9182-CB80-4695-B920-ACED447B9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2" name="Rectangle 3536">
                <a:extLst>
                  <a:ext uri="{FF2B5EF4-FFF2-40B4-BE49-F238E27FC236}">
                    <a16:creationId xmlns:a16="http://schemas.microsoft.com/office/drawing/2014/main" id="{7287D067-52AE-4BEF-9472-1D2E50895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3" name="Rectangle 3537">
                <a:extLst>
                  <a:ext uri="{FF2B5EF4-FFF2-40B4-BE49-F238E27FC236}">
                    <a16:creationId xmlns:a16="http://schemas.microsoft.com/office/drawing/2014/main" id="{5DB914C5-C982-43E8-966A-DA0D26CDD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4" name="Rectangle 3538">
                <a:extLst>
                  <a:ext uri="{FF2B5EF4-FFF2-40B4-BE49-F238E27FC236}">
                    <a16:creationId xmlns:a16="http://schemas.microsoft.com/office/drawing/2014/main" id="{D4FB60CC-ACEF-4F90-91D3-409E62946C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5" name="Rectangle 3539">
                <a:extLst>
                  <a:ext uri="{FF2B5EF4-FFF2-40B4-BE49-F238E27FC236}">
                    <a16:creationId xmlns:a16="http://schemas.microsoft.com/office/drawing/2014/main" id="{9586B6B8-60DC-41EC-B4CD-35C6B080B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6" name="Rectangle 3540">
                <a:extLst>
                  <a:ext uri="{FF2B5EF4-FFF2-40B4-BE49-F238E27FC236}">
                    <a16:creationId xmlns:a16="http://schemas.microsoft.com/office/drawing/2014/main" id="{4A5BC5BF-9B5F-4FD5-A738-7995E2B59F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7" name="Rectangle 3541">
                <a:extLst>
                  <a:ext uri="{FF2B5EF4-FFF2-40B4-BE49-F238E27FC236}">
                    <a16:creationId xmlns:a16="http://schemas.microsoft.com/office/drawing/2014/main" id="{4C4A6E61-63B1-480A-9AA0-5D62A150B9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8" name="Rectangle 3542">
                <a:extLst>
                  <a:ext uri="{FF2B5EF4-FFF2-40B4-BE49-F238E27FC236}">
                    <a16:creationId xmlns:a16="http://schemas.microsoft.com/office/drawing/2014/main" id="{4E0F988C-F23D-48B4-B1B4-F35493861B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19" name="Rectangle 3543">
                <a:extLst>
                  <a:ext uri="{FF2B5EF4-FFF2-40B4-BE49-F238E27FC236}">
                    <a16:creationId xmlns:a16="http://schemas.microsoft.com/office/drawing/2014/main" id="{4FC4D3A6-8945-47A5-8D51-A199AACD50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0" name="Rectangle 3544">
                <a:extLst>
                  <a:ext uri="{FF2B5EF4-FFF2-40B4-BE49-F238E27FC236}">
                    <a16:creationId xmlns:a16="http://schemas.microsoft.com/office/drawing/2014/main" id="{19438908-1326-46FA-AD92-9C9603AED2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1" name="Rectangle 3545">
                <a:extLst>
                  <a:ext uri="{FF2B5EF4-FFF2-40B4-BE49-F238E27FC236}">
                    <a16:creationId xmlns:a16="http://schemas.microsoft.com/office/drawing/2014/main" id="{BC6AD83F-0C2F-4502-9EC1-0C80AA1D28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2" name="Rectangle 3546">
                <a:extLst>
                  <a:ext uri="{FF2B5EF4-FFF2-40B4-BE49-F238E27FC236}">
                    <a16:creationId xmlns:a16="http://schemas.microsoft.com/office/drawing/2014/main" id="{E4F6E541-0F2E-47A4-8E21-1893C43BDA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3" name="Rectangle 3547">
                <a:extLst>
                  <a:ext uri="{FF2B5EF4-FFF2-40B4-BE49-F238E27FC236}">
                    <a16:creationId xmlns:a16="http://schemas.microsoft.com/office/drawing/2014/main" id="{4BF1E26D-D69E-41BF-81D8-7EC0ED7C77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4" name="Rectangle 3548">
                <a:extLst>
                  <a:ext uri="{FF2B5EF4-FFF2-40B4-BE49-F238E27FC236}">
                    <a16:creationId xmlns:a16="http://schemas.microsoft.com/office/drawing/2014/main" id="{10AFD232-36CC-4A55-B53D-7039492254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5" name="Rectangle 3549">
                <a:extLst>
                  <a:ext uri="{FF2B5EF4-FFF2-40B4-BE49-F238E27FC236}">
                    <a16:creationId xmlns:a16="http://schemas.microsoft.com/office/drawing/2014/main" id="{D4B4D3D9-1336-4425-BBB0-98D551556E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6" name="Rectangle 3550">
                <a:extLst>
                  <a:ext uri="{FF2B5EF4-FFF2-40B4-BE49-F238E27FC236}">
                    <a16:creationId xmlns:a16="http://schemas.microsoft.com/office/drawing/2014/main" id="{9B67C6CD-F9C4-409B-A0E7-8246A37C6E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7" name="Rectangle 3551">
                <a:extLst>
                  <a:ext uri="{FF2B5EF4-FFF2-40B4-BE49-F238E27FC236}">
                    <a16:creationId xmlns:a16="http://schemas.microsoft.com/office/drawing/2014/main" id="{2E8E1FDC-25EB-4E71-8CD7-C7613EE7A3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8" name="Rectangle 3552">
                <a:extLst>
                  <a:ext uri="{FF2B5EF4-FFF2-40B4-BE49-F238E27FC236}">
                    <a16:creationId xmlns:a16="http://schemas.microsoft.com/office/drawing/2014/main" id="{3E91FB7C-E52B-42DA-A310-485D2F0187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29" name="Rectangle 3553">
                <a:extLst>
                  <a:ext uri="{FF2B5EF4-FFF2-40B4-BE49-F238E27FC236}">
                    <a16:creationId xmlns:a16="http://schemas.microsoft.com/office/drawing/2014/main" id="{5E98478E-DB69-492D-9B98-89AC06BECA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0" name="Rectangle 3554">
                <a:extLst>
                  <a:ext uri="{FF2B5EF4-FFF2-40B4-BE49-F238E27FC236}">
                    <a16:creationId xmlns:a16="http://schemas.microsoft.com/office/drawing/2014/main" id="{8A9F0263-5202-41A4-8DB6-2076AC9E62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1" name="Rectangle 3555">
                <a:extLst>
                  <a:ext uri="{FF2B5EF4-FFF2-40B4-BE49-F238E27FC236}">
                    <a16:creationId xmlns:a16="http://schemas.microsoft.com/office/drawing/2014/main" id="{33F2E313-B7B8-4CBB-A5BB-98C359628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2" name="Rectangle 3556">
                <a:extLst>
                  <a:ext uri="{FF2B5EF4-FFF2-40B4-BE49-F238E27FC236}">
                    <a16:creationId xmlns:a16="http://schemas.microsoft.com/office/drawing/2014/main" id="{8B25961A-08D3-486C-8DA9-01DAF3A4B0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3" name="Rectangle 3557">
                <a:extLst>
                  <a:ext uri="{FF2B5EF4-FFF2-40B4-BE49-F238E27FC236}">
                    <a16:creationId xmlns:a16="http://schemas.microsoft.com/office/drawing/2014/main" id="{25D48958-A0D0-40F4-9B9C-678CAAE74D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4" name="Rectangle 3558">
                <a:extLst>
                  <a:ext uri="{FF2B5EF4-FFF2-40B4-BE49-F238E27FC236}">
                    <a16:creationId xmlns:a16="http://schemas.microsoft.com/office/drawing/2014/main" id="{46D57255-3144-471F-8017-AFDE20FC1A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5" name="Rectangle 3559">
                <a:extLst>
                  <a:ext uri="{FF2B5EF4-FFF2-40B4-BE49-F238E27FC236}">
                    <a16:creationId xmlns:a16="http://schemas.microsoft.com/office/drawing/2014/main" id="{A800261B-C915-4ECA-8975-E9A63D9547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6" name="Rectangle 3560">
                <a:extLst>
                  <a:ext uri="{FF2B5EF4-FFF2-40B4-BE49-F238E27FC236}">
                    <a16:creationId xmlns:a16="http://schemas.microsoft.com/office/drawing/2014/main" id="{1FA3E96C-BCDB-4A3B-84F5-146C7CA8A2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7" name="Rectangle 3561">
                <a:extLst>
                  <a:ext uri="{FF2B5EF4-FFF2-40B4-BE49-F238E27FC236}">
                    <a16:creationId xmlns:a16="http://schemas.microsoft.com/office/drawing/2014/main" id="{9301D6D7-2F4B-4016-98A8-EE8E22D28E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8" name="Rectangle 3562">
                <a:extLst>
                  <a:ext uri="{FF2B5EF4-FFF2-40B4-BE49-F238E27FC236}">
                    <a16:creationId xmlns:a16="http://schemas.microsoft.com/office/drawing/2014/main" id="{A9B8AF94-F7C9-49BF-8979-7917DC713C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239" name="Rectangle 3563">
                <a:extLst>
                  <a:ext uri="{FF2B5EF4-FFF2-40B4-BE49-F238E27FC236}">
                    <a16:creationId xmlns:a16="http://schemas.microsoft.com/office/drawing/2014/main" id="{A1BAA3B3-9D6A-4480-A85E-E765E4F8AB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7" name="Group 3765">
              <a:extLst>
                <a:ext uri="{FF2B5EF4-FFF2-40B4-BE49-F238E27FC236}">
                  <a16:creationId xmlns:a16="http://schemas.microsoft.com/office/drawing/2014/main" id="{C33805BE-324D-4259-807F-70805631F4D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98" y="2342"/>
              <a:ext cx="912" cy="1"/>
              <a:chOff x="2098" y="2342"/>
              <a:chExt cx="912" cy="1"/>
            </a:xfrm>
          </p:grpSpPr>
          <p:sp>
            <p:nvSpPr>
              <p:cNvPr id="3840" name="Rectangle 3565">
                <a:extLst>
                  <a:ext uri="{FF2B5EF4-FFF2-40B4-BE49-F238E27FC236}">
                    <a16:creationId xmlns:a16="http://schemas.microsoft.com/office/drawing/2014/main" id="{5C3ED5EC-C971-4000-BC25-27D054DF23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1" name="Rectangle 3566">
                <a:extLst>
                  <a:ext uri="{FF2B5EF4-FFF2-40B4-BE49-F238E27FC236}">
                    <a16:creationId xmlns:a16="http://schemas.microsoft.com/office/drawing/2014/main" id="{C9C3D915-9FF5-48B7-B74D-D72477F516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2" name="Rectangle 3567">
                <a:extLst>
                  <a:ext uri="{FF2B5EF4-FFF2-40B4-BE49-F238E27FC236}">
                    <a16:creationId xmlns:a16="http://schemas.microsoft.com/office/drawing/2014/main" id="{E0904BDB-BF30-46C6-869D-BDBEEE85E7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3" name="Rectangle 3568">
                <a:extLst>
                  <a:ext uri="{FF2B5EF4-FFF2-40B4-BE49-F238E27FC236}">
                    <a16:creationId xmlns:a16="http://schemas.microsoft.com/office/drawing/2014/main" id="{ECA8DF4A-02C3-4F0A-B117-2C8FDCEBFC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4" name="Rectangle 3569">
                <a:extLst>
                  <a:ext uri="{FF2B5EF4-FFF2-40B4-BE49-F238E27FC236}">
                    <a16:creationId xmlns:a16="http://schemas.microsoft.com/office/drawing/2014/main" id="{05A17089-4367-4E3A-924B-F274C2754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5" name="Rectangle 3570">
                <a:extLst>
                  <a:ext uri="{FF2B5EF4-FFF2-40B4-BE49-F238E27FC236}">
                    <a16:creationId xmlns:a16="http://schemas.microsoft.com/office/drawing/2014/main" id="{5DB1ABA0-6260-4E5E-AC75-59C55F1038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6" name="Rectangle 3571">
                <a:extLst>
                  <a:ext uri="{FF2B5EF4-FFF2-40B4-BE49-F238E27FC236}">
                    <a16:creationId xmlns:a16="http://schemas.microsoft.com/office/drawing/2014/main" id="{B88963A4-CB3C-4A89-84ED-080C788AC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7" name="Rectangle 3572">
                <a:extLst>
                  <a:ext uri="{FF2B5EF4-FFF2-40B4-BE49-F238E27FC236}">
                    <a16:creationId xmlns:a16="http://schemas.microsoft.com/office/drawing/2014/main" id="{0C646E55-3625-4DD3-A992-F5CF663EF6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8" name="Rectangle 3573">
                <a:extLst>
                  <a:ext uri="{FF2B5EF4-FFF2-40B4-BE49-F238E27FC236}">
                    <a16:creationId xmlns:a16="http://schemas.microsoft.com/office/drawing/2014/main" id="{0C018983-32BE-4F1C-8E08-795821BB78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49" name="Rectangle 3574">
                <a:extLst>
                  <a:ext uri="{FF2B5EF4-FFF2-40B4-BE49-F238E27FC236}">
                    <a16:creationId xmlns:a16="http://schemas.microsoft.com/office/drawing/2014/main" id="{B26D68B7-F79B-46E4-863D-734C6FC79D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0" name="Rectangle 3575">
                <a:extLst>
                  <a:ext uri="{FF2B5EF4-FFF2-40B4-BE49-F238E27FC236}">
                    <a16:creationId xmlns:a16="http://schemas.microsoft.com/office/drawing/2014/main" id="{9AAC7168-31E9-4F40-9BF2-238C2D1DE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1" name="Rectangle 3576">
                <a:extLst>
                  <a:ext uri="{FF2B5EF4-FFF2-40B4-BE49-F238E27FC236}">
                    <a16:creationId xmlns:a16="http://schemas.microsoft.com/office/drawing/2014/main" id="{51653EB1-E3E5-4342-B482-0C1F7A629B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2" name="Rectangle 3577">
                <a:extLst>
                  <a:ext uri="{FF2B5EF4-FFF2-40B4-BE49-F238E27FC236}">
                    <a16:creationId xmlns:a16="http://schemas.microsoft.com/office/drawing/2014/main" id="{24E6F56D-D6C2-4D66-8441-A29D7CED6A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3" name="Rectangle 3578">
                <a:extLst>
                  <a:ext uri="{FF2B5EF4-FFF2-40B4-BE49-F238E27FC236}">
                    <a16:creationId xmlns:a16="http://schemas.microsoft.com/office/drawing/2014/main" id="{8D9D786D-996F-4A59-A098-C95DD550AD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4" name="Rectangle 3579">
                <a:extLst>
                  <a:ext uri="{FF2B5EF4-FFF2-40B4-BE49-F238E27FC236}">
                    <a16:creationId xmlns:a16="http://schemas.microsoft.com/office/drawing/2014/main" id="{E5268AE7-05A4-41AF-9A58-B90561960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5" name="Rectangle 3580">
                <a:extLst>
                  <a:ext uri="{FF2B5EF4-FFF2-40B4-BE49-F238E27FC236}">
                    <a16:creationId xmlns:a16="http://schemas.microsoft.com/office/drawing/2014/main" id="{A9E60994-DEE6-4912-B1B1-2AEFF115D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6" name="Rectangle 3581">
                <a:extLst>
                  <a:ext uri="{FF2B5EF4-FFF2-40B4-BE49-F238E27FC236}">
                    <a16:creationId xmlns:a16="http://schemas.microsoft.com/office/drawing/2014/main" id="{A28C6324-F725-4492-8E91-EA45D11204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7" name="Rectangle 3582">
                <a:extLst>
                  <a:ext uri="{FF2B5EF4-FFF2-40B4-BE49-F238E27FC236}">
                    <a16:creationId xmlns:a16="http://schemas.microsoft.com/office/drawing/2014/main" id="{73DA2D4E-657E-4229-AB64-9D9089D9D0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8" name="Rectangle 3583">
                <a:extLst>
                  <a:ext uri="{FF2B5EF4-FFF2-40B4-BE49-F238E27FC236}">
                    <a16:creationId xmlns:a16="http://schemas.microsoft.com/office/drawing/2014/main" id="{760AC051-80CC-470F-A27D-1B9A2A65DC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59" name="Rectangle 3584">
                <a:extLst>
                  <a:ext uri="{FF2B5EF4-FFF2-40B4-BE49-F238E27FC236}">
                    <a16:creationId xmlns:a16="http://schemas.microsoft.com/office/drawing/2014/main" id="{C785032E-12E7-4CE6-8BCD-4F721180EC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0" name="Rectangle 3585">
                <a:extLst>
                  <a:ext uri="{FF2B5EF4-FFF2-40B4-BE49-F238E27FC236}">
                    <a16:creationId xmlns:a16="http://schemas.microsoft.com/office/drawing/2014/main" id="{FAE05F8A-9252-49AB-9085-598572C9D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1" name="Rectangle 3586">
                <a:extLst>
                  <a:ext uri="{FF2B5EF4-FFF2-40B4-BE49-F238E27FC236}">
                    <a16:creationId xmlns:a16="http://schemas.microsoft.com/office/drawing/2014/main" id="{6B09424C-EAD7-4E21-9997-62A80B9A8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2" name="Rectangle 3587">
                <a:extLst>
                  <a:ext uri="{FF2B5EF4-FFF2-40B4-BE49-F238E27FC236}">
                    <a16:creationId xmlns:a16="http://schemas.microsoft.com/office/drawing/2014/main" id="{2F6BF0D6-90BA-434C-B18C-2A4129CD9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3" name="Rectangle 3588">
                <a:extLst>
                  <a:ext uri="{FF2B5EF4-FFF2-40B4-BE49-F238E27FC236}">
                    <a16:creationId xmlns:a16="http://schemas.microsoft.com/office/drawing/2014/main" id="{01CF0912-8C96-489A-A147-8FA78841F8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4" name="Rectangle 3589">
                <a:extLst>
                  <a:ext uri="{FF2B5EF4-FFF2-40B4-BE49-F238E27FC236}">
                    <a16:creationId xmlns:a16="http://schemas.microsoft.com/office/drawing/2014/main" id="{2BF62597-AA55-4791-828D-EC1712ADE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5" name="Rectangle 3590">
                <a:extLst>
                  <a:ext uri="{FF2B5EF4-FFF2-40B4-BE49-F238E27FC236}">
                    <a16:creationId xmlns:a16="http://schemas.microsoft.com/office/drawing/2014/main" id="{075A6BE5-ABDB-466D-9490-836D4B2FC2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6" name="Rectangle 3591">
                <a:extLst>
                  <a:ext uri="{FF2B5EF4-FFF2-40B4-BE49-F238E27FC236}">
                    <a16:creationId xmlns:a16="http://schemas.microsoft.com/office/drawing/2014/main" id="{D3917651-0A20-4367-9B80-353671C43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7" name="Rectangle 3592">
                <a:extLst>
                  <a:ext uri="{FF2B5EF4-FFF2-40B4-BE49-F238E27FC236}">
                    <a16:creationId xmlns:a16="http://schemas.microsoft.com/office/drawing/2014/main" id="{889D9BED-982B-42AA-8067-FB39B1BAB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8" name="Rectangle 3593">
                <a:extLst>
                  <a:ext uri="{FF2B5EF4-FFF2-40B4-BE49-F238E27FC236}">
                    <a16:creationId xmlns:a16="http://schemas.microsoft.com/office/drawing/2014/main" id="{A0BC6209-01F4-4E41-8C3C-44CDA8F077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69" name="Rectangle 3594">
                <a:extLst>
                  <a:ext uri="{FF2B5EF4-FFF2-40B4-BE49-F238E27FC236}">
                    <a16:creationId xmlns:a16="http://schemas.microsoft.com/office/drawing/2014/main" id="{82CC68D0-193A-41D8-8F03-D51671A7DA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0" name="Rectangle 3595">
                <a:extLst>
                  <a:ext uri="{FF2B5EF4-FFF2-40B4-BE49-F238E27FC236}">
                    <a16:creationId xmlns:a16="http://schemas.microsoft.com/office/drawing/2014/main" id="{B273676D-BD4F-41A3-87AA-8C65DFA08A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1" name="Rectangle 3596">
                <a:extLst>
                  <a:ext uri="{FF2B5EF4-FFF2-40B4-BE49-F238E27FC236}">
                    <a16:creationId xmlns:a16="http://schemas.microsoft.com/office/drawing/2014/main" id="{80A076AF-90E3-4E31-AC2F-7E2EDB1DBC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2" name="Rectangle 3597">
                <a:extLst>
                  <a:ext uri="{FF2B5EF4-FFF2-40B4-BE49-F238E27FC236}">
                    <a16:creationId xmlns:a16="http://schemas.microsoft.com/office/drawing/2014/main" id="{EE3994B5-24CD-45D9-AD0D-3C3CEC41B0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3" name="Rectangle 3598">
                <a:extLst>
                  <a:ext uri="{FF2B5EF4-FFF2-40B4-BE49-F238E27FC236}">
                    <a16:creationId xmlns:a16="http://schemas.microsoft.com/office/drawing/2014/main" id="{E90323BA-2BC8-4E05-A326-E681F1B1F4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4" name="Rectangle 3599">
                <a:extLst>
                  <a:ext uri="{FF2B5EF4-FFF2-40B4-BE49-F238E27FC236}">
                    <a16:creationId xmlns:a16="http://schemas.microsoft.com/office/drawing/2014/main" id="{A9ED3C48-EF77-4B50-8164-4DE1EAD266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5" name="Rectangle 3600">
                <a:extLst>
                  <a:ext uri="{FF2B5EF4-FFF2-40B4-BE49-F238E27FC236}">
                    <a16:creationId xmlns:a16="http://schemas.microsoft.com/office/drawing/2014/main" id="{2AB4A82B-901E-42B5-A963-14B83B8DE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6" name="Rectangle 3601">
                <a:extLst>
                  <a:ext uri="{FF2B5EF4-FFF2-40B4-BE49-F238E27FC236}">
                    <a16:creationId xmlns:a16="http://schemas.microsoft.com/office/drawing/2014/main" id="{C61DC6BD-EEC3-4463-BC03-A66E5562B6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7" name="Rectangle 3602">
                <a:extLst>
                  <a:ext uri="{FF2B5EF4-FFF2-40B4-BE49-F238E27FC236}">
                    <a16:creationId xmlns:a16="http://schemas.microsoft.com/office/drawing/2014/main" id="{A970392A-16CF-4D1F-BF4E-8BECEB925E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8" name="Rectangle 3603">
                <a:extLst>
                  <a:ext uri="{FF2B5EF4-FFF2-40B4-BE49-F238E27FC236}">
                    <a16:creationId xmlns:a16="http://schemas.microsoft.com/office/drawing/2014/main" id="{E8F62FE5-CAEE-4C4E-A607-0450CFF7B8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79" name="Rectangle 3604">
                <a:extLst>
                  <a:ext uri="{FF2B5EF4-FFF2-40B4-BE49-F238E27FC236}">
                    <a16:creationId xmlns:a16="http://schemas.microsoft.com/office/drawing/2014/main" id="{37D56A3F-DF65-4DCC-BF09-1942EADFA3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0" name="Rectangle 3605">
                <a:extLst>
                  <a:ext uri="{FF2B5EF4-FFF2-40B4-BE49-F238E27FC236}">
                    <a16:creationId xmlns:a16="http://schemas.microsoft.com/office/drawing/2014/main" id="{E43ADAA8-96BC-4F47-B27A-A3E8EE6AF8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1" name="Rectangle 3606">
                <a:extLst>
                  <a:ext uri="{FF2B5EF4-FFF2-40B4-BE49-F238E27FC236}">
                    <a16:creationId xmlns:a16="http://schemas.microsoft.com/office/drawing/2014/main" id="{2CEDA217-5583-4655-9552-9D21EF3F22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2" name="Rectangle 3607">
                <a:extLst>
                  <a:ext uri="{FF2B5EF4-FFF2-40B4-BE49-F238E27FC236}">
                    <a16:creationId xmlns:a16="http://schemas.microsoft.com/office/drawing/2014/main" id="{05A555E8-A21C-467C-9799-63BA15EA5A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3" name="Rectangle 3608">
                <a:extLst>
                  <a:ext uri="{FF2B5EF4-FFF2-40B4-BE49-F238E27FC236}">
                    <a16:creationId xmlns:a16="http://schemas.microsoft.com/office/drawing/2014/main" id="{1D33BB42-EACE-49A3-8E90-0B52A5E5A6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4" name="Rectangle 3609">
                <a:extLst>
                  <a:ext uri="{FF2B5EF4-FFF2-40B4-BE49-F238E27FC236}">
                    <a16:creationId xmlns:a16="http://schemas.microsoft.com/office/drawing/2014/main" id="{794D2756-D124-4078-A90D-D9060F1D45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5" name="Rectangle 3610">
                <a:extLst>
                  <a:ext uri="{FF2B5EF4-FFF2-40B4-BE49-F238E27FC236}">
                    <a16:creationId xmlns:a16="http://schemas.microsoft.com/office/drawing/2014/main" id="{C689C502-3E4A-4087-82F6-6FC8B6B10C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6" name="Rectangle 3611">
                <a:extLst>
                  <a:ext uri="{FF2B5EF4-FFF2-40B4-BE49-F238E27FC236}">
                    <a16:creationId xmlns:a16="http://schemas.microsoft.com/office/drawing/2014/main" id="{16ACF172-5954-490B-9233-10192825BE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7" name="Rectangle 3612">
                <a:extLst>
                  <a:ext uri="{FF2B5EF4-FFF2-40B4-BE49-F238E27FC236}">
                    <a16:creationId xmlns:a16="http://schemas.microsoft.com/office/drawing/2014/main" id="{28487B90-3D1E-4F2A-87BB-AE97DF78FC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8" name="Rectangle 3613">
                <a:extLst>
                  <a:ext uri="{FF2B5EF4-FFF2-40B4-BE49-F238E27FC236}">
                    <a16:creationId xmlns:a16="http://schemas.microsoft.com/office/drawing/2014/main" id="{1D963268-0A10-424B-AD6F-2CC46FA5C3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89" name="Rectangle 3614">
                <a:extLst>
                  <a:ext uri="{FF2B5EF4-FFF2-40B4-BE49-F238E27FC236}">
                    <a16:creationId xmlns:a16="http://schemas.microsoft.com/office/drawing/2014/main" id="{01124CD1-CA9F-48CD-8076-181BC8E13A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0" name="Rectangle 3615">
                <a:extLst>
                  <a:ext uri="{FF2B5EF4-FFF2-40B4-BE49-F238E27FC236}">
                    <a16:creationId xmlns:a16="http://schemas.microsoft.com/office/drawing/2014/main" id="{5C0A8061-3535-4870-8B1C-4DB3CF45FB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1" name="Rectangle 3616">
                <a:extLst>
                  <a:ext uri="{FF2B5EF4-FFF2-40B4-BE49-F238E27FC236}">
                    <a16:creationId xmlns:a16="http://schemas.microsoft.com/office/drawing/2014/main" id="{EA14F98B-8872-4340-91E3-30D8DF313B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2" name="Rectangle 3617">
                <a:extLst>
                  <a:ext uri="{FF2B5EF4-FFF2-40B4-BE49-F238E27FC236}">
                    <a16:creationId xmlns:a16="http://schemas.microsoft.com/office/drawing/2014/main" id="{4D575C4F-4F0A-4DAF-B3C0-BD21C7F8D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3" name="Rectangle 3618">
                <a:extLst>
                  <a:ext uri="{FF2B5EF4-FFF2-40B4-BE49-F238E27FC236}">
                    <a16:creationId xmlns:a16="http://schemas.microsoft.com/office/drawing/2014/main" id="{5E0CB72D-4FB9-49D4-8504-ED51CAD40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4" name="Rectangle 3619">
                <a:extLst>
                  <a:ext uri="{FF2B5EF4-FFF2-40B4-BE49-F238E27FC236}">
                    <a16:creationId xmlns:a16="http://schemas.microsoft.com/office/drawing/2014/main" id="{A7F77E23-F15A-4A87-A205-5DE63819DF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5" name="Rectangle 3620">
                <a:extLst>
                  <a:ext uri="{FF2B5EF4-FFF2-40B4-BE49-F238E27FC236}">
                    <a16:creationId xmlns:a16="http://schemas.microsoft.com/office/drawing/2014/main" id="{AA06AF98-EBBB-49C2-BEED-6C894EAACF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6" name="Rectangle 3621">
                <a:extLst>
                  <a:ext uri="{FF2B5EF4-FFF2-40B4-BE49-F238E27FC236}">
                    <a16:creationId xmlns:a16="http://schemas.microsoft.com/office/drawing/2014/main" id="{279ED0F6-0CE9-4DA8-B06B-C690E39100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7" name="Rectangle 3622">
                <a:extLst>
                  <a:ext uri="{FF2B5EF4-FFF2-40B4-BE49-F238E27FC236}">
                    <a16:creationId xmlns:a16="http://schemas.microsoft.com/office/drawing/2014/main" id="{8822AAFE-190E-4BD0-B5AF-DDEEA93AAA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8" name="Rectangle 3623">
                <a:extLst>
                  <a:ext uri="{FF2B5EF4-FFF2-40B4-BE49-F238E27FC236}">
                    <a16:creationId xmlns:a16="http://schemas.microsoft.com/office/drawing/2014/main" id="{12448C04-F060-4748-BADA-96A0CB04F3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99" name="Rectangle 3624">
                <a:extLst>
                  <a:ext uri="{FF2B5EF4-FFF2-40B4-BE49-F238E27FC236}">
                    <a16:creationId xmlns:a16="http://schemas.microsoft.com/office/drawing/2014/main" id="{99633FD4-B31D-4A09-B120-FAB1E84514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0" name="Rectangle 3625">
                <a:extLst>
                  <a:ext uri="{FF2B5EF4-FFF2-40B4-BE49-F238E27FC236}">
                    <a16:creationId xmlns:a16="http://schemas.microsoft.com/office/drawing/2014/main" id="{A29A14A1-9777-4E84-B353-42E7F02F4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1" name="Rectangle 3626">
                <a:extLst>
                  <a:ext uri="{FF2B5EF4-FFF2-40B4-BE49-F238E27FC236}">
                    <a16:creationId xmlns:a16="http://schemas.microsoft.com/office/drawing/2014/main" id="{5FE23C2B-A7AD-42B2-AB5B-720E21B189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2" name="Rectangle 3627">
                <a:extLst>
                  <a:ext uri="{FF2B5EF4-FFF2-40B4-BE49-F238E27FC236}">
                    <a16:creationId xmlns:a16="http://schemas.microsoft.com/office/drawing/2014/main" id="{709F937F-D154-45C1-A23D-AD49A9FEF0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3" name="Rectangle 3628">
                <a:extLst>
                  <a:ext uri="{FF2B5EF4-FFF2-40B4-BE49-F238E27FC236}">
                    <a16:creationId xmlns:a16="http://schemas.microsoft.com/office/drawing/2014/main" id="{CFC87A61-449F-4273-AC22-A873B8E13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4" name="Rectangle 3629">
                <a:extLst>
                  <a:ext uri="{FF2B5EF4-FFF2-40B4-BE49-F238E27FC236}">
                    <a16:creationId xmlns:a16="http://schemas.microsoft.com/office/drawing/2014/main" id="{8AD862F0-44FF-4075-9373-88B3D3AABC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5" name="Rectangle 3630">
                <a:extLst>
                  <a:ext uri="{FF2B5EF4-FFF2-40B4-BE49-F238E27FC236}">
                    <a16:creationId xmlns:a16="http://schemas.microsoft.com/office/drawing/2014/main" id="{DF53DF43-E383-4A00-8D2D-A9D79BD815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6" name="Rectangle 3631">
                <a:extLst>
                  <a:ext uri="{FF2B5EF4-FFF2-40B4-BE49-F238E27FC236}">
                    <a16:creationId xmlns:a16="http://schemas.microsoft.com/office/drawing/2014/main" id="{F7270590-2556-4258-9930-A2445ACF24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7" name="Rectangle 3632">
                <a:extLst>
                  <a:ext uri="{FF2B5EF4-FFF2-40B4-BE49-F238E27FC236}">
                    <a16:creationId xmlns:a16="http://schemas.microsoft.com/office/drawing/2014/main" id="{BE7681AF-AE27-4976-BC9D-955458FBB8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8" name="Rectangle 3633">
                <a:extLst>
                  <a:ext uri="{FF2B5EF4-FFF2-40B4-BE49-F238E27FC236}">
                    <a16:creationId xmlns:a16="http://schemas.microsoft.com/office/drawing/2014/main" id="{AE239AA8-0947-40FC-92A5-B3E9A9DD8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09" name="Rectangle 3634">
                <a:extLst>
                  <a:ext uri="{FF2B5EF4-FFF2-40B4-BE49-F238E27FC236}">
                    <a16:creationId xmlns:a16="http://schemas.microsoft.com/office/drawing/2014/main" id="{76F79D86-0EA4-4D8C-AB03-6E664815F0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0" name="Rectangle 3635">
                <a:extLst>
                  <a:ext uri="{FF2B5EF4-FFF2-40B4-BE49-F238E27FC236}">
                    <a16:creationId xmlns:a16="http://schemas.microsoft.com/office/drawing/2014/main" id="{92A3F4A3-4826-4516-8F09-D6F71EF5C9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1" name="Rectangle 3636">
                <a:extLst>
                  <a:ext uri="{FF2B5EF4-FFF2-40B4-BE49-F238E27FC236}">
                    <a16:creationId xmlns:a16="http://schemas.microsoft.com/office/drawing/2014/main" id="{1681B388-F184-48B3-8CBB-88314081CB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2" name="Rectangle 3637">
                <a:extLst>
                  <a:ext uri="{FF2B5EF4-FFF2-40B4-BE49-F238E27FC236}">
                    <a16:creationId xmlns:a16="http://schemas.microsoft.com/office/drawing/2014/main" id="{31FDBF64-9EF8-4CEB-A0E6-60CF257D4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3" name="Rectangle 3638">
                <a:extLst>
                  <a:ext uri="{FF2B5EF4-FFF2-40B4-BE49-F238E27FC236}">
                    <a16:creationId xmlns:a16="http://schemas.microsoft.com/office/drawing/2014/main" id="{CA7942DB-6287-4D67-8E74-638DD26570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4" name="Rectangle 3639">
                <a:extLst>
                  <a:ext uri="{FF2B5EF4-FFF2-40B4-BE49-F238E27FC236}">
                    <a16:creationId xmlns:a16="http://schemas.microsoft.com/office/drawing/2014/main" id="{4135B440-45F0-4A5E-9176-361CC85EF3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5" name="Rectangle 3640">
                <a:extLst>
                  <a:ext uri="{FF2B5EF4-FFF2-40B4-BE49-F238E27FC236}">
                    <a16:creationId xmlns:a16="http://schemas.microsoft.com/office/drawing/2014/main" id="{18FC9EA5-41AF-4484-B73C-91A0CF33A6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6" name="Rectangle 3641">
                <a:extLst>
                  <a:ext uri="{FF2B5EF4-FFF2-40B4-BE49-F238E27FC236}">
                    <a16:creationId xmlns:a16="http://schemas.microsoft.com/office/drawing/2014/main" id="{ADD9A1B1-3611-4D95-A37D-90C5E61F36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7" name="Rectangle 3642">
                <a:extLst>
                  <a:ext uri="{FF2B5EF4-FFF2-40B4-BE49-F238E27FC236}">
                    <a16:creationId xmlns:a16="http://schemas.microsoft.com/office/drawing/2014/main" id="{DD55785B-D9F2-40F9-8D3B-B8DA6966EF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8" name="Rectangle 3643">
                <a:extLst>
                  <a:ext uri="{FF2B5EF4-FFF2-40B4-BE49-F238E27FC236}">
                    <a16:creationId xmlns:a16="http://schemas.microsoft.com/office/drawing/2014/main" id="{2417135E-EA82-4D9D-869B-4391FF8D31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19" name="Rectangle 3644">
                <a:extLst>
                  <a:ext uri="{FF2B5EF4-FFF2-40B4-BE49-F238E27FC236}">
                    <a16:creationId xmlns:a16="http://schemas.microsoft.com/office/drawing/2014/main" id="{E8EEBD0E-7BCE-4C4E-A9CA-A594CF15F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0" name="Rectangle 3645">
                <a:extLst>
                  <a:ext uri="{FF2B5EF4-FFF2-40B4-BE49-F238E27FC236}">
                    <a16:creationId xmlns:a16="http://schemas.microsoft.com/office/drawing/2014/main" id="{305FA1A4-F3F5-4E89-9E46-0E046A5225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1" name="Rectangle 3646">
                <a:extLst>
                  <a:ext uri="{FF2B5EF4-FFF2-40B4-BE49-F238E27FC236}">
                    <a16:creationId xmlns:a16="http://schemas.microsoft.com/office/drawing/2014/main" id="{96D97FFB-84E5-43CA-8D7E-258B1D1087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2" name="Rectangle 3647">
                <a:extLst>
                  <a:ext uri="{FF2B5EF4-FFF2-40B4-BE49-F238E27FC236}">
                    <a16:creationId xmlns:a16="http://schemas.microsoft.com/office/drawing/2014/main" id="{C01F3E59-EF8E-400C-96CE-0FD1786CBF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3" name="Rectangle 3648">
                <a:extLst>
                  <a:ext uri="{FF2B5EF4-FFF2-40B4-BE49-F238E27FC236}">
                    <a16:creationId xmlns:a16="http://schemas.microsoft.com/office/drawing/2014/main" id="{196B79A3-E813-4321-903C-3E8C50E9C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4" name="Rectangle 3649">
                <a:extLst>
                  <a:ext uri="{FF2B5EF4-FFF2-40B4-BE49-F238E27FC236}">
                    <a16:creationId xmlns:a16="http://schemas.microsoft.com/office/drawing/2014/main" id="{997A2A28-1110-48BC-9303-BA977DF0A1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5" name="Rectangle 3650">
                <a:extLst>
                  <a:ext uri="{FF2B5EF4-FFF2-40B4-BE49-F238E27FC236}">
                    <a16:creationId xmlns:a16="http://schemas.microsoft.com/office/drawing/2014/main" id="{AE96A6AF-F36D-4117-8246-17B5E5B41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6" name="Rectangle 3651">
                <a:extLst>
                  <a:ext uri="{FF2B5EF4-FFF2-40B4-BE49-F238E27FC236}">
                    <a16:creationId xmlns:a16="http://schemas.microsoft.com/office/drawing/2014/main" id="{A65643DF-C920-4CFE-AB04-9C3AC69436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7" name="Rectangle 3652">
                <a:extLst>
                  <a:ext uri="{FF2B5EF4-FFF2-40B4-BE49-F238E27FC236}">
                    <a16:creationId xmlns:a16="http://schemas.microsoft.com/office/drawing/2014/main" id="{8C498E9E-A87C-42CE-91A8-3CA9C37A25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8" name="Rectangle 3653">
                <a:extLst>
                  <a:ext uri="{FF2B5EF4-FFF2-40B4-BE49-F238E27FC236}">
                    <a16:creationId xmlns:a16="http://schemas.microsoft.com/office/drawing/2014/main" id="{A1410D00-CF84-4FE5-9E82-64A45EAABA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29" name="Rectangle 3654">
                <a:extLst>
                  <a:ext uri="{FF2B5EF4-FFF2-40B4-BE49-F238E27FC236}">
                    <a16:creationId xmlns:a16="http://schemas.microsoft.com/office/drawing/2014/main" id="{20F4AFA0-3978-41D4-9D7D-6E08FE76A0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0" name="Rectangle 3655">
                <a:extLst>
                  <a:ext uri="{FF2B5EF4-FFF2-40B4-BE49-F238E27FC236}">
                    <a16:creationId xmlns:a16="http://schemas.microsoft.com/office/drawing/2014/main" id="{CDFD2CD5-8F29-4647-BC93-24F280AC6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1" name="Rectangle 3656">
                <a:extLst>
                  <a:ext uri="{FF2B5EF4-FFF2-40B4-BE49-F238E27FC236}">
                    <a16:creationId xmlns:a16="http://schemas.microsoft.com/office/drawing/2014/main" id="{3BDA8DC6-6570-4DE3-85E4-F470E21C27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2" name="Rectangle 3657">
                <a:extLst>
                  <a:ext uri="{FF2B5EF4-FFF2-40B4-BE49-F238E27FC236}">
                    <a16:creationId xmlns:a16="http://schemas.microsoft.com/office/drawing/2014/main" id="{5CEA9B01-30E9-47B8-A8CD-DED0FC0E61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3" name="Rectangle 3658">
                <a:extLst>
                  <a:ext uri="{FF2B5EF4-FFF2-40B4-BE49-F238E27FC236}">
                    <a16:creationId xmlns:a16="http://schemas.microsoft.com/office/drawing/2014/main" id="{3FFCBF77-BD9C-4B04-89F2-70284E5F8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4" name="Rectangle 3659">
                <a:extLst>
                  <a:ext uri="{FF2B5EF4-FFF2-40B4-BE49-F238E27FC236}">
                    <a16:creationId xmlns:a16="http://schemas.microsoft.com/office/drawing/2014/main" id="{AEFC362B-424F-45D2-AFB8-F7E35A10EE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5" name="Rectangle 3660">
                <a:extLst>
                  <a:ext uri="{FF2B5EF4-FFF2-40B4-BE49-F238E27FC236}">
                    <a16:creationId xmlns:a16="http://schemas.microsoft.com/office/drawing/2014/main" id="{0F03ECA8-B666-46FE-8D81-AD5699E689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6" name="Rectangle 3661">
                <a:extLst>
                  <a:ext uri="{FF2B5EF4-FFF2-40B4-BE49-F238E27FC236}">
                    <a16:creationId xmlns:a16="http://schemas.microsoft.com/office/drawing/2014/main" id="{8AFC1E70-24E5-4D66-9881-6F597D591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7" name="Rectangle 3662">
                <a:extLst>
                  <a:ext uri="{FF2B5EF4-FFF2-40B4-BE49-F238E27FC236}">
                    <a16:creationId xmlns:a16="http://schemas.microsoft.com/office/drawing/2014/main" id="{515DB70F-3A91-4098-BCC3-3A2F94DA25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8" name="Rectangle 3663">
                <a:extLst>
                  <a:ext uri="{FF2B5EF4-FFF2-40B4-BE49-F238E27FC236}">
                    <a16:creationId xmlns:a16="http://schemas.microsoft.com/office/drawing/2014/main" id="{A1A7A309-E99E-4159-9F08-DE06276A5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39" name="Rectangle 3664">
                <a:extLst>
                  <a:ext uri="{FF2B5EF4-FFF2-40B4-BE49-F238E27FC236}">
                    <a16:creationId xmlns:a16="http://schemas.microsoft.com/office/drawing/2014/main" id="{3EF8A5DF-3FFF-4E60-8E1C-E7C732822D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0" name="Rectangle 3665">
                <a:extLst>
                  <a:ext uri="{FF2B5EF4-FFF2-40B4-BE49-F238E27FC236}">
                    <a16:creationId xmlns:a16="http://schemas.microsoft.com/office/drawing/2014/main" id="{25DFDEA7-43CC-4D70-8BAA-E875388DA2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1" name="Rectangle 3666">
                <a:extLst>
                  <a:ext uri="{FF2B5EF4-FFF2-40B4-BE49-F238E27FC236}">
                    <a16:creationId xmlns:a16="http://schemas.microsoft.com/office/drawing/2014/main" id="{0E7AEEDA-55AC-4233-8B0C-2C63B8DEC2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2" name="Rectangle 3667">
                <a:extLst>
                  <a:ext uri="{FF2B5EF4-FFF2-40B4-BE49-F238E27FC236}">
                    <a16:creationId xmlns:a16="http://schemas.microsoft.com/office/drawing/2014/main" id="{169DD143-5528-4142-A032-C45F58FFC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3" name="Rectangle 3668">
                <a:extLst>
                  <a:ext uri="{FF2B5EF4-FFF2-40B4-BE49-F238E27FC236}">
                    <a16:creationId xmlns:a16="http://schemas.microsoft.com/office/drawing/2014/main" id="{8FAF8C32-EF32-480F-BEA4-13495739D4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4" name="Rectangle 3669">
                <a:extLst>
                  <a:ext uri="{FF2B5EF4-FFF2-40B4-BE49-F238E27FC236}">
                    <a16:creationId xmlns:a16="http://schemas.microsoft.com/office/drawing/2014/main" id="{4F21C609-03E8-429B-9472-EFB3F7C2CE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5" name="Rectangle 3670">
                <a:extLst>
                  <a:ext uri="{FF2B5EF4-FFF2-40B4-BE49-F238E27FC236}">
                    <a16:creationId xmlns:a16="http://schemas.microsoft.com/office/drawing/2014/main" id="{B53C2E0E-1769-4245-AABE-E3E40824E3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6" name="Rectangle 3671">
                <a:extLst>
                  <a:ext uri="{FF2B5EF4-FFF2-40B4-BE49-F238E27FC236}">
                    <a16:creationId xmlns:a16="http://schemas.microsoft.com/office/drawing/2014/main" id="{FEF824A7-8D0B-46F9-AE5A-84E6D9D25A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7" name="Rectangle 3672">
                <a:extLst>
                  <a:ext uri="{FF2B5EF4-FFF2-40B4-BE49-F238E27FC236}">
                    <a16:creationId xmlns:a16="http://schemas.microsoft.com/office/drawing/2014/main" id="{A027ECAB-FA05-4874-9D37-B4CF812A59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8" name="Rectangle 3673">
                <a:extLst>
                  <a:ext uri="{FF2B5EF4-FFF2-40B4-BE49-F238E27FC236}">
                    <a16:creationId xmlns:a16="http://schemas.microsoft.com/office/drawing/2014/main" id="{DE63518D-2A81-44AE-8FB8-D6D6CEA5E6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49" name="Rectangle 3674">
                <a:extLst>
                  <a:ext uri="{FF2B5EF4-FFF2-40B4-BE49-F238E27FC236}">
                    <a16:creationId xmlns:a16="http://schemas.microsoft.com/office/drawing/2014/main" id="{B4C33B98-B6B0-4FF7-9D19-667ABD434A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0" name="Rectangle 3675">
                <a:extLst>
                  <a:ext uri="{FF2B5EF4-FFF2-40B4-BE49-F238E27FC236}">
                    <a16:creationId xmlns:a16="http://schemas.microsoft.com/office/drawing/2014/main" id="{29EF3986-BEAE-41D1-94FE-C997DC45CC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1" name="Rectangle 3676">
                <a:extLst>
                  <a:ext uri="{FF2B5EF4-FFF2-40B4-BE49-F238E27FC236}">
                    <a16:creationId xmlns:a16="http://schemas.microsoft.com/office/drawing/2014/main" id="{227979D9-8BDF-413A-8440-9F6FFCD0F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2" name="Rectangle 3677">
                <a:extLst>
                  <a:ext uri="{FF2B5EF4-FFF2-40B4-BE49-F238E27FC236}">
                    <a16:creationId xmlns:a16="http://schemas.microsoft.com/office/drawing/2014/main" id="{6E96CC89-1FE2-4970-B5D1-D9A0178E7B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3" name="Rectangle 3678">
                <a:extLst>
                  <a:ext uri="{FF2B5EF4-FFF2-40B4-BE49-F238E27FC236}">
                    <a16:creationId xmlns:a16="http://schemas.microsoft.com/office/drawing/2014/main" id="{EAFB8B06-887F-41D1-8425-70A6898B06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4" name="Rectangle 3679">
                <a:extLst>
                  <a:ext uri="{FF2B5EF4-FFF2-40B4-BE49-F238E27FC236}">
                    <a16:creationId xmlns:a16="http://schemas.microsoft.com/office/drawing/2014/main" id="{64A694F0-8242-405E-9EF3-43BB28C60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5" name="Rectangle 3680">
                <a:extLst>
                  <a:ext uri="{FF2B5EF4-FFF2-40B4-BE49-F238E27FC236}">
                    <a16:creationId xmlns:a16="http://schemas.microsoft.com/office/drawing/2014/main" id="{C2C67A0C-8855-4570-8826-BB611668F0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6" name="Rectangle 3681">
                <a:extLst>
                  <a:ext uri="{FF2B5EF4-FFF2-40B4-BE49-F238E27FC236}">
                    <a16:creationId xmlns:a16="http://schemas.microsoft.com/office/drawing/2014/main" id="{E312F79E-CD0B-4B21-BEBE-A557EC2C1E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7" name="Rectangle 3682">
                <a:extLst>
                  <a:ext uri="{FF2B5EF4-FFF2-40B4-BE49-F238E27FC236}">
                    <a16:creationId xmlns:a16="http://schemas.microsoft.com/office/drawing/2014/main" id="{CCF30D43-91A0-47FB-99DC-6FE82449E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8" name="Rectangle 3683">
                <a:extLst>
                  <a:ext uri="{FF2B5EF4-FFF2-40B4-BE49-F238E27FC236}">
                    <a16:creationId xmlns:a16="http://schemas.microsoft.com/office/drawing/2014/main" id="{A5F10497-9187-4D4F-B2C4-660069CAF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59" name="Rectangle 3684">
                <a:extLst>
                  <a:ext uri="{FF2B5EF4-FFF2-40B4-BE49-F238E27FC236}">
                    <a16:creationId xmlns:a16="http://schemas.microsoft.com/office/drawing/2014/main" id="{D38EAF9F-6A48-41A5-B1FE-F75B4875A3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0" name="Rectangle 3685">
                <a:extLst>
                  <a:ext uri="{FF2B5EF4-FFF2-40B4-BE49-F238E27FC236}">
                    <a16:creationId xmlns:a16="http://schemas.microsoft.com/office/drawing/2014/main" id="{6F539B10-4315-47F4-942A-4E65FB51CE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1" name="Rectangle 3686">
                <a:extLst>
                  <a:ext uri="{FF2B5EF4-FFF2-40B4-BE49-F238E27FC236}">
                    <a16:creationId xmlns:a16="http://schemas.microsoft.com/office/drawing/2014/main" id="{E47A38C5-513A-4205-93AB-05529205DB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2" name="Rectangle 3687">
                <a:extLst>
                  <a:ext uri="{FF2B5EF4-FFF2-40B4-BE49-F238E27FC236}">
                    <a16:creationId xmlns:a16="http://schemas.microsoft.com/office/drawing/2014/main" id="{4FF31CAB-7876-43B6-9543-807F6656B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3" name="Rectangle 3688">
                <a:extLst>
                  <a:ext uri="{FF2B5EF4-FFF2-40B4-BE49-F238E27FC236}">
                    <a16:creationId xmlns:a16="http://schemas.microsoft.com/office/drawing/2014/main" id="{3B813AB7-FBC1-422C-A9EC-72B8FFD771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4" name="Rectangle 3689">
                <a:extLst>
                  <a:ext uri="{FF2B5EF4-FFF2-40B4-BE49-F238E27FC236}">
                    <a16:creationId xmlns:a16="http://schemas.microsoft.com/office/drawing/2014/main" id="{B3C7A383-8243-45A5-A38A-5BBBC84EA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5" name="Rectangle 3690">
                <a:extLst>
                  <a:ext uri="{FF2B5EF4-FFF2-40B4-BE49-F238E27FC236}">
                    <a16:creationId xmlns:a16="http://schemas.microsoft.com/office/drawing/2014/main" id="{30C1292F-8625-48BF-B058-4DB038247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6" name="Rectangle 3691">
                <a:extLst>
                  <a:ext uri="{FF2B5EF4-FFF2-40B4-BE49-F238E27FC236}">
                    <a16:creationId xmlns:a16="http://schemas.microsoft.com/office/drawing/2014/main" id="{96A9B641-81B5-457A-B75E-DC0123DF0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7" name="Rectangle 3692">
                <a:extLst>
                  <a:ext uri="{FF2B5EF4-FFF2-40B4-BE49-F238E27FC236}">
                    <a16:creationId xmlns:a16="http://schemas.microsoft.com/office/drawing/2014/main" id="{BE52B23C-71E0-44C6-BF79-1501EE3653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8" name="Rectangle 3693">
                <a:extLst>
                  <a:ext uri="{FF2B5EF4-FFF2-40B4-BE49-F238E27FC236}">
                    <a16:creationId xmlns:a16="http://schemas.microsoft.com/office/drawing/2014/main" id="{DE32D46C-9EEA-4A34-A6FB-C00C9973D4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69" name="Rectangle 3694">
                <a:extLst>
                  <a:ext uri="{FF2B5EF4-FFF2-40B4-BE49-F238E27FC236}">
                    <a16:creationId xmlns:a16="http://schemas.microsoft.com/office/drawing/2014/main" id="{3F74312D-3561-47A9-A7A6-A7974EA24E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0" name="Rectangle 3695">
                <a:extLst>
                  <a:ext uri="{FF2B5EF4-FFF2-40B4-BE49-F238E27FC236}">
                    <a16:creationId xmlns:a16="http://schemas.microsoft.com/office/drawing/2014/main" id="{35EBB8BC-F4EB-4F66-84AA-08818FCCC5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1" name="Rectangle 3696">
                <a:extLst>
                  <a:ext uri="{FF2B5EF4-FFF2-40B4-BE49-F238E27FC236}">
                    <a16:creationId xmlns:a16="http://schemas.microsoft.com/office/drawing/2014/main" id="{8460794B-1E1A-4785-A23F-CD161A7799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2" name="Rectangle 3697">
                <a:extLst>
                  <a:ext uri="{FF2B5EF4-FFF2-40B4-BE49-F238E27FC236}">
                    <a16:creationId xmlns:a16="http://schemas.microsoft.com/office/drawing/2014/main" id="{DFBE829D-3898-449C-A8D0-A1AC83002D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3" name="Rectangle 3698">
                <a:extLst>
                  <a:ext uri="{FF2B5EF4-FFF2-40B4-BE49-F238E27FC236}">
                    <a16:creationId xmlns:a16="http://schemas.microsoft.com/office/drawing/2014/main" id="{135F6E37-D627-4946-B5B2-94C496D010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4" name="Rectangle 3699">
                <a:extLst>
                  <a:ext uri="{FF2B5EF4-FFF2-40B4-BE49-F238E27FC236}">
                    <a16:creationId xmlns:a16="http://schemas.microsoft.com/office/drawing/2014/main" id="{5965F8DF-C6DF-4FB8-AA2F-5C27BF1846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5" name="Rectangle 3700">
                <a:extLst>
                  <a:ext uri="{FF2B5EF4-FFF2-40B4-BE49-F238E27FC236}">
                    <a16:creationId xmlns:a16="http://schemas.microsoft.com/office/drawing/2014/main" id="{199CB23B-5170-43E7-9F05-5A9B5CFCCF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6" name="Rectangle 3701">
                <a:extLst>
                  <a:ext uri="{FF2B5EF4-FFF2-40B4-BE49-F238E27FC236}">
                    <a16:creationId xmlns:a16="http://schemas.microsoft.com/office/drawing/2014/main" id="{AA3D4D14-6119-473C-B77A-B35E9DC21A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7" name="Rectangle 3702">
                <a:extLst>
                  <a:ext uri="{FF2B5EF4-FFF2-40B4-BE49-F238E27FC236}">
                    <a16:creationId xmlns:a16="http://schemas.microsoft.com/office/drawing/2014/main" id="{DB893839-D392-46F3-A72B-E21712BA0E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8" name="Rectangle 3703">
                <a:extLst>
                  <a:ext uri="{FF2B5EF4-FFF2-40B4-BE49-F238E27FC236}">
                    <a16:creationId xmlns:a16="http://schemas.microsoft.com/office/drawing/2014/main" id="{AEE5BE1F-5D4F-4AC2-A6B7-ECC9D9078F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79" name="Rectangle 3704">
                <a:extLst>
                  <a:ext uri="{FF2B5EF4-FFF2-40B4-BE49-F238E27FC236}">
                    <a16:creationId xmlns:a16="http://schemas.microsoft.com/office/drawing/2014/main" id="{429DEB06-177B-4965-A6EA-23145A552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0" name="Rectangle 3705">
                <a:extLst>
                  <a:ext uri="{FF2B5EF4-FFF2-40B4-BE49-F238E27FC236}">
                    <a16:creationId xmlns:a16="http://schemas.microsoft.com/office/drawing/2014/main" id="{CEEE9629-A6E2-4BB4-BA71-D5E9BAF490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1" name="Rectangle 3706">
                <a:extLst>
                  <a:ext uri="{FF2B5EF4-FFF2-40B4-BE49-F238E27FC236}">
                    <a16:creationId xmlns:a16="http://schemas.microsoft.com/office/drawing/2014/main" id="{E06338A4-D19A-47DD-861B-20C3965C54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2" name="Rectangle 3707">
                <a:extLst>
                  <a:ext uri="{FF2B5EF4-FFF2-40B4-BE49-F238E27FC236}">
                    <a16:creationId xmlns:a16="http://schemas.microsoft.com/office/drawing/2014/main" id="{4F0BE525-3E64-4822-B871-7B322442E3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3" name="Rectangle 3708">
                <a:extLst>
                  <a:ext uri="{FF2B5EF4-FFF2-40B4-BE49-F238E27FC236}">
                    <a16:creationId xmlns:a16="http://schemas.microsoft.com/office/drawing/2014/main" id="{41BD2B06-DAB1-4EE5-BD18-3A9B079778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4" name="Rectangle 3709">
                <a:extLst>
                  <a:ext uri="{FF2B5EF4-FFF2-40B4-BE49-F238E27FC236}">
                    <a16:creationId xmlns:a16="http://schemas.microsoft.com/office/drawing/2014/main" id="{E2E0D3FD-6C03-4C79-8623-4D7C152680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5" name="Rectangle 3710">
                <a:extLst>
                  <a:ext uri="{FF2B5EF4-FFF2-40B4-BE49-F238E27FC236}">
                    <a16:creationId xmlns:a16="http://schemas.microsoft.com/office/drawing/2014/main" id="{66EEFC6B-2604-4971-AA4D-7BB283E79F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6" name="Rectangle 3711">
                <a:extLst>
                  <a:ext uri="{FF2B5EF4-FFF2-40B4-BE49-F238E27FC236}">
                    <a16:creationId xmlns:a16="http://schemas.microsoft.com/office/drawing/2014/main" id="{20912019-1A28-4E9E-AD98-C8F3C4FE4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7" name="Rectangle 3712">
                <a:extLst>
                  <a:ext uri="{FF2B5EF4-FFF2-40B4-BE49-F238E27FC236}">
                    <a16:creationId xmlns:a16="http://schemas.microsoft.com/office/drawing/2014/main" id="{60102F65-9D8C-4827-8B03-22CE0F6318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8" name="Rectangle 3713">
                <a:extLst>
                  <a:ext uri="{FF2B5EF4-FFF2-40B4-BE49-F238E27FC236}">
                    <a16:creationId xmlns:a16="http://schemas.microsoft.com/office/drawing/2014/main" id="{2A2F8389-7427-4A98-9C7B-1AD857137F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89" name="Rectangle 3714">
                <a:extLst>
                  <a:ext uri="{FF2B5EF4-FFF2-40B4-BE49-F238E27FC236}">
                    <a16:creationId xmlns:a16="http://schemas.microsoft.com/office/drawing/2014/main" id="{C39E9F98-6B19-4D39-9C33-8EFE70D818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0" name="Rectangle 3715">
                <a:extLst>
                  <a:ext uri="{FF2B5EF4-FFF2-40B4-BE49-F238E27FC236}">
                    <a16:creationId xmlns:a16="http://schemas.microsoft.com/office/drawing/2014/main" id="{A70AEF7A-F11C-4AFA-BED4-D7F089A40F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1" name="Rectangle 3716">
                <a:extLst>
                  <a:ext uri="{FF2B5EF4-FFF2-40B4-BE49-F238E27FC236}">
                    <a16:creationId xmlns:a16="http://schemas.microsoft.com/office/drawing/2014/main" id="{ABF7D894-781F-419B-948C-2E54212EE5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2" name="Rectangle 3717">
                <a:extLst>
                  <a:ext uri="{FF2B5EF4-FFF2-40B4-BE49-F238E27FC236}">
                    <a16:creationId xmlns:a16="http://schemas.microsoft.com/office/drawing/2014/main" id="{44F1617E-8618-4D84-99B7-307366C8C0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3" name="Rectangle 3718">
                <a:extLst>
                  <a:ext uri="{FF2B5EF4-FFF2-40B4-BE49-F238E27FC236}">
                    <a16:creationId xmlns:a16="http://schemas.microsoft.com/office/drawing/2014/main" id="{14D24830-2326-4E2C-8DC4-20A682518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4" name="Rectangle 3719">
                <a:extLst>
                  <a:ext uri="{FF2B5EF4-FFF2-40B4-BE49-F238E27FC236}">
                    <a16:creationId xmlns:a16="http://schemas.microsoft.com/office/drawing/2014/main" id="{9F8CD93A-0E24-4234-9C3C-4D2ECBF77B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5" name="Rectangle 3720">
                <a:extLst>
                  <a:ext uri="{FF2B5EF4-FFF2-40B4-BE49-F238E27FC236}">
                    <a16:creationId xmlns:a16="http://schemas.microsoft.com/office/drawing/2014/main" id="{7B46CC7E-F3A6-4F78-B8CE-4306CCED24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6" name="Rectangle 3721">
                <a:extLst>
                  <a:ext uri="{FF2B5EF4-FFF2-40B4-BE49-F238E27FC236}">
                    <a16:creationId xmlns:a16="http://schemas.microsoft.com/office/drawing/2014/main" id="{3E126B9F-F1B2-456D-B34E-F6EDAD703E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7" name="Rectangle 3722">
                <a:extLst>
                  <a:ext uri="{FF2B5EF4-FFF2-40B4-BE49-F238E27FC236}">
                    <a16:creationId xmlns:a16="http://schemas.microsoft.com/office/drawing/2014/main" id="{4AE216E9-CE3F-449D-9E3A-C37EA7453C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8" name="Rectangle 3723">
                <a:extLst>
                  <a:ext uri="{FF2B5EF4-FFF2-40B4-BE49-F238E27FC236}">
                    <a16:creationId xmlns:a16="http://schemas.microsoft.com/office/drawing/2014/main" id="{5E6F3476-74F8-453D-9836-31E0213CB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999" name="Rectangle 3724">
                <a:extLst>
                  <a:ext uri="{FF2B5EF4-FFF2-40B4-BE49-F238E27FC236}">
                    <a16:creationId xmlns:a16="http://schemas.microsoft.com/office/drawing/2014/main" id="{56CAF7F2-4213-4711-ACB7-ED062CEDC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0" name="Rectangle 3725">
                <a:extLst>
                  <a:ext uri="{FF2B5EF4-FFF2-40B4-BE49-F238E27FC236}">
                    <a16:creationId xmlns:a16="http://schemas.microsoft.com/office/drawing/2014/main" id="{C9E797A0-7705-434F-8124-CDF3641657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1" name="Rectangle 3726">
                <a:extLst>
                  <a:ext uri="{FF2B5EF4-FFF2-40B4-BE49-F238E27FC236}">
                    <a16:creationId xmlns:a16="http://schemas.microsoft.com/office/drawing/2014/main" id="{E4C89A90-7360-4EF4-B1E5-F84652E36A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2" name="Rectangle 3727">
                <a:extLst>
                  <a:ext uri="{FF2B5EF4-FFF2-40B4-BE49-F238E27FC236}">
                    <a16:creationId xmlns:a16="http://schemas.microsoft.com/office/drawing/2014/main" id="{7655F876-7405-4B0F-8E54-0A113C6AD7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3" name="Rectangle 3728">
                <a:extLst>
                  <a:ext uri="{FF2B5EF4-FFF2-40B4-BE49-F238E27FC236}">
                    <a16:creationId xmlns:a16="http://schemas.microsoft.com/office/drawing/2014/main" id="{1FA974C3-DFFC-4F23-A609-11FB43B569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4" name="Rectangle 3729">
                <a:extLst>
                  <a:ext uri="{FF2B5EF4-FFF2-40B4-BE49-F238E27FC236}">
                    <a16:creationId xmlns:a16="http://schemas.microsoft.com/office/drawing/2014/main" id="{9895D029-07D2-4428-ACC8-7B81B6CC9F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5" name="Rectangle 3730">
                <a:extLst>
                  <a:ext uri="{FF2B5EF4-FFF2-40B4-BE49-F238E27FC236}">
                    <a16:creationId xmlns:a16="http://schemas.microsoft.com/office/drawing/2014/main" id="{9AECDDCE-3CB3-429D-AEA4-C356FA11F6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6" name="Rectangle 3731">
                <a:extLst>
                  <a:ext uri="{FF2B5EF4-FFF2-40B4-BE49-F238E27FC236}">
                    <a16:creationId xmlns:a16="http://schemas.microsoft.com/office/drawing/2014/main" id="{1D345A4B-A559-4DAF-8F26-5A69C29440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7" name="Rectangle 3732">
                <a:extLst>
                  <a:ext uri="{FF2B5EF4-FFF2-40B4-BE49-F238E27FC236}">
                    <a16:creationId xmlns:a16="http://schemas.microsoft.com/office/drawing/2014/main" id="{3E208538-C0D3-4B34-A4CE-F9F81DC08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8" name="Rectangle 3733">
                <a:extLst>
                  <a:ext uri="{FF2B5EF4-FFF2-40B4-BE49-F238E27FC236}">
                    <a16:creationId xmlns:a16="http://schemas.microsoft.com/office/drawing/2014/main" id="{AD22614D-610C-40A7-A335-A3CF5FB3C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09" name="Rectangle 3734">
                <a:extLst>
                  <a:ext uri="{FF2B5EF4-FFF2-40B4-BE49-F238E27FC236}">
                    <a16:creationId xmlns:a16="http://schemas.microsoft.com/office/drawing/2014/main" id="{6CEFED8F-613D-4E84-A633-1EE801F856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0" name="Rectangle 3735">
                <a:extLst>
                  <a:ext uri="{FF2B5EF4-FFF2-40B4-BE49-F238E27FC236}">
                    <a16:creationId xmlns:a16="http://schemas.microsoft.com/office/drawing/2014/main" id="{3CE7E7DD-BFFF-4CA7-8671-4FB3DFDDF5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1" name="Rectangle 3736">
                <a:extLst>
                  <a:ext uri="{FF2B5EF4-FFF2-40B4-BE49-F238E27FC236}">
                    <a16:creationId xmlns:a16="http://schemas.microsoft.com/office/drawing/2014/main" id="{883CC11A-4392-41ED-A417-E646CCE64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2" name="Rectangle 3737">
                <a:extLst>
                  <a:ext uri="{FF2B5EF4-FFF2-40B4-BE49-F238E27FC236}">
                    <a16:creationId xmlns:a16="http://schemas.microsoft.com/office/drawing/2014/main" id="{6FC9A2C4-8ACB-4F25-8FC3-F0D453ECF7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3" name="Rectangle 3738">
                <a:extLst>
                  <a:ext uri="{FF2B5EF4-FFF2-40B4-BE49-F238E27FC236}">
                    <a16:creationId xmlns:a16="http://schemas.microsoft.com/office/drawing/2014/main" id="{B9406EE8-4453-43E0-ABA4-7A17FFCAD4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4" name="Rectangle 3739">
                <a:extLst>
                  <a:ext uri="{FF2B5EF4-FFF2-40B4-BE49-F238E27FC236}">
                    <a16:creationId xmlns:a16="http://schemas.microsoft.com/office/drawing/2014/main" id="{FD1FDFAC-415C-4E71-BE32-0988C54ED5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5" name="Rectangle 3740">
                <a:extLst>
                  <a:ext uri="{FF2B5EF4-FFF2-40B4-BE49-F238E27FC236}">
                    <a16:creationId xmlns:a16="http://schemas.microsoft.com/office/drawing/2014/main" id="{97709276-422A-4478-A97E-AF804EBEB1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6" name="Rectangle 3741">
                <a:extLst>
                  <a:ext uri="{FF2B5EF4-FFF2-40B4-BE49-F238E27FC236}">
                    <a16:creationId xmlns:a16="http://schemas.microsoft.com/office/drawing/2014/main" id="{6A13C8B2-90A0-48E4-909D-669723BAA0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7" name="Rectangle 3742">
                <a:extLst>
                  <a:ext uri="{FF2B5EF4-FFF2-40B4-BE49-F238E27FC236}">
                    <a16:creationId xmlns:a16="http://schemas.microsoft.com/office/drawing/2014/main" id="{7BB8056F-FE27-45AC-BF12-76AC2E5B3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8" name="Rectangle 3743">
                <a:extLst>
                  <a:ext uri="{FF2B5EF4-FFF2-40B4-BE49-F238E27FC236}">
                    <a16:creationId xmlns:a16="http://schemas.microsoft.com/office/drawing/2014/main" id="{55836C2F-C7DF-417C-92EA-84EBA803A8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19" name="Rectangle 3744">
                <a:extLst>
                  <a:ext uri="{FF2B5EF4-FFF2-40B4-BE49-F238E27FC236}">
                    <a16:creationId xmlns:a16="http://schemas.microsoft.com/office/drawing/2014/main" id="{1D68FBC2-6311-413A-94DC-ADD2B5359D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0" name="Rectangle 3745">
                <a:extLst>
                  <a:ext uri="{FF2B5EF4-FFF2-40B4-BE49-F238E27FC236}">
                    <a16:creationId xmlns:a16="http://schemas.microsoft.com/office/drawing/2014/main" id="{7D77E787-6835-4EA4-B8C3-DE6E6FDC9A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1" name="Rectangle 3746">
                <a:extLst>
                  <a:ext uri="{FF2B5EF4-FFF2-40B4-BE49-F238E27FC236}">
                    <a16:creationId xmlns:a16="http://schemas.microsoft.com/office/drawing/2014/main" id="{FEC38116-0913-4E00-A737-302EAC22D7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2" name="Rectangle 3747">
                <a:extLst>
                  <a:ext uri="{FF2B5EF4-FFF2-40B4-BE49-F238E27FC236}">
                    <a16:creationId xmlns:a16="http://schemas.microsoft.com/office/drawing/2014/main" id="{5F9548F6-7000-4091-91C8-E3B987A45E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3" name="Rectangle 3748">
                <a:extLst>
                  <a:ext uri="{FF2B5EF4-FFF2-40B4-BE49-F238E27FC236}">
                    <a16:creationId xmlns:a16="http://schemas.microsoft.com/office/drawing/2014/main" id="{0852E2E7-2D9F-4119-B069-1A53D331BF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4" name="Rectangle 3749">
                <a:extLst>
                  <a:ext uri="{FF2B5EF4-FFF2-40B4-BE49-F238E27FC236}">
                    <a16:creationId xmlns:a16="http://schemas.microsoft.com/office/drawing/2014/main" id="{BD074E4B-CE94-4ED7-9E8C-188661247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5" name="Rectangle 3750">
                <a:extLst>
                  <a:ext uri="{FF2B5EF4-FFF2-40B4-BE49-F238E27FC236}">
                    <a16:creationId xmlns:a16="http://schemas.microsoft.com/office/drawing/2014/main" id="{6FB88A12-80B3-4F26-8416-3397E69485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6" name="Rectangle 3751">
                <a:extLst>
                  <a:ext uri="{FF2B5EF4-FFF2-40B4-BE49-F238E27FC236}">
                    <a16:creationId xmlns:a16="http://schemas.microsoft.com/office/drawing/2014/main" id="{054B7F4D-B35C-4F93-A505-0D588FF12D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7" name="Rectangle 3752">
                <a:extLst>
                  <a:ext uri="{FF2B5EF4-FFF2-40B4-BE49-F238E27FC236}">
                    <a16:creationId xmlns:a16="http://schemas.microsoft.com/office/drawing/2014/main" id="{8159B4A4-F214-4CA2-91DC-E371AEEBC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8" name="Rectangle 3753">
                <a:extLst>
                  <a:ext uri="{FF2B5EF4-FFF2-40B4-BE49-F238E27FC236}">
                    <a16:creationId xmlns:a16="http://schemas.microsoft.com/office/drawing/2014/main" id="{AFE68226-F665-43F6-9D2F-D05A941C8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29" name="Rectangle 3754">
                <a:extLst>
                  <a:ext uri="{FF2B5EF4-FFF2-40B4-BE49-F238E27FC236}">
                    <a16:creationId xmlns:a16="http://schemas.microsoft.com/office/drawing/2014/main" id="{BD5F191B-CB35-4EA4-9D3C-42A18B80A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0" name="Rectangle 3755">
                <a:extLst>
                  <a:ext uri="{FF2B5EF4-FFF2-40B4-BE49-F238E27FC236}">
                    <a16:creationId xmlns:a16="http://schemas.microsoft.com/office/drawing/2014/main" id="{1E6D5CF6-B8A1-4899-BD10-CA1E59E06C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1" name="Rectangle 3756">
                <a:extLst>
                  <a:ext uri="{FF2B5EF4-FFF2-40B4-BE49-F238E27FC236}">
                    <a16:creationId xmlns:a16="http://schemas.microsoft.com/office/drawing/2014/main" id="{1B3545D1-B786-4701-9824-7470117B6A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2" name="Rectangle 3757">
                <a:extLst>
                  <a:ext uri="{FF2B5EF4-FFF2-40B4-BE49-F238E27FC236}">
                    <a16:creationId xmlns:a16="http://schemas.microsoft.com/office/drawing/2014/main" id="{296EE17A-301A-49C8-87AE-B7EEB8CDD4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3" name="Rectangle 3758">
                <a:extLst>
                  <a:ext uri="{FF2B5EF4-FFF2-40B4-BE49-F238E27FC236}">
                    <a16:creationId xmlns:a16="http://schemas.microsoft.com/office/drawing/2014/main" id="{A0BDA95D-F05A-45F7-9FA2-8D9F333FC7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4" name="Rectangle 3759">
                <a:extLst>
                  <a:ext uri="{FF2B5EF4-FFF2-40B4-BE49-F238E27FC236}">
                    <a16:creationId xmlns:a16="http://schemas.microsoft.com/office/drawing/2014/main" id="{61F5638D-F3F5-4CC4-AD49-69B5426114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5" name="Rectangle 3760">
                <a:extLst>
                  <a:ext uri="{FF2B5EF4-FFF2-40B4-BE49-F238E27FC236}">
                    <a16:creationId xmlns:a16="http://schemas.microsoft.com/office/drawing/2014/main" id="{9D3CFF03-D909-4A0D-9AD5-A146C0E50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6" name="Rectangle 3761">
                <a:extLst>
                  <a:ext uri="{FF2B5EF4-FFF2-40B4-BE49-F238E27FC236}">
                    <a16:creationId xmlns:a16="http://schemas.microsoft.com/office/drawing/2014/main" id="{9BE410E0-F6D6-4FAC-815E-E4412329AF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7" name="Rectangle 3762">
                <a:extLst>
                  <a:ext uri="{FF2B5EF4-FFF2-40B4-BE49-F238E27FC236}">
                    <a16:creationId xmlns:a16="http://schemas.microsoft.com/office/drawing/2014/main" id="{3F18B239-4EF5-482E-8A43-6A13237C4C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8" name="Rectangle 3763">
                <a:extLst>
                  <a:ext uri="{FF2B5EF4-FFF2-40B4-BE49-F238E27FC236}">
                    <a16:creationId xmlns:a16="http://schemas.microsoft.com/office/drawing/2014/main" id="{5560805D-9D87-4C56-A880-9CE52320BD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4039" name="Rectangle 3764">
                <a:extLst>
                  <a:ext uri="{FF2B5EF4-FFF2-40B4-BE49-F238E27FC236}">
                    <a16:creationId xmlns:a16="http://schemas.microsoft.com/office/drawing/2014/main" id="{53210978-1350-4F1F-BBD5-DA91DD7CB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8" name="Group 3966">
              <a:extLst>
                <a:ext uri="{FF2B5EF4-FFF2-40B4-BE49-F238E27FC236}">
                  <a16:creationId xmlns:a16="http://schemas.microsoft.com/office/drawing/2014/main" id="{526D41E1-4AB9-466B-846E-A28C7263F0C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04" y="792"/>
              <a:ext cx="913" cy="1551"/>
              <a:chOff x="3004" y="792"/>
              <a:chExt cx="913" cy="1551"/>
            </a:xfrm>
          </p:grpSpPr>
          <p:sp>
            <p:nvSpPr>
              <p:cNvPr id="3640" name="Rectangle 3766">
                <a:extLst>
                  <a:ext uri="{FF2B5EF4-FFF2-40B4-BE49-F238E27FC236}">
                    <a16:creationId xmlns:a16="http://schemas.microsoft.com/office/drawing/2014/main" id="{D69D4DE9-8162-4126-A59E-C3B2A1BC2F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1" name="Rectangle 3767">
                <a:extLst>
                  <a:ext uri="{FF2B5EF4-FFF2-40B4-BE49-F238E27FC236}">
                    <a16:creationId xmlns:a16="http://schemas.microsoft.com/office/drawing/2014/main" id="{38148BAD-2D67-43E9-BCAE-6C13316637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2" name="Rectangle 3768">
                <a:extLst>
                  <a:ext uri="{FF2B5EF4-FFF2-40B4-BE49-F238E27FC236}">
                    <a16:creationId xmlns:a16="http://schemas.microsoft.com/office/drawing/2014/main" id="{0FA28FF0-D7E8-4ECB-8847-F3E0E2A1D4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3" name="Rectangle 3769">
                <a:extLst>
                  <a:ext uri="{FF2B5EF4-FFF2-40B4-BE49-F238E27FC236}">
                    <a16:creationId xmlns:a16="http://schemas.microsoft.com/office/drawing/2014/main" id="{2B3A77F0-31CA-4BD8-AB8B-4CD9F3B67E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4" name="Rectangle 3770">
                <a:extLst>
                  <a:ext uri="{FF2B5EF4-FFF2-40B4-BE49-F238E27FC236}">
                    <a16:creationId xmlns:a16="http://schemas.microsoft.com/office/drawing/2014/main" id="{B0697E7E-9A93-4FE7-89D6-4C2779D3A1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5" name="Rectangle 3771">
                <a:extLst>
                  <a:ext uri="{FF2B5EF4-FFF2-40B4-BE49-F238E27FC236}">
                    <a16:creationId xmlns:a16="http://schemas.microsoft.com/office/drawing/2014/main" id="{7BC689C6-0369-4E15-B98A-001FE48434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6" name="Rectangle 3772">
                <a:extLst>
                  <a:ext uri="{FF2B5EF4-FFF2-40B4-BE49-F238E27FC236}">
                    <a16:creationId xmlns:a16="http://schemas.microsoft.com/office/drawing/2014/main" id="{DFECC9C0-C256-4730-9530-B39CB2C9C9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7" name="Rectangle 3773">
                <a:extLst>
                  <a:ext uri="{FF2B5EF4-FFF2-40B4-BE49-F238E27FC236}">
                    <a16:creationId xmlns:a16="http://schemas.microsoft.com/office/drawing/2014/main" id="{373F8EE7-2EEB-43CC-A65D-C1EB460FAD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8" name="Rectangle 3774">
                <a:extLst>
                  <a:ext uri="{FF2B5EF4-FFF2-40B4-BE49-F238E27FC236}">
                    <a16:creationId xmlns:a16="http://schemas.microsoft.com/office/drawing/2014/main" id="{7F011946-FC44-46B9-819B-3CDA1EFC77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49" name="Rectangle 3775">
                <a:extLst>
                  <a:ext uri="{FF2B5EF4-FFF2-40B4-BE49-F238E27FC236}">
                    <a16:creationId xmlns:a16="http://schemas.microsoft.com/office/drawing/2014/main" id="{7CFEA713-B009-424A-BD88-55D1AE2C00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0" name="Rectangle 3776">
                <a:extLst>
                  <a:ext uri="{FF2B5EF4-FFF2-40B4-BE49-F238E27FC236}">
                    <a16:creationId xmlns:a16="http://schemas.microsoft.com/office/drawing/2014/main" id="{64B11C3C-9140-419C-96A8-9603FDA588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1" name="Rectangle 3777">
                <a:extLst>
                  <a:ext uri="{FF2B5EF4-FFF2-40B4-BE49-F238E27FC236}">
                    <a16:creationId xmlns:a16="http://schemas.microsoft.com/office/drawing/2014/main" id="{AA4AEDCF-8A0F-4992-B900-05094BF5D6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2" name="Rectangle 3778">
                <a:extLst>
                  <a:ext uri="{FF2B5EF4-FFF2-40B4-BE49-F238E27FC236}">
                    <a16:creationId xmlns:a16="http://schemas.microsoft.com/office/drawing/2014/main" id="{1313A650-3797-43C5-9500-FCEF36FB0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3" name="Rectangle 3779">
                <a:extLst>
                  <a:ext uri="{FF2B5EF4-FFF2-40B4-BE49-F238E27FC236}">
                    <a16:creationId xmlns:a16="http://schemas.microsoft.com/office/drawing/2014/main" id="{26493331-FBAE-4B47-8D1F-A7036012A7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4" name="Rectangle 3780">
                <a:extLst>
                  <a:ext uri="{FF2B5EF4-FFF2-40B4-BE49-F238E27FC236}">
                    <a16:creationId xmlns:a16="http://schemas.microsoft.com/office/drawing/2014/main" id="{113CA900-EC64-482E-9512-D742AD5BE1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5" name="Rectangle 3781">
                <a:extLst>
                  <a:ext uri="{FF2B5EF4-FFF2-40B4-BE49-F238E27FC236}">
                    <a16:creationId xmlns:a16="http://schemas.microsoft.com/office/drawing/2014/main" id="{59921EEE-7452-44E6-B309-E017AFDEF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6" name="Rectangle 3782">
                <a:extLst>
                  <a:ext uri="{FF2B5EF4-FFF2-40B4-BE49-F238E27FC236}">
                    <a16:creationId xmlns:a16="http://schemas.microsoft.com/office/drawing/2014/main" id="{0ACF9F45-ACBA-4283-82FD-7CFEEA5FA4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7" name="Rectangle 3783">
                <a:extLst>
                  <a:ext uri="{FF2B5EF4-FFF2-40B4-BE49-F238E27FC236}">
                    <a16:creationId xmlns:a16="http://schemas.microsoft.com/office/drawing/2014/main" id="{A2287C85-73F2-4409-AA6A-3CC08D139E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288"/>
                <a:ext cx="12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8" name="Rectangle 3784">
                <a:extLst>
                  <a:ext uri="{FF2B5EF4-FFF2-40B4-BE49-F238E27FC236}">
                    <a16:creationId xmlns:a16="http://schemas.microsoft.com/office/drawing/2014/main" id="{50A4F014-E1A8-4BAA-83D3-B529C3D80E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288"/>
                <a:ext cx="12" cy="54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59" name="Rectangle 3785">
                <a:extLst>
                  <a:ext uri="{FF2B5EF4-FFF2-40B4-BE49-F238E27FC236}">
                    <a16:creationId xmlns:a16="http://schemas.microsoft.com/office/drawing/2014/main" id="{D83FF0F0-EE3E-4EE6-9296-4F0DE93DF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12"/>
                <a:ext cx="6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0" name="Rectangle 3786">
                <a:extLst>
                  <a:ext uri="{FF2B5EF4-FFF2-40B4-BE49-F238E27FC236}">
                    <a16:creationId xmlns:a16="http://schemas.microsoft.com/office/drawing/2014/main" id="{854C714A-9069-4086-80B3-601E61F8B3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12"/>
                <a:ext cx="6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1" name="Rectangle 3787">
                <a:extLst>
                  <a:ext uri="{FF2B5EF4-FFF2-40B4-BE49-F238E27FC236}">
                    <a16:creationId xmlns:a16="http://schemas.microsoft.com/office/drawing/2014/main" id="{E4FED848-76FB-49C5-8667-0FFC010237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2" name="Rectangle 3788">
                <a:extLst>
                  <a:ext uri="{FF2B5EF4-FFF2-40B4-BE49-F238E27FC236}">
                    <a16:creationId xmlns:a16="http://schemas.microsoft.com/office/drawing/2014/main" id="{F77DD031-8869-4473-A186-48F6FDCDB3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3" name="Rectangle 3789">
                <a:extLst>
                  <a:ext uri="{FF2B5EF4-FFF2-40B4-BE49-F238E27FC236}">
                    <a16:creationId xmlns:a16="http://schemas.microsoft.com/office/drawing/2014/main" id="{56C1BC30-082C-47BE-A71E-6245BAD86C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4" name="Rectangle 3790">
                <a:extLst>
                  <a:ext uri="{FF2B5EF4-FFF2-40B4-BE49-F238E27FC236}">
                    <a16:creationId xmlns:a16="http://schemas.microsoft.com/office/drawing/2014/main" id="{9559893D-521C-49F9-B559-7847C4A839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5" name="Rectangle 3791">
                <a:extLst>
                  <a:ext uri="{FF2B5EF4-FFF2-40B4-BE49-F238E27FC236}">
                    <a16:creationId xmlns:a16="http://schemas.microsoft.com/office/drawing/2014/main" id="{A62838EC-752A-4766-889B-A16239072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282"/>
                <a:ext cx="12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6" name="Rectangle 3792">
                <a:extLst>
                  <a:ext uri="{FF2B5EF4-FFF2-40B4-BE49-F238E27FC236}">
                    <a16:creationId xmlns:a16="http://schemas.microsoft.com/office/drawing/2014/main" id="{1F9E69FD-77E1-4F05-AC12-6EB6ECB9C5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282"/>
                <a:ext cx="12" cy="6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7" name="Rectangle 3793">
                <a:extLst>
                  <a:ext uri="{FF2B5EF4-FFF2-40B4-BE49-F238E27FC236}">
                    <a16:creationId xmlns:a16="http://schemas.microsoft.com/office/drawing/2014/main" id="{07F94EB4-23CC-4796-BCEE-A532617EF3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8" name="Rectangle 3794">
                <a:extLst>
                  <a:ext uri="{FF2B5EF4-FFF2-40B4-BE49-F238E27FC236}">
                    <a16:creationId xmlns:a16="http://schemas.microsoft.com/office/drawing/2014/main" id="{902FD9F6-1A9F-4691-807C-3E68E6A55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69" name="Rectangle 3795">
                <a:extLst>
                  <a:ext uri="{FF2B5EF4-FFF2-40B4-BE49-F238E27FC236}">
                    <a16:creationId xmlns:a16="http://schemas.microsoft.com/office/drawing/2014/main" id="{104E36A2-6A7C-4451-9707-BB9A47243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0" name="Rectangle 3796">
                <a:extLst>
                  <a:ext uri="{FF2B5EF4-FFF2-40B4-BE49-F238E27FC236}">
                    <a16:creationId xmlns:a16="http://schemas.microsoft.com/office/drawing/2014/main" id="{38A296B5-C01F-415B-BD8C-82246AF1AA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1" name="Rectangle 3797">
                <a:extLst>
                  <a:ext uri="{FF2B5EF4-FFF2-40B4-BE49-F238E27FC236}">
                    <a16:creationId xmlns:a16="http://schemas.microsoft.com/office/drawing/2014/main" id="{70DC9577-0A28-4540-809C-64028825F2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12"/>
                <a:ext cx="6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2" name="Rectangle 3798">
                <a:extLst>
                  <a:ext uri="{FF2B5EF4-FFF2-40B4-BE49-F238E27FC236}">
                    <a16:creationId xmlns:a16="http://schemas.microsoft.com/office/drawing/2014/main" id="{356F7025-3DF9-4005-B801-18BA937CA5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12"/>
                <a:ext cx="6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3" name="Rectangle 3799">
                <a:extLst>
                  <a:ext uri="{FF2B5EF4-FFF2-40B4-BE49-F238E27FC236}">
                    <a16:creationId xmlns:a16="http://schemas.microsoft.com/office/drawing/2014/main" id="{CB2C2B48-A0F6-49A2-8DD6-1E4B1ACCD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4" name="Rectangle 3800">
                <a:extLst>
                  <a:ext uri="{FF2B5EF4-FFF2-40B4-BE49-F238E27FC236}">
                    <a16:creationId xmlns:a16="http://schemas.microsoft.com/office/drawing/2014/main" id="{25B852CD-BE74-442E-92E5-EF0C171D2A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5" name="Rectangle 3801">
                <a:extLst>
                  <a:ext uri="{FF2B5EF4-FFF2-40B4-BE49-F238E27FC236}">
                    <a16:creationId xmlns:a16="http://schemas.microsoft.com/office/drawing/2014/main" id="{64BEADDF-40DA-4E8C-9715-80A6F47D61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6" name="Rectangle 3802">
                <a:extLst>
                  <a:ext uri="{FF2B5EF4-FFF2-40B4-BE49-F238E27FC236}">
                    <a16:creationId xmlns:a16="http://schemas.microsoft.com/office/drawing/2014/main" id="{4916B7AF-B863-442C-9DFF-AB0FDEBFE7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7" name="Rectangle 3803">
                <a:extLst>
                  <a:ext uri="{FF2B5EF4-FFF2-40B4-BE49-F238E27FC236}">
                    <a16:creationId xmlns:a16="http://schemas.microsoft.com/office/drawing/2014/main" id="{4C910B9F-05D4-401E-8DBA-13DF644BC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8" name="Rectangle 3804">
                <a:extLst>
                  <a:ext uri="{FF2B5EF4-FFF2-40B4-BE49-F238E27FC236}">
                    <a16:creationId xmlns:a16="http://schemas.microsoft.com/office/drawing/2014/main" id="{AA5F28F9-E7CE-424C-92F1-858DE4CD6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79" name="Rectangle 3805">
                <a:extLst>
                  <a:ext uri="{FF2B5EF4-FFF2-40B4-BE49-F238E27FC236}">
                    <a16:creationId xmlns:a16="http://schemas.microsoft.com/office/drawing/2014/main" id="{6F7DA454-A5A9-425B-B923-6DB3B0D87D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18"/>
                <a:ext cx="6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0" name="Rectangle 3806">
                <a:extLst>
                  <a:ext uri="{FF2B5EF4-FFF2-40B4-BE49-F238E27FC236}">
                    <a16:creationId xmlns:a16="http://schemas.microsoft.com/office/drawing/2014/main" id="{E8251249-8151-4710-9C27-27D316CB48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18"/>
                <a:ext cx="6" cy="24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1" name="Rectangle 3807">
                <a:extLst>
                  <a:ext uri="{FF2B5EF4-FFF2-40B4-BE49-F238E27FC236}">
                    <a16:creationId xmlns:a16="http://schemas.microsoft.com/office/drawing/2014/main" id="{94B31878-7611-496C-A96D-9D2DFB9AA5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2" name="Rectangle 3808">
                <a:extLst>
                  <a:ext uri="{FF2B5EF4-FFF2-40B4-BE49-F238E27FC236}">
                    <a16:creationId xmlns:a16="http://schemas.microsoft.com/office/drawing/2014/main" id="{10A1D3A3-AEE3-48A9-8E38-F9A928CB46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3" name="Rectangle 3809">
                <a:extLst>
                  <a:ext uri="{FF2B5EF4-FFF2-40B4-BE49-F238E27FC236}">
                    <a16:creationId xmlns:a16="http://schemas.microsoft.com/office/drawing/2014/main" id="{62AB6A00-0A9B-46EE-B78C-26B0331C64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4" name="Rectangle 3810">
                <a:extLst>
                  <a:ext uri="{FF2B5EF4-FFF2-40B4-BE49-F238E27FC236}">
                    <a16:creationId xmlns:a16="http://schemas.microsoft.com/office/drawing/2014/main" id="{E16366D9-B5D5-4823-AD9E-9AD9C8DA7F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5" name="Rectangle 3811">
                <a:extLst>
                  <a:ext uri="{FF2B5EF4-FFF2-40B4-BE49-F238E27FC236}">
                    <a16:creationId xmlns:a16="http://schemas.microsoft.com/office/drawing/2014/main" id="{BBDA5E05-566D-4517-A881-F33F8A551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6" name="Rectangle 3812">
                <a:extLst>
                  <a:ext uri="{FF2B5EF4-FFF2-40B4-BE49-F238E27FC236}">
                    <a16:creationId xmlns:a16="http://schemas.microsoft.com/office/drawing/2014/main" id="{C54EF3A7-5768-4E82-B47E-A788CF651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7" name="Rectangle 3813">
                <a:extLst>
                  <a:ext uri="{FF2B5EF4-FFF2-40B4-BE49-F238E27FC236}">
                    <a16:creationId xmlns:a16="http://schemas.microsoft.com/office/drawing/2014/main" id="{335C2C44-3C07-4500-870C-E477795CE7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8" name="Rectangle 3814">
                <a:extLst>
                  <a:ext uri="{FF2B5EF4-FFF2-40B4-BE49-F238E27FC236}">
                    <a16:creationId xmlns:a16="http://schemas.microsoft.com/office/drawing/2014/main" id="{1F314BEA-E185-4195-834E-F2380FEA5A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89" name="Rectangle 3815">
                <a:extLst>
                  <a:ext uri="{FF2B5EF4-FFF2-40B4-BE49-F238E27FC236}">
                    <a16:creationId xmlns:a16="http://schemas.microsoft.com/office/drawing/2014/main" id="{8D016073-E809-4998-9A7F-C3D8AC8BA2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264"/>
                <a:ext cx="12" cy="7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0" name="Rectangle 3816">
                <a:extLst>
                  <a:ext uri="{FF2B5EF4-FFF2-40B4-BE49-F238E27FC236}">
                    <a16:creationId xmlns:a16="http://schemas.microsoft.com/office/drawing/2014/main" id="{FACE1F9F-E146-45C9-AB21-07516E78F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264"/>
                <a:ext cx="12" cy="7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1" name="Rectangle 3817">
                <a:extLst>
                  <a:ext uri="{FF2B5EF4-FFF2-40B4-BE49-F238E27FC236}">
                    <a16:creationId xmlns:a16="http://schemas.microsoft.com/office/drawing/2014/main" id="{A4CEDB04-AABF-43EE-8C71-928B2C8EC6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2" name="Rectangle 3818">
                <a:extLst>
                  <a:ext uri="{FF2B5EF4-FFF2-40B4-BE49-F238E27FC236}">
                    <a16:creationId xmlns:a16="http://schemas.microsoft.com/office/drawing/2014/main" id="{FE004442-1BF1-46D7-AB02-01F501150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3" name="Rectangle 3819">
                <a:extLst>
                  <a:ext uri="{FF2B5EF4-FFF2-40B4-BE49-F238E27FC236}">
                    <a16:creationId xmlns:a16="http://schemas.microsoft.com/office/drawing/2014/main" id="{9B0B64C1-B110-4293-9CA0-98BECD0778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4" name="Rectangle 3820">
                <a:extLst>
                  <a:ext uri="{FF2B5EF4-FFF2-40B4-BE49-F238E27FC236}">
                    <a16:creationId xmlns:a16="http://schemas.microsoft.com/office/drawing/2014/main" id="{43886013-1ACB-4D9E-8169-8AD6F0A2B6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5" name="Rectangle 3821">
                <a:extLst>
                  <a:ext uri="{FF2B5EF4-FFF2-40B4-BE49-F238E27FC236}">
                    <a16:creationId xmlns:a16="http://schemas.microsoft.com/office/drawing/2014/main" id="{ABBD1FF8-1586-44D5-9217-A9780A22AF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6" name="Rectangle 3822">
                <a:extLst>
                  <a:ext uri="{FF2B5EF4-FFF2-40B4-BE49-F238E27FC236}">
                    <a16:creationId xmlns:a16="http://schemas.microsoft.com/office/drawing/2014/main" id="{42377099-FF58-4826-837F-BEA9A56EC3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7" name="Rectangle 3823">
                <a:extLst>
                  <a:ext uri="{FF2B5EF4-FFF2-40B4-BE49-F238E27FC236}">
                    <a16:creationId xmlns:a16="http://schemas.microsoft.com/office/drawing/2014/main" id="{176F5561-25AF-48C3-B1F3-A28B123D03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8" name="Rectangle 3824">
                <a:extLst>
                  <a:ext uri="{FF2B5EF4-FFF2-40B4-BE49-F238E27FC236}">
                    <a16:creationId xmlns:a16="http://schemas.microsoft.com/office/drawing/2014/main" id="{FC3EE7F2-89D8-402F-833A-7BCBE6C4CA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99" name="Rectangle 3825">
                <a:extLst>
                  <a:ext uri="{FF2B5EF4-FFF2-40B4-BE49-F238E27FC236}">
                    <a16:creationId xmlns:a16="http://schemas.microsoft.com/office/drawing/2014/main" id="{73433B60-D2F5-4921-988D-835D1B0AA4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0" name="Rectangle 3826">
                <a:extLst>
                  <a:ext uri="{FF2B5EF4-FFF2-40B4-BE49-F238E27FC236}">
                    <a16:creationId xmlns:a16="http://schemas.microsoft.com/office/drawing/2014/main" id="{DF7BEE12-CC48-4B46-9A7F-41083CC02A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1" name="Rectangle 3827">
                <a:extLst>
                  <a:ext uri="{FF2B5EF4-FFF2-40B4-BE49-F238E27FC236}">
                    <a16:creationId xmlns:a16="http://schemas.microsoft.com/office/drawing/2014/main" id="{BB5493F8-C0E3-4A9F-A59B-EA904A0AF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2" name="Rectangle 3828">
                <a:extLst>
                  <a:ext uri="{FF2B5EF4-FFF2-40B4-BE49-F238E27FC236}">
                    <a16:creationId xmlns:a16="http://schemas.microsoft.com/office/drawing/2014/main" id="{C4DF5350-B6C8-4AA7-857E-750CB08111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3" name="Rectangle 3829">
                <a:extLst>
                  <a:ext uri="{FF2B5EF4-FFF2-40B4-BE49-F238E27FC236}">
                    <a16:creationId xmlns:a16="http://schemas.microsoft.com/office/drawing/2014/main" id="{478FB173-A9EF-42FB-BF70-E063324FE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4" name="Rectangle 3830">
                <a:extLst>
                  <a:ext uri="{FF2B5EF4-FFF2-40B4-BE49-F238E27FC236}">
                    <a16:creationId xmlns:a16="http://schemas.microsoft.com/office/drawing/2014/main" id="{5F9F6E03-CCA9-4FAB-BEA9-5DE0859445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5" name="Rectangle 3831">
                <a:extLst>
                  <a:ext uri="{FF2B5EF4-FFF2-40B4-BE49-F238E27FC236}">
                    <a16:creationId xmlns:a16="http://schemas.microsoft.com/office/drawing/2014/main" id="{29838650-A94A-45BB-B083-7E1F552AB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6" name="Rectangle 3832">
                <a:extLst>
                  <a:ext uri="{FF2B5EF4-FFF2-40B4-BE49-F238E27FC236}">
                    <a16:creationId xmlns:a16="http://schemas.microsoft.com/office/drawing/2014/main" id="{937230F0-FCA6-4AD1-A948-149080400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7" name="Rectangle 3833">
                <a:extLst>
                  <a:ext uri="{FF2B5EF4-FFF2-40B4-BE49-F238E27FC236}">
                    <a16:creationId xmlns:a16="http://schemas.microsoft.com/office/drawing/2014/main" id="{EA6C6A6C-08B6-4CD8-B029-01890D6BA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8" name="Rectangle 3834">
                <a:extLst>
                  <a:ext uri="{FF2B5EF4-FFF2-40B4-BE49-F238E27FC236}">
                    <a16:creationId xmlns:a16="http://schemas.microsoft.com/office/drawing/2014/main" id="{F7607806-442A-4F7B-94E8-EAC2B528C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09" name="Rectangle 3835">
                <a:extLst>
                  <a:ext uri="{FF2B5EF4-FFF2-40B4-BE49-F238E27FC236}">
                    <a16:creationId xmlns:a16="http://schemas.microsoft.com/office/drawing/2014/main" id="{884FFFC7-2799-411D-B54F-4537BB1DEE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0" name="Rectangle 3836">
                <a:extLst>
                  <a:ext uri="{FF2B5EF4-FFF2-40B4-BE49-F238E27FC236}">
                    <a16:creationId xmlns:a16="http://schemas.microsoft.com/office/drawing/2014/main" id="{108EF599-C03C-45B0-99C6-E1D9FDCA31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1" name="Rectangle 3837">
                <a:extLst>
                  <a:ext uri="{FF2B5EF4-FFF2-40B4-BE49-F238E27FC236}">
                    <a16:creationId xmlns:a16="http://schemas.microsoft.com/office/drawing/2014/main" id="{FA5091EA-7C71-4DF9-B1C8-AB268AC781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2" name="Rectangle 3838">
                <a:extLst>
                  <a:ext uri="{FF2B5EF4-FFF2-40B4-BE49-F238E27FC236}">
                    <a16:creationId xmlns:a16="http://schemas.microsoft.com/office/drawing/2014/main" id="{7DEDBD25-CE64-40C7-A94D-6909FBF23E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3" name="Rectangle 3839">
                <a:extLst>
                  <a:ext uri="{FF2B5EF4-FFF2-40B4-BE49-F238E27FC236}">
                    <a16:creationId xmlns:a16="http://schemas.microsoft.com/office/drawing/2014/main" id="{C3998BFD-7446-4A6A-83AC-9158279929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4" name="Rectangle 3840">
                <a:extLst>
                  <a:ext uri="{FF2B5EF4-FFF2-40B4-BE49-F238E27FC236}">
                    <a16:creationId xmlns:a16="http://schemas.microsoft.com/office/drawing/2014/main" id="{CD393D93-7C36-4588-9E6D-258F481962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5" name="Rectangle 3841">
                <a:extLst>
                  <a:ext uri="{FF2B5EF4-FFF2-40B4-BE49-F238E27FC236}">
                    <a16:creationId xmlns:a16="http://schemas.microsoft.com/office/drawing/2014/main" id="{0CE0D5C7-5D2E-4DDF-8693-4515EF1CE6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6" name="Rectangle 3842">
                <a:extLst>
                  <a:ext uri="{FF2B5EF4-FFF2-40B4-BE49-F238E27FC236}">
                    <a16:creationId xmlns:a16="http://schemas.microsoft.com/office/drawing/2014/main" id="{8B8EEBD2-8438-4590-95E4-402C7292E0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7" name="Rectangle 3843">
                <a:extLst>
                  <a:ext uri="{FF2B5EF4-FFF2-40B4-BE49-F238E27FC236}">
                    <a16:creationId xmlns:a16="http://schemas.microsoft.com/office/drawing/2014/main" id="{48BC7644-F9AE-46CC-AD3F-8EA7B86F45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8" name="Rectangle 3844">
                <a:extLst>
                  <a:ext uri="{FF2B5EF4-FFF2-40B4-BE49-F238E27FC236}">
                    <a16:creationId xmlns:a16="http://schemas.microsoft.com/office/drawing/2014/main" id="{C8A48777-FFE0-41C6-B5E3-ABE10C3E17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19" name="Rectangle 3845">
                <a:extLst>
                  <a:ext uri="{FF2B5EF4-FFF2-40B4-BE49-F238E27FC236}">
                    <a16:creationId xmlns:a16="http://schemas.microsoft.com/office/drawing/2014/main" id="{249E4EC5-BA30-4AF9-8EDC-6C4FDB095E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792"/>
                <a:ext cx="6" cy="15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0" name="Rectangle 3846">
                <a:extLst>
                  <a:ext uri="{FF2B5EF4-FFF2-40B4-BE49-F238E27FC236}">
                    <a16:creationId xmlns:a16="http://schemas.microsoft.com/office/drawing/2014/main" id="{7CA92842-A556-4AD1-B8CD-E3A3F137FF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792"/>
                <a:ext cx="6" cy="155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1" name="Rectangle 3847">
                <a:extLst>
                  <a:ext uri="{FF2B5EF4-FFF2-40B4-BE49-F238E27FC236}">
                    <a16:creationId xmlns:a16="http://schemas.microsoft.com/office/drawing/2014/main" id="{0B3903C5-E837-48BF-A835-235135C441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1807"/>
                <a:ext cx="12" cy="53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2" name="Rectangle 3848">
                <a:extLst>
                  <a:ext uri="{FF2B5EF4-FFF2-40B4-BE49-F238E27FC236}">
                    <a16:creationId xmlns:a16="http://schemas.microsoft.com/office/drawing/2014/main" id="{364E6646-A2EB-46AA-983C-73D43399C4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1807"/>
                <a:ext cx="12" cy="535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3" name="Rectangle 3849">
                <a:extLst>
                  <a:ext uri="{FF2B5EF4-FFF2-40B4-BE49-F238E27FC236}">
                    <a16:creationId xmlns:a16="http://schemas.microsoft.com/office/drawing/2014/main" id="{72CD2629-F15D-40A6-8859-0496185C56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029"/>
                <a:ext cx="6" cy="31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4" name="Rectangle 3850">
                <a:extLst>
                  <a:ext uri="{FF2B5EF4-FFF2-40B4-BE49-F238E27FC236}">
                    <a16:creationId xmlns:a16="http://schemas.microsoft.com/office/drawing/2014/main" id="{CBD4FFFD-95B6-4107-A10E-80D0AB321E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029"/>
                <a:ext cx="6" cy="313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5" name="Rectangle 3851">
                <a:extLst>
                  <a:ext uri="{FF2B5EF4-FFF2-40B4-BE49-F238E27FC236}">
                    <a16:creationId xmlns:a16="http://schemas.microsoft.com/office/drawing/2014/main" id="{AA3A7A56-95BF-4890-A8FA-829F8EFBB4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186"/>
                <a:ext cx="12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6" name="Rectangle 3852">
                <a:extLst>
                  <a:ext uri="{FF2B5EF4-FFF2-40B4-BE49-F238E27FC236}">
                    <a16:creationId xmlns:a16="http://schemas.microsoft.com/office/drawing/2014/main" id="{8F49FDDB-6767-4D03-B60F-396DF0C8C9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186"/>
                <a:ext cx="12" cy="15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7" name="Rectangle 3853">
                <a:extLst>
                  <a:ext uri="{FF2B5EF4-FFF2-40B4-BE49-F238E27FC236}">
                    <a16:creationId xmlns:a16="http://schemas.microsoft.com/office/drawing/2014/main" id="{F91F086F-1959-4500-8620-98597513E7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1471"/>
                <a:ext cx="6" cy="87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8" name="Rectangle 3854">
                <a:extLst>
                  <a:ext uri="{FF2B5EF4-FFF2-40B4-BE49-F238E27FC236}">
                    <a16:creationId xmlns:a16="http://schemas.microsoft.com/office/drawing/2014/main" id="{57B42E17-75BB-4D8B-9023-C5EB2C095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1471"/>
                <a:ext cx="6" cy="87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29" name="Rectangle 3855">
                <a:extLst>
                  <a:ext uri="{FF2B5EF4-FFF2-40B4-BE49-F238E27FC236}">
                    <a16:creationId xmlns:a16="http://schemas.microsoft.com/office/drawing/2014/main" id="{6498599E-BCEF-41E7-8180-A4378C2EBD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1951"/>
                <a:ext cx="12" cy="39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0" name="Rectangle 3856">
                <a:extLst>
                  <a:ext uri="{FF2B5EF4-FFF2-40B4-BE49-F238E27FC236}">
                    <a16:creationId xmlns:a16="http://schemas.microsoft.com/office/drawing/2014/main" id="{90F62360-214D-43B6-8A1E-D5CBF4A20F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1951"/>
                <a:ext cx="12" cy="39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1" name="Rectangle 3857">
                <a:extLst>
                  <a:ext uri="{FF2B5EF4-FFF2-40B4-BE49-F238E27FC236}">
                    <a16:creationId xmlns:a16="http://schemas.microsoft.com/office/drawing/2014/main" id="{5138C5C1-25C7-42E2-A3E0-C2DF47DC6B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186"/>
                <a:ext cx="6" cy="15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2" name="Rectangle 3858">
                <a:extLst>
                  <a:ext uri="{FF2B5EF4-FFF2-40B4-BE49-F238E27FC236}">
                    <a16:creationId xmlns:a16="http://schemas.microsoft.com/office/drawing/2014/main" id="{674CF416-6805-4C42-8E65-26BD73F9B7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186"/>
                <a:ext cx="6" cy="15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3" name="Rectangle 3859">
                <a:extLst>
                  <a:ext uri="{FF2B5EF4-FFF2-40B4-BE49-F238E27FC236}">
                    <a16:creationId xmlns:a16="http://schemas.microsoft.com/office/drawing/2014/main" id="{B40CC211-1C23-42E7-8F26-0FCA5EFD21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1879"/>
                <a:ext cx="12" cy="46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4" name="Rectangle 3860">
                <a:extLst>
                  <a:ext uri="{FF2B5EF4-FFF2-40B4-BE49-F238E27FC236}">
                    <a16:creationId xmlns:a16="http://schemas.microsoft.com/office/drawing/2014/main" id="{F8C527E1-35E8-4F85-997A-0914147389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1879"/>
                <a:ext cx="12" cy="463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5" name="Rectangle 3861">
                <a:extLst>
                  <a:ext uri="{FF2B5EF4-FFF2-40B4-BE49-F238E27FC236}">
                    <a16:creationId xmlns:a16="http://schemas.microsoft.com/office/drawing/2014/main" id="{C3B1C53A-CCC8-4455-A6CF-9490747324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132"/>
                <a:ext cx="6" cy="21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6" name="Rectangle 3862">
                <a:extLst>
                  <a:ext uri="{FF2B5EF4-FFF2-40B4-BE49-F238E27FC236}">
                    <a16:creationId xmlns:a16="http://schemas.microsoft.com/office/drawing/2014/main" id="{18943620-00D9-4C97-A85C-0CD540CD46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132"/>
                <a:ext cx="6" cy="21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7" name="Rectangle 3863">
                <a:extLst>
                  <a:ext uri="{FF2B5EF4-FFF2-40B4-BE49-F238E27FC236}">
                    <a16:creationId xmlns:a16="http://schemas.microsoft.com/office/drawing/2014/main" id="{244F3EAD-6DFF-4FDE-B8C6-7378F7E211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252"/>
                <a:ext cx="12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8" name="Rectangle 3864">
                <a:extLst>
                  <a:ext uri="{FF2B5EF4-FFF2-40B4-BE49-F238E27FC236}">
                    <a16:creationId xmlns:a16="http://schemas.microsoft.com/office/drawing/2014/main" id="{9FA9B09D-B1C8-4057-BA46-266D7300B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252"/>
                <a:ext cx="12" cy="9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39" name="Rectangle 3865">
                <a:extLst>
                  <a:ext uri="{FF2B5EF4-FFF2-40B4-BE49-F238E27FC236}">
                    <a16:creationId xmlns:a16="http://schemas.microsoft.com/office/drawing/2014/main" id="{3E2B5B14-DF4D-44F6-8A1B-A6A2EDCE92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095"/>
                <a:ext cx="6" cy="247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0" name="Rectangle 3866">
                <a:extLst>
                  <a:ext uri="{FF2B5EF4-FFF2-40B4-BE49-F238E27FC236}">
                    <a16:creationId xmlns:a16="http://schemas.microsoft.com/office/drawing/2014/main" id="{357D1BF5-2E7F-4CA0-A519-724B41DCB0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095"/>
                <a:ext cx="6" cy="247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1" name="Rectangle 3867">
                <a:extLst>
                  <a:ext uri="{FF2B5EF4-FFF2-40B4-BE49-F238E27FC236}">
                    <a16:creationId xmlns:a16="http://schemas.microsoft.com/office/drawing/2014/main" id="{9A4268AB-96E6-4CAA-A77E-AAC6800B0A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204"/>
                <a:ext cx="12" cy="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2" name="Rectangle 3868">
                <a:extLst>
                  <a:ext uri="{FF2B5EF4-FFF2-40B4-BE49-F238E27FC236}">
                    <a16:creationId xmlns:a16="http://schemas.microsoft.com/office/drawing/2014/main" id="{3FD0C388-8A41-44AD-8974-BA55EB31AA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204"/>
                <a:ext cx="12" cy="13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3" name="Rectangle 3869">
                <a:extLst>
                  <a:ext uri="{FF2B5EF4-FFF2-40B4-BE49-F238E27FC236}">
                    <a16:creationId xmlns:a16="http://schemas.microsoft.com/office/drawing/2014/main" id="{BD1F6312-E393-42EC-863E-7B1921492D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270"/>
                <a:ext cx="12" cy="7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4" name="Rectangle 3870">
                <a:extLst>
                  <a:ext uri="{FF2B5EF4-FFF2-40B4-BE49-F238E27FC236}">
                    <a16:creationId xmlns:a16="http://schemas.microsoft.com/office/drawing/2014/main" id="{EECBE47D-4927-4D63-907F-353454759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270"/>
                <a:ext cx="12" cy="7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5" name="Rectangle 3871">
                <a:extLst>
                  <a:ext uri="{FF2B5EF4-FFF2-40B4-BE49-F238E27FC236}">
                    <a16:creationId xmlns:a16="http://schemas.microsoft.com/office/drawing/2014/main" id="{C284760F-ACE4-4952-8A49-4B406EB54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00"/>
                <a:ext cx="6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6" name="Rectangle 3872">
                <a:extLst>
                  <a:ext uri="{FF2B5EF4-FFF2-40B4-BE49-F238E27FC236}">
                    <a16:creationId xmlns:a16="http://schemas.microsoft.com/office/drawing/2014/main" id="{1DD96B15-FA13-42D9-888A-D1E9850277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00"/>
                <a:ext cx="6" cy="4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7" name="Rectangle 3873">
                <a:extLst>
                  <a:ext uri="{FF2B5EF4-FFF2-40B4-BE49-F238E27FC236}">
                    <a16:creationId xmlns:a16="http://schemas.microsoft.com/office/drawing/2014/main" id="{C39B5F61-3A96-40D5-8AFF-52180E4067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18"/>
                <a:ext cx="12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8" name="Rectangle 3874">
                <a:extLst>
                  <a:ext uri="{FF2B5EF4-FFF2-40B4-BE49-F238E27FC236}">
                    <a16:creationId xmlns:a16="http://schemas.microsoft.com/office/drawing/2014/main" id="{D6F38604-6BF4-40A1-A5D6-B9329CE02D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18"/>
                <a:ext cx="12" cy="24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49" name="Rectangle 3875">
                <a:extLst>
                  <a:ext uri="{FF2B5EF4-FFF2-40B4-BE49-F238E27FC236}">
                    <a16:creationId xmlns:a16="http://schemas.microsoft.com/office/drawing/2014/main" id="{56938F51-AD9A-4AF5-8613-655B55B4B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168"/>
                <a:ext cx="6" cy="17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0" name="Rectangle 3876">
                <a:extLst>
                  <a:ext uri="{FF2B5EF4-FFF2-40B4-BE49-F238E27FC236}">
                    <a16:creationId xmlns:a16="http://schemas.microsoft.com/office/drawing/2014/main" id="{CC306E40-1135-403E-94AE-FC6FD03CC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168"/>
                <a:ext cx="6" cy="174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1" name="Rectangle 3877">
                <a:extLst>
                  <a:ext uri="{FF2B5EF4-FFF2-40B4-BE49-F238E27FC236}">
                    <a16:creationId xmlns:a16="http://schemas.microsoft.com/office/drawing/2014/main" id="{E397791D-877C-491F-96C3-21972E6F80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282"/>
                <a:ext cx="12" cy="6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2" name="Rectangle 3878">
                <a:extLst>
                  <a:ext uri="{FF2B5EF4-FFF2-40B4-BE49-F238E27FC236}">
                    <a16:creationId xmlns:a16="http://schemas.microsoft.com/office/drawing/2014/main" id="{705A1755-0FFA-4B5F-A43F-15510D5DFD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282"/>
                <a:ext cx="12" cy="6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3" name="Rectangle 3879">
                <a:extLst>
                  <a:ext uri="{FF2B5EF4-FFF2-40B4-BE49-F238E27FC236}">
                    <a16:creationId xmlns:a16="http://schemas.microsoft.com/office/drawing/2014/main" id="{C334BD7D-4820-4C41-9153-2A154DBE30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06"/>
                <a:ext cx="6" cy="3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4" name="Rectangle 3880">
                <a:extLst>
                  <a:ext uri="{FF2B5EF4-FFF2-40B4-BE49-F238E27FC236}">
                    <a16:creationId xmlns:a16="http://schemas.microsoft.com/office/drawing/2014/main" id="{5BAF3ACB-412A-4CB0-A0A1-A61553EA70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06"/>
                <a:ext cx="6" cy="3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5" name="Rectangle 3881">
                <a:extLst>
                  <a:ext uri="{FF2B5EF4-FFF2-40B4-BE49-F238E27FC236}">
                    <a16:creationId xmlns:a16="http://schemas.microsoft.com/office/drawing/2014/main" id="{C0652608-34DE-4BF6-909B-6B715F639C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6" name="Rectangle 3882">
                <a:extLst>
                  <a:ext uri="{FF2B5EF4-FFF2-40B4-BE49-F238E27FC236}">
                    <a16:creationId xmlns:a16="http://schemas.microsoft.com/office/drawing/2014/main" id="{D8A00687-3C7A-4BE5-9462-A77AAE37B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30"/>
                <a:ext cx="12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7" name="Rectangle 3883">
                <a:extLst>
                  <a:ext uri="{FF2B5EF4-FFF2-40B4-BE49-F238E27FC236}">
                    <a16:creationId xmlns:a16="http://schemas.microsoft.com/office/drawing/2014/main" id="{F0B6A40B-6996-4521-8EDF-0448729043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294"/>
                <a:ext cx="6" cy="4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8" name="Rectangle 3884">
                <a:extLst>
                  <a:ext uri="{FF2B5EF4-FFF2-40B4-BE49-F238E27FC236}">
                    <a16:creationId xmlns:a16="http://schemas.microsoft.com/office/drawing/2014/main" id="{5F2509EA-D35A-4633-BAE5-8A00F937AF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294"/>
                <a:ext cx="6" cy="4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59" name="Rectangle 3885">
                <a:extLst>
                  <a:ext uri="{FF2B5EF4-FFF2-40B4-BE49-F238E27FC236}">
                    <a16:creationId xmlns:a16="http://schemas.microsoft.com/office/drawing/2014/main" id="{3AE90A06-87C8-4D3A-A6FC-D79666228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24"/>
                <a:ext cx="12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0" name="Rectangle 3886">
                <a:extLst>
                  <a:ext uri="{FF2B5EF4-FFF2-40B4-BE49-F238E27FC236}">
                    <a16:creationId xmlns:a16="http://schemas.microsoft.com/office/drawing/2014/main" id="{00073DCF-0A4C-41E5-9D10-AB26AF757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24"/>
                <a:ext cx="12" cy="1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1" name="Rectangle 3887">
                <a:extLst>
                  <a:ext uri="{FF2B5EF4-FFF2-40B4-BE49-F238E27FC236}">
                    <a16:creationId xmlns:a16="http://schemas.microsoft.com/office/drawing/2014/main" id="{A3EEF01A-0A9D-4641-AB35-F0A7942D60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276"/>
                <a:ext cx="6" cy="6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2" name="Rectangle 3888">
                <a:extLst>
                  <a:ext uri="{FF2B5EF4-FFF2-40B4-BE49-F238E27FC236}">
                    <a16:creationId xmlns:a16="http://schemas.microsoft.com/office/drawing/2014/main" id="{B75F8AA7-B29D-4D45-B0D1-F4E91FAFA1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276"/>
                <a:ext cx="6" cy="6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3" name="Rectangle 3889">
                <a:extLst>
                  <a:ext uri="{FF2B5EF4-FFF2-40B4-BE49-F238E27FC236}">
                    <a16:creationId xmlns:a16="http://schemas.microsoft.com/office/drawing/2014/main" id="{AA9D7DE4-61EF-4067-A5C2-C1E0517988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192"/>
                <a:ext cx="12" cy="15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4" name="Rectangle 3890">
                <a:extLst>
                  <a:ext uri="{FF2B5EF4-FFF2-40B4-BE49-F238E27FC236}">
                    <a16:creationId xmlns:a16="http://schemas.microsoft.com/office/drawing/2014/main" id="{BAFE4FFE-D0A6-4434-BDC4-A1E8F89972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192"/>
                <a:ext cx="12" cy="15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5" name="Rectangle 3891">
                <a:extLst>
                  <a:ext uri="{FF2B5EF4-FFF2-40B4-BE49-F238E27FC236}">
                    <a16:creationId xmlns:a16="http://schemas.microsoft.com/office/drawing/2014/main" id="{34980D71-8F35-4CF7-A88F-1D379B65EE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34"/>
                <a:ext cx="6" cy="10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6" name="Rectangle 3892">
                <a:extLst>
                  <a:ext uri="{FF2B5EF4-FFF2-40B4-BE49-F238E27FC236}">
                    <a16:creationId xmlns:a16="http://schemas.microsoft.com/office/drawing/2014/main" id="{E26B24F6-4E4F-45C9-9C73-9E3C609518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234"/>
                <a:ext cx="6" cy="10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7" name="Rectangle 3893">
                <a:extLst>
                  <a:ext uri="{FF2B5EF4-FFF2-40B4-BE49-F238E27FC236}">
                    <a16:creationId xmlns:a16="http://schemas.microsoft.com/office/drawing/2014/main" id="{B600B099-B510-482F-B7C3-08F8CCFD5F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288"/>
                <a:ext cx="12" cy="5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8" name="Rectangle 3894">
                <a:extLst>
                  <a:ext uri="{FF2B5EF4-FFF2-40B4-BE49-F238E27FC236}">
                    <a16:creationId xmlns:a16="http://schemas.microsoft.com/office/drawing/2014/main" id="{435FEAAF-321B-4CEF-9B0D-F7663B413A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288"/>
                <a:ext cx="12" cy="54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69" name="Rectangle 3895">
                <a:extLst>
                  <a:ext uri="{FF2B5EF4-FFF2-40B4-BE49-F238E27FC236}">
                    <a16:creationId xmlns:a16="http://schemas.microsoft.com/office/drawing/2014/main" id="{9538DDFD-E693-45E8-9D56-F458981A4F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204"/>
                <a:ext cx="6" cy="13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0" name="Rectangle 3896">
                <a:extLst>
                  <a:ext uri="{FF2B5EF4-FFF2-40B4-BE49-F238E27FC236}">
                    <a16:creationId xmlns:a16="http://schemas.microsoft.com/office/drawing/2014/main" id="{8BF349C6-C312-4FA7-A250-2283F0E2DE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204"/>
                <a:ext cx="6" cy="13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1" name="Rectangle 3897">
                <a:extLst>
                  <a:ext uri="{FF2B5EF4-FFF2-40B4-BE49-F238E27FC236}">
                    <a16:creationId xmlns:a16="http://schemas.microsoft.com/office/drawing/2014/main" id="{0EAE866C-22C9-4825-8E38-195EC3B45B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12"/>
                <a:ext cx="12" cy="3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2" name="Rectangle 3898">
                <a:extLst>
                  <a:ext uri="{FF2B5EF4-FFF2-40B4-BE49-F238E27FC236}">
                    <a16:creationId xmlns:a16="http://schemas.microsoft.com/office/drawing/2014/main" id="{2C4C0487-371D-4352-9399-5B23989516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12"/>
                <a:ext cx="12" cy="30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3" name="Rectangle 3899">
                <a:extLst>
                  <a:ext uri="{FF2B5EF4-FFF2-40B4-BE49-F238E27FC236}">
                    <a16:creationId xmlns:a16="http://schemas.microsoft.com/office/drawing/2014/main" id="{9A1823AC-18BB-4FAF-B153-C9F789C1C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24"/>
                <a:ext cx="6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4" name="Rectangle 3900">
                <a:extLst>
                  <a:ext uri="{FF2B5EF4-FFF2-40B4-BE49-F238E27FC236}">
                    <a16:creationId xmlns:a16="http://schemas.microsoft.com/office/drawing/2014/main" id="{2DFAA22C-2F07-471A-8D2E-DBEF283F8C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24"/>
                <a:ext cx="6" cy="18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5" name="Rectangle 3901">
                <a:extLst>
                  <a:ext uri="{FF2B5EF4-FFF2-40B4-BE49-F238E27FC236}">
                    <a16:creationId xmlns:a16="http://schemas.microsoft.com/office/drawing/2014/main" id="{98CEE23B-AE7B-412B-B729-DA3CDFF278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6" name="Rectangle 3902">
                <a:extLst>
                  <a:ext uri="{FF2B5EF4-FFF2-40B4-BE49-F238E27FC236}">
                    <a16:creationId xmlns:a16="http://schemas.microsoft.com/office/drawing/2014/main" id="{BA956A30-2F6A-4BFF-A148-B22DDBBFFC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7" name="Rectangle 3903">
                <a:extLst>
                  <a:ext uri="{FF2B5EF4-FFF2-40B4-BE49-F238E27FC236}">
                    <a16:creationId xmlns:a16="http://schemas.microsoft.com/office/drawing/2014/main" id="{8D6EDEBC-2D45-4772-A83A-2F1FFD8AD8F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8" name="Rectangle 3904">
                <a:extLst>
                  <a:ext uri="{FF2B5EF4-FFF2-40B4-BE49-F238E27FC236}">
                    <a16:creationId xmlns:a16="http://schemas.microsoft.com/office/drawing/2014/main" id="{BED1D2A6-87C6-4C29-9EA1-5CD4B46C67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79" name="Rectangle 3905">
                <a:extLst>
                  <a:ext uri="{FF2B5EF4-FFF2-40B4-BE49-F238E27FC236}">
                    <a16:creationId xmlns:a16="http://schemas.microsoft.com/office/drawing/2014/main" id="{B503D081-FDF4-420B-B8B1-F96AEAC278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0" name="Rectangle 3906">
                <a:extLst>
                  <a:ext uri="{FF2B5EF4-FFF2-40B4-BE49-F238E27FC236}">
                    <a16:creationId xmlns:a16="http://schemas.microsoft.com/office/drawing/2014/main" id="{AB1A0237-16A3-431E-AEEC-D8A4600D7C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1" name="Rectangle 3907">
                <a:extLst>
                  <a:ext uri="{FF2B5EF4-FFF2-40B4-BE49-F238E27FC236}">
                    <a16:creationId xmlns:a16="http://schemas.microsoft.com/office/drawing/2014/main" id="{3BF32358-A10F-422B-A103-6FB14031B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2" name="Rectangle 3908">
                <a:extLst>
                  <a:ext uri="{FF2B5EF4-FFF2-40B4-BE49-F238E27FC236}">
                    <a16:creationId xmlns:a16="http://schemas.microsoft.com/office/drawing/2014/main" id="{D1D62268-E159-454E-88EE-E691F003FB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3" name="Rectangle 3909">
                <a:extLst>
                  <a:ext uri="{FF2B5EF4-FFF2-40B4-BE49-F238E27FC236}">
                    <a16:creationId xmlns:a16="http://schemas.microsoft.com/office/drawing/2014/main" id="{1CB267B8-827F-492F-B62A-2C2D1805C8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4" name="Rectangle 3910">
                <a:extLst>
                  <a:ext uri="{FF2B5EF4-FFF2-40B4-BE49-F238E27FC236}">
                    <a16:creationId xmlns:a16="http://schemas.microsoft.com/office/drawing/2014/main" id="{09301B36-6C85-41B1-BE76-E2AB8C8FB0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5" name="Rectangle 3911">
                <a:extLst>
                  <a:ext uri="{FF2B5EF4-FFF2-40B4-BE49-F238E27FC236}">
                    <a16:creationId xmlns:a16="http://schemas.microsoft.com/office/drawing/2014/main" id="{C3AB5A6E-191F-4E88-8D45-6405901C35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6" name="Rectangle 3912">
                <a:extLst>
                  <a:ext uri="{FF2B5EF4-FFF2-40B4-BE49-F238E27FC236}">
                    <a16:creationId xmlns:a16="http://schemas.microsoft.com/office/drawing/2014/main" id="{A536B224-244C-417C-B530-715B34AE5C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7" name="Rectangle 3913">
                <a:extLst>
                  <a:ext uri="{FF2B5EF4-FFF2-40B4-BE49-F238E27FC236}">
                    <a16:creationId xmlns:a16="http://schemas.microsoft.com/office/drawing/2014/main" id="{DEA89A6D-3610-488E-A3EB-E7E6FE03AB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8" name="Rectangle 3914">
                <a:extLst>
                  <a:ext uri="{FF2B5EF4-FFF2-40B4-BE49-F238E27FC236}">
                    <a16:creationId xmlns:a16="http://schemas.microsoft.com/office/drawing/2014/main" id="{75E44665-2DAA-4FDB-A29A-8B6DC2333B1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89" name="Rectangle 3915">
                <a:extLst>
                  <a:ext uri="{FF2B5EF4-FFF2-40B4-BE49-F238E27FC236}">
                    <a16:creationId xmlns:a16="http://schemas.microsoft.com/office/drawing/2014/main" id="{8B94B8D5-846D-40CC-942E-B353D27541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0" name="Rectangle 3916">
                <a:extLst>
                  <a:ext uri="{FF2B5EF4-FFF2-40B4-BE49-F238E27FC236}">
                    <a16:creationId xmlns:a16="http://schemas.microsoft.com/office/drawing/2014/main" id="{8843D622-02ED-46C8-BDD9-79D9C3E06B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1" name="Rectangle 3917">
                <a:extLst>
                  <a:ext uri="{FF2B5EF4-FFF2-40B4-BE49-F238E27FC236}">
                    <a16:creationId xmlns:a16="http://schemas.microsoft.com/office/drawing/2014/main" id="{8130D9F3-1014-4CF2-B1A2-9995535393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2" name="Rectangle 3918">
                <a:extLst>
                  <a:ext uri="{FF2B5EF4-FFF2-40B4-BE49-F238E27FC236}">
                    <a16:creationId xmlns:a16="http://schemas.microsoft.com/office/drawing/2014/main" id="{002C38D6-5159-43B8-81DC-70EA37FB2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3" name="Rectangle 3919">
                <a:extLst>
                  <a:ext uri="{FF2B5EF4-FFF2-40B4-BE49-F238E27FC236}">
                    <a16:creationId xmlns:a16="http://schemas.microsoft.com/office/drawing/2014/main" id="{56931702-0306-476F-9CBA-E47EC1951C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4" name="Rectangle 3920">
                <a:extLst>
                  <a:ext uri="{FF2B5EF4-FFF2-40B4-BE49-F238E27FC236}">
                    <a16:creationId xmlns:a16="http://schemas.microsoft.com/office/drawing/2014/main" id="{49C11A4B-2887-443A-ABF0-089C2CC4D8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5" name="Rectangle 3921">
                <a:extLst>
                  <a:ext uri="{FF2B5EF4-FFF2-40B4-BE49-F238E27FC236}">
                    <a16:creationId xmlns:a16="http://schemas.microsoft.com/office/drawing/2014/main" id="{B59ED225-074C-46D9-826C-192BD5919A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6" name="Rectangle 3922">
                <a:extLst>
                  <a:ext uri="{FF2B5EF4-FFF2-40B4-BE49-F238E27FC236}">
                    <a16:creationId xmlns:a16="http://schemas.microsoft.com/office/drawing/2014/main" id="{BBBEE541-0ABA-4AD7-831E-13F9BE5444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7" name="Rectangle 3923">
                <a:extLst>
                  <a:ext uri="{FF2B5EF4-FFF2-40B4-BE49-F238E27FC236}">
                    <a16:creationId xmlns:a16="http://schemas.microsoft.com/office/drawing/2014/main" id="{81993169-3028-4C0D-857F-BDEF19347A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8" name="Rectangle 3924">
                <a:extLst>
                  <a:ext uri="{FF2B5EF4-FFF2-40B4-BE49-F238E27FC236}">
                    <a16:creationId xmlns:a16="http://schemas.microsoft.com/office/drawing/2014/main" id="{906014BB-98C4-4F6E-949C-44353EF813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799" name="Rectangle 3925">
                <a:extLst>
                  <a:ext uri="{FF2B5EF4-FFF2-40B4-BE49-F238E27FC236}">
                    <a16:creationId xmlns:a16="http://schemas.microsoft.com/office/drawing/2014/main" id="{1B1905ED-4858-419E-8116-32CB2645C5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0" name="Rectangle 3926">
                <a:extLst>
                  <a:ext uri="{FF2B5EF4-FFF2-40B4-BE49-F238E27FC236}">
                    <a16:creationId xmlns:a16="http://schemas.microsoft.com/office/drawing/2014/main" id="{6012D0AB-FF79-4586-AC3D-EDB90E8F2D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1" name="Rectangle 3927">
                <a:extLst>
                  <a:ext uri="{FF2B5EF4-FFF2-40B4-BE49-F238E27FC236}">
                    <a16:creationId xmlns:a16="http://schemas.microsoft.com/office/drawing/2014/main" id="{7A0C4510-E3A1-4C08-AB1D-D4033FDB36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2" name="Rectangle 3928">
                <a:extLst>
                  <a:ext uri="{FF2B5EF4-FFF2-40B4-BE49-F238E27FC236}">
                    <a16:creationId xmlns:a16="http://schemas.microsoft.com/office/drawing/2014/main" id="{5413DC6B-20B4-4621-BA60-3010A00D89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3" name="Rectangle 3929">
                <a:extLst>
                  <a:ext uri="{FF2B5EF4-FFF2-40B4-BE49-F238E27FC236}">
                    <a16:creationId xmlns:a16="http://schemas.microsoft.com/office/drawing/2014/main" id="{9AE4A48F-E405-4E19-994A-B3C0A14960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4" name="Rectangle 3930">
                <a:extLst>
                  <a:ext uri="{FF2B5EF4-FFF2-40B4-BE49-F238E27FC236}">
                    <a16:creationId xmlns:a16="http://schemas.microsoft.com/office/drawing/2014/main" id="{B7761036-8843-47AF-AA49-34DAA2E5D1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5" name="Rectangle 3931">
                <a:extLst>
                  <a:ext uri="{FF2B5EF4-FFF2-40B4-BE49-F238E27FC236}">
                    <a16:creationId xmlns:a16="http://schemas.microsoft.com/office/drawing/2014/main" id="{E3EE07E1-3F57-490A-B447-003AD47C11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6" name="Rectangle 3932">
                <a:extLst>
                  <a:ext uri="{FF2B5EF4-FFF2-40B4-BE49-F238E27FC236}">
                    <a16:creationId xmlns:a16="http://schemas.microsoft.com/office/drawing/2014/main" id="{2ACD8498-52BF-4E32-8C06-BD4A44B39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7" name="Rectangle 3933">
                <a:extLst>
                  <a:ext uri="{FF2B5EF4-FFF2-40B4-BE49-F238E27FC236}">
                    <a16:creationId xmlns:a16="http://schemas.microsoft.com/office/drawing/2014/main" id="{9175C07B-9A69-46B8-9D98-E3B1DD335D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00"/>
                <a:ext cx="12" cy="4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8" name="Rectangle 3934">
                <a:extLst>
                  <a:ext uri="{FF2B5EF4-FFF2-40B4-BE49-F238E27FC236}">
                    <a16:creationId xmlns:a16="http://schemas.microsoft.com/office/drawing/2014/main" id="{B5B2380F-1E0E-40EC-89BC-4DB96E3C5F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00"/>
                <a:ext cx="12" cy="4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09" name="Rectangle 3935">
                <a:extLst>
                  <a:ext uri="{FF2B5EF4-FFF2-40B4-BE49-F238E27FC236}">
                    <a16:creationId xmlns:a16="http://schemas.microsoft.com/office/drawing/2014/main" id="{59E7533D-5959-4AFF-BF78-4F4CF2A4BF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0" name="Rectangle 3936">
                <a:extLst>
                  <a:ext uri="{FF2B5EF4-FFF2-40B4-BE49-F238E27FC236}">
                    <a16:creationId xmlns:a16="http://schemas.microsoft.com/office/drawing/2014/main" id="{337C0C9E-0141-4B87-A818-2EE37D947A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1" name="Rectangle 3937">
                <a:extLst>
                  <a:ext uri="{FF2B5EF4-FFF2-40B4-BE49-F238E27FC236}">
                    <a16:creationId xmlns:a16="http://schemas.microsoft.com/office/drawing/2014/main" id="{47783630-54D3-4D64-B42A-AD0089D365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2" name="Rectangle 3938">
                <a:extLst>
                  <a:ext uri="{FF2B5EF4-FFF2-40B4-BE49-F238E27FC236}">
                    <a16:creationId xmlns:a16="http://schemas.microsoft.com/office/drawing/2014/main" id="{7758E2DF-8194-49AF-82FA-A715B6162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3" name="Rectangle 3939">
                <a:extLst>
                  <a:ext uri="{FF2B5EF4-FFF2-40B4-BE49-F238E27FC236}">
                    <a16:creationId xmlns:a16="http://schemas.microsoft.com/office/drawing/2014/main" id="{E5273895-E3F5-4FA9-BA7C-6BF948747B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4" name="Rectangle 3940">
                <a:extLst>
                  <a:ext uri="{FF2B5EF4-FFF2-40B4-BE49-F238E27FC236}">
                    <a16:creationId xmlns:a16="http://schemas.microsoft.com/office/drawing/2014/main" id="{94A34E31-CE6F-42DB-9906-090C6ED397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5" name="Rectangle 3941">
                <a:extLst>
                  <a:ext uri="{FF2B5EF4-FFF2-40B4-BE49-F238E27FC236}">
                    <a16:creationId xmlns:a16="http://schemas.microsoft.com/office/drawing/2014/main" id="{B8D23952-AA35-4DEC-A6ED-09965CC141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6" name="Rectangle 3942">
                <a:extLst>
                  <a:ext uri="{FF2B5EF4-FFF2-40B4-BE49-F238E27FC236}">
                    <a16:creationId xmlns:a16="http://schemas.microsoft.com/office/drawing/2014/main" id="{EAE487C0-DD36-47FB-AEAB-BE7DD288E6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7" name="Rectangle 3943">
                <a:extLst>
                  <a:ext uri="{FF2B5EF4-FFF2-40B4-BE49-F238E27FC236}">
                    <a16:creationId xmlns:a16="http://schemas.microsoft.com/office/drawing/2014/main" id="{32E1934C-BDB8-4B59-8EEC-5A4C3084F3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8" name="Rectangle 3944">
                <a:extLst>
                  <a:ext uri="{FF2B5EF4-FFF2-40B4-BE49-F238E27FC236}">
                    <a16:creationId xmlns:a16="http://schemas.microsoft.com/office/drawing/2014/main" id="{7F4C47AE-F8CA-4C88-AA0F-ABED3DBE8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19" name="Rectangle 3945">
                <a:extLst>
                  <a:ext uri="{FF2B5EF4-FFF2-40B4-BE49-F238E27FC236}">
                    <a16:creationId xmlns:a16="http://schemas.microsoft.com/office/drawing/2014/main" id="{5BFD6890-D4DB-43B1-9247-7E388EA3DA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0" name="Rectangle 3946">
                <a:extLst>
                  <a:ext uri="{FF2B5EF4-FFF2-40B4-BE49-F238E27FC236}">
                    <a16:creationId xmlns:a16="http://schemas.microsoft.com/office/drawing/2014/main" id="{012CEDF8-AF5F-4643-97FB-C98EC33056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1" name="Rectangle 3947">
                <a:extLst>
                  <a:ext uri="{FF2B5EF4-FFF2-40B4-BE49-F238E27FC236}">
                    <a16:creationId xmlns:a16="http://schemas.microsoft.com/office/drawing/2014/main" id="{78C831F9-7C77-457C-8AD4-10E72B8A5D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2" name="Rectangle 3948">
                <a:extLst>
                  <a:ext uri="{FF2B5EF4-FFF2-40B4-BE49-F238E27FC236}">
                    <a16:creationId xmlns:a16="http://schemas.microsoft.com/office/drawing/2014/main" id="{DDA7360E-8FE9-4B5D-8798-A1E941C917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3" name="Rectangle 3949">
                <a:extLst>
                  <a:ext uri="{FF2B5EF4-FFF2-40B4-BE49-F238E27FC236}">
                    <a16:creationId xmlns:a16="http://schemas.microsoft.com/office/drawing/2014/main" id="{8BE33955-A82F-4980-8230-17B7E9AB66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4" name="Rectangle 3950">
                <a:extLst>
                  <a:ext uri="{FF2B5EF4-FFF2-40B4-BE49-F238E27FC236}">
                    <a16:creationId xmlns:a16="http://schemas.microsoft.com/office/drawing/2014/main" id="{C6260604-EC61-4DA6-88C2-0FD9DC2B21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5" name="Rectangle 3951">
                <a:extLst>
                  <a:ext uri="{FF2B5EF4-FFF2-40B4-BE49-F238E27FC236}">
                    <a16:creationId xmlns:a16="http://schemas.microsoft.com/office/drawing/2014/main" id="{CA049E6B-EABA-4B03-8290-43F2E876C2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6" name="Rectangle 3952">
                <a:extLst>
                  <a:ext uri="{FF2B5EF4-FFF2-40B4-BE49-F238E27FC236}">
                    <a16:creationId xmlns:a16="http://schemas.microsoft.com/office/drawing/2014/main" id="{E8645E71-9351-4B11-9B1C-88867C262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7" name="Rectangle 3953">
                <a:extLst>
                  <a:ext uri="{FF2B5EF4-FFF2-40B4-BE49-F238E27FC236}">
                    <a16:creationId xmlns:a16="http://schemas.microsoft.com/office/drawing/2014/main" id="{3E079521-740D-4156-A41B-CD0E2E128D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8" name="Rectangle 3954">
                <a:extLst>
                  <a:ext uri="{FF2B5EF4-FFF2-40B4-BE49-F238E27FC236}">
                    <a16:creationId xmlns:a16="http://schemas.microsoft.com/office/drawing/2014/main" id="{C6D6BA1D-CA95-41B9-B957-00B8215A58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29" name="Rectangle 3955">
                <a:extLst>
                  <a:ext uri="{FF2B5EF4-FFF2-40B4-BE49-F238E27FC236}">
                    <a16:creationId xmlns:a16="http://schemas.microsoft.com/office/drawing/2014/main" id="{3AD11362-5A72-4209-BCCC-B1904AF33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0" name="Rectangle 3956">
                <a:extLst>
                  <a:ext uri="{FF2B5EF4-FFF2-40B4-BE49-F238E27FC236}">
                    <a16:creationId xmlns:a16="http://schemas.microsoft.com/office/drawing/2014/main" id="{93F07BCD-F776-40FF-AC3D-5A95153F4F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1" name="Rectangle 3957">
                <a:extLst>
                  <a:ext uri="{FF2B5EF4-FFF2-40B4-BE49-F238E27FC236}">
                    <a16:creationId xmlns:a16="http://schemas.microsoft.com/office/drawing/2014/main" id="{9EC7E7E3-3507-443B-8F2A-3F408F4B2EF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2" name="Rectangle 3958">
                <a:extLst>
                  <a:ext uri="{FF2B5EF4-FFF2-40B4-BE49-F238E27FC236}">
                    <a16:creationId xmlns:a16="http://schemas.microsoft.com/office/drawing/2014/main" id="{DA32B417-3F25-40AC-A4F9-F106687BE1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3" name="Rectangle 3959">
                <a:extLst>
                  <a:ext uri="{FF2B5EF4-FFF2-40B4-BE49-F238E27FC236}">
                    <a16:creationId xmlns:a16="http://schemas.microsoft.com/office/drawing/2014/main" id="{C3C03AB0-1476-49D8-AF16-5C151D0801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4" name="Rectangle 3960">
                <a:extLst>
                  <a:ext uri="{FF2B5EF4-FFF2-40B4-BE49-F238E27FC236}">
                    <a16:creationId xmlns:a16="http://schemas.microsoft.com/office/drawing/2014/main" id="{7509FF1C-8D03-4463-94FB-79438832A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5" name="Rectangle 3961">
                <a:extLst>
                  <a:ext uri="{FF2B5EF4-FFF2-40B4-BE49-F238E27FC236}">
                    <a16:creationId xmlns:a16="http://schemas.microsoft.com/office/drawing/2014/main" id="{5C774CE9-6260-4A9B-AB61-F8E552C3662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6" name="Rectangle 3962">
                <a:extLst>
                  <a:ext uri="{FF2B5EF4-FFF2-40B4-BE49-F238E27FC236}">
                    <a16:creationId xmlns:a16="http://schemas.microsoft.com/office/drawing/2014/main" id="{B22C176E-86FD-4630-A45C-CAEC1DF974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7" name="Rectangle 3963">
                <a:extLst>
                  <a:ext uri="{FF2B5EF4-FFF2-40B4-BE49-F238E27FC236}">
                    <a16:creationId xmlns:a16="http://schemas.microsoft.com/office/drawing/2014/main" id="{D1E39EBF-D2D4-4F71-B210-C74C7BE083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8" name="Rectangle 3964">
                <a:extLst>
                  <a:ext uri="{FF2B5EF4-FFF2-40B4-BE49-F238E27FC236}">
                    <a16:creationId xmlns:a16="http://schemas.microsoft.com/office/drawing/2014/main" id="{4EC70017-15C0-47F6-9155-8548F541E4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839" name="Rectangle 3965">
                <a:extLst>
                  <a:ext uri="{FF2B5EF4-FFF2-40B4-BE49-F238E27FC236}">
                    <a16:creationId xmlns:a16="http://schemas.microsoft.com/office/drawing/2014/main" id="{0327B116-B407-4D78-9D01-C238381F95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39" name="Group 4167">
              <a:extLst>
                <a:ext uri="{FF2B5EF4-FFF2-40B4-BE49-F238E27FC236}">
                  <a16:creationId xmlns:a16="http://schemas.microsoft.com/office/drawing/2014/main" id="{E87275CA-9517-4104-90BF-AA785E0192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137" y="2342"/>
              <a:ext cx="3548" cy="1"/>
              <a:chOff x="1137" y="2342"/>
              <a:chExt cx="3548" cy="1"/>
            </a:xfrm>
          </p:grpSpPr>
          <p:sp>
            <p:nvSpPr>
              <p:cNvPr id="3440" name="Rectangle 3967">
                <a:extLst>
                  <a:ext uri="{FF2B5EF4-FFF2-40B4-BE49-F238E27FC236}">
                    <a16:creationId xmlns:a16="http://schemas.microsoft.com/office/drawing/2014/main" id="{0E3A4076-4777-4872-A27B-B34F820041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1" name="Rectangle 3968">
                <a:extLst>
                  <a:ext uri="{FF2B5EF4-FFF2-40B4-BE49-F238E27FC236}">
                    <a16:creationId xmlns:a16="http://schemas.microsoft.com/office/drawing/2014/main" id="{A8CE0F49-E7D4-440F-984E-BFF728EA7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2" name="Rectangle 3969">
                <a:extLst>
                  <a:ext uri="{FF2B5EF4-FFF2-40B4-BE49-F238E27FC236}">
                    <a16:creationId xmlns:a16="http://schemas.microsoft.com/office/drawing/2014/main" id="{3C4D1E88-0F24-42FF-8B05-2125AC4AA1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3" name="Rectangle 3970">
                <a:extLst>
                  <a:ext uri="{FF2B5EF4-FFF2-40B4-BE49-F238E27FC236}">
                    <a16:creationId xmlns:a16="http://schemas.microsoft.com/office/drawing/2014/main" id="{37E8C139-B379-4F0C-B4CD-93C61C867A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4" name="Rectangle 3971">
                <a:extLst>
                  <a:ext uri="{FF2B5EF4-FFF2-40B4-BE49-F238E27FC236}">
                    <a16:creationId xmlns:a16="http://schemas.microsoft.com/office/drawing/2014/main" id="{DB657E84-DCBF-4FFF-B12A-445CBBDF4A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5" name="Rectangle 3972">
                <a:extLst>
                  <a:ext uri="{FF2B5EF4-FFF2-40B4-BE49-F238E27FC236}">
                    <a16:creationId xmlns:a16="http://schemas.microsoft.com/office/drawing/2014/main" id="{AF0CEC54-CF7D-4504-A79C-07CEE0E7E2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6" name="Rectangle 3973">
                <a:extLst>
                  <a:ext uri="{FF2B5EF4-FFF2-40B4-BE49-F238E27FC236}">
                    <a16:creationId xmlns:a16="http://schemas.microsoft.com/office/drawing/2014/main" id="{E749CB50-E7E5-450E-8AEA-18126073D6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7" name="Rectangle 3974">
                <a:extLst>
                  <a:ext uri="{FF2B5EF4-FFF2-40B4-BE49-F238E27FC236}">
                    <a16:creationId xmlns:a16="http://schemas.microsoft.com/office/drawing/2014/main" id="{8EA50D67-DDD6-46BA-A9C8-65C907184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8" name="Rectangle 3975">
                <a:extLst>
                  <a:ext uri="{FF2B5EF4-FFF2-40B4-BE49-F238E27FC236}">
                    <a16:creationId xmlns:a16="http://schemas.microsoft.com/office/drawing/2014/main" id="{853163A5-7D5F-4902-AC1A-D5512E7077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49" name="Rectangle 3976">
                <a:extLst>
                  <a:ext uri="{FF2B5EF4-FFF2-40B4-BE49-F238E27FC236}">
                    <a16:creationId xmlns:a16="http://schemas.microsoft.com/office/drawing/2014/main" id="{5F79598E-1D2B-432A-9BC9-5DE6DD394D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0" name="Rectangle 3977">
                <a:extLst>
                  <a:ext uri="{FF2B5EF4-FFF2-40B4-BE49-F238E27FC236}">
                    <a16:creationId xmlns:a16="http://schemas.microsoft.com/office/drawing/2014/main" id="{844064FF-FE14-4D42-BD21-A46075BE73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1" name="Rectangle 3978">
                <a:extLst>
                  <a:ext uri="{FF2B5EF4-FFF2-40B4-BE49-F238E27FC236}">
                    <a16:creationId xmlns:a16="http://schemas.microsoft.com/office/drawing/2014/main" id="{9DF6236F-E654-42FF-A30F-232271DD4F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2" name="Rectangle 3979">
                <a:extLst>
                  <a:ext uri="{FF2B5EF4-FFF2-40B4-BE49-F238E27FC236}">
                    <a16:creationId xmlns:a16="http://schemas.microsoft.com/office/drawing/2014/main" id="{9D94D44E-6ABC-4226-A096-9624E2A19F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3" name="Rectangle 3980">
                <a:extLst>
                  <a:ext uri="{FF2B5EF4-FFF2-40B4-BE49-F238E27FC236}">
                    <a16:creationId xmlns:a16="http://schemas.microsoft.com/office/drawing/2014/main" id="{2D7DEC9A-30DC-4E34-8927-416EA9A919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4" name="Rectangle 3981">
                <a:extLst>
                  <a:ext uri="{FF2B5EF4-FFF2-40B4-BE49-F238E27FC236}">
                    <a16:creationId xmlns:a16="http://schemas.microsoft.com/office/drawing/2014/main" id="{85B3D876-C57E-4EA8-A8CE-3277AB0F3E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5" name="Rectangle 3982">
                <a:extLst>
                  <a:ext uri="{FF2B5EF4-FFF2-40B4-BE49-F238E27FC236}">
                    <a16:creationId xmlns:a16="http://schemas.microsoft.com/office/drawing/2014/main" id="{773D8AD3-EE64-4BD6-8453-7D9D362AD5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6" name="Rectangle 3983">
                <a:extLst>
                  <a:ext uri="{FF2B5EF4-FFF2-40B4-BE49-F238E27FC236}">
                    <a16:creationId xmlns:a16="http://schemas.microsoft.com/office/drawing/2014/main" id="{FC0DD94C-7A33-41D9-A873-551415F66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7" name="Rectangle 3984">
                <a:extLst>
                  <a:ext uri="{FF2B5EF4-FFF2-40B4-BE49-F238E27FC236}">
                    <a16:creationId xmlns:a16="http://schemas.microsoft.com/office/drawing/2014/main" id="{EAF26335-0298-4F6F-A73D-B70A335AA7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8" name="Rectangle 3985">
                <a:extLst>
                  <a:ext uri="{FF2B5EF4-FFF2-40B4-BE49-F238E27FC236}">
                    <a16:creationId xmlns:a16="http://schemas.microsoft.com/office/drawing/2014/main" id="{F88ADBBE-78D1-42AE-A458-CF753B666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8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59" name="Rectangle 3986">
                <a:extLst>
                  <a:ext uri="{FF2B5EF4-FFF2-40B4-BE49-F238E27FC236}">
                    <a16:creationId xmlns:a16="http://schemas.microsoft.com/office/drawing/2014/main" id="{5E84A167-B38C-4F6D-95A2-8178DA2A2D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0" name="Rectangle 3987">
                <a:extLst>
                  <a:ext uri="{FF2B5EF4-FFF2-40B4-BE49-F238E27FC236}">
                    <a16:creationId xmlns:a16="http://schemas.microsoft.com/office/drawing/2014/main" id="{987086A2-6524-4FC6-8913-EC7A93795D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9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1" name="Rectangle 3988">
                <a:extLst>
                  <a:ext uri="{FF2B5EF4-FFF2-40B4-BE49-F238E27FC236}">
                    <a16:creationId xmlns:a16="http://schemas.microsoft.com/office/drawing/2014/main" id="{34CA056B-1DCE-4898-A08D-E0D1C507C7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2" name="Rectangle 3989">
                <a:extLst>
                  <a:ext uri="{FF2B5EF4-FFF2-40B4-BE49-F238E27FC236}">
                    <a16:creationId xmlns:a16="http://schemas.microsoft.com/office/drawing/2014/main" id="{B4512F8D-423B-469C-8446-FF198B618B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0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3" name="Rectangle 3990">
                <a:extLst>
                  <a:ext uri="{FF2B5EF4-FFF2-40B4-BE49-F238E27FC236}">
                    <a16:creationId xmlns:a16="http://schemas.microsoft.com/office/drawing/2014/main" id="{66133376-CB67-46E6-9206-B6F6106F4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4" name="Rectangle 3991">
                <a:extLst>
                  <a:ext uri="{FF2B5EF4-FFF2-40B4-BE49-F238E27FC236}">
                    <a16:creationId xmlns:a16="http://schemas.microsoft.com/office/drawing/2014/main" id="{E28C3983-DFF9-4559-95D8-E5115228E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1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5" name="Rectangle 3992">
                <a:extLst>
                  <a:ext uri="{FF2B5EF4-FFF2-40B4-BE49-F238E27FC236}">
                    <a16:creationId xmlns:a16="http://schemas.microsoft.com/office/drawing/2014/main" id="{FB848565-646E-47C8-88A9-A91363FF4C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6" name="Rectangle 3993">
                <a:extLst>
                  <a:ext uri="{FF2B5EF4-FFF2-40B4-BE49-F238E27FC236}">
                    <a16:creationId xmlns:a16="http://schemas.microsoft.com/office/drawing/2014/main" id="{673A3BC2-AB27-458C-A640-EB6F2F26ED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2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7" name="Rectangle 3994">
                <a:extLst>
                  <a:ext uri="{FF2B5EF4-FFF2-40B4-BE49-F238E27FC236}">
                    <a16:creationId xmlns:a16="http://schemas.microsoft.com/office/drawing/2014/main" id="{86EDAE49-69C7-46A1-BCF7-7F1E3DFBB1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8" name="Rectangle 3995">
                <a:extLst>
                  <a:ext uri="{FF2B5EF4-FFF2-40B4-BE49-F238E27FC236}">
                    <a16:creationId xmlns:a16="http://schemas.microsoft.com/office/drawing/2014/main" id="{757022C2-B002-4AC6-8B63-74F3400D9D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3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69" name="Rectangle 3996">
                <a:extLst>
                  <a:ext uri="{FF2B5EF4-FFF2-40B4-BE49-F238E27FC236}">
                    <a16:creationId xmlns:a16="http://schemas.microsoft.com/office/drawing/2014/main" id="{443B2B7A-D191-46C1-958A-959AEBC4D1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0" name="Rectangle 3997">
                <a:extLst>
                  <a:ext uri="{FF2B5EF4-FFF2-40B4-BE49-F238E27FC236}">
                    <a16:creationId xmlns:a16="http://schemas.microsoft.com/office/drawing/2014/main" id="{A9E30775-90D2-4E7F-838A-D5E2910467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1" name="Rectangle 3998">
                <a:extLst>
                  <a:ext uri="{FF2B5EF4-FFF2-40B4-BE49-F238E27FC236}">
                    <a16:creationId xmlns:a16="http://schemas.microsoft.com/office/drawing/2014/main" id="{656E5BBB-2B12-46D6-AA06-ED5960578E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2" name="Rectangle 3999">
                <a:extLst>
                  <a:ext uri="{FF2B5EF4-FFF2-40B4-BE49-F238E27FC236}">
                    <a16:creationId xmlns:a16="http://schemas.microsoft.com/office/drawing/2014/main" id="{EC445DD6-CCB8-4F35-9C3B-31A34FB385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4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3" name="Rectangle 4000">
                <a:extLst>
                  <a:ext uri="{FF2B5EF4-FFF2-40B4-BE49-F238E27FC236}">
                    <a16:creationId xmlns:a16="http://schemas.microsoft.com/office/drawing/2014/main" id="{F0C9B2CA-F16A-452E-A4DA-793DF7D4C8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4" name="Rectangle 4001">
                <a:extLst>
                  <a:ext uri="{FF2B5EF4-FFF2-40B4-BE49-F238E27FC236}">
                    <a16:creationId xmlns:a16="http://schemas.microsoft.com/office/drawing/2014/main" id="{83F5D485-A640-426E-95B7-5D4E72BFA2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5" name="Rectangle 4002">
                <a:extLst>
                  <a:ext uri="{FF2B5EF4-FFF2-40B4-BE49-F238E27FC236}">
                    <a16:creationId xmlns:a16="http://schemas.microsoft.com/office/drawing/2014/main" id="{018E6964-FC2A-405F-9CF6-0760DC83E4F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6" name="Rectangle 4003">
                <a:extLst>
                  <a:ext uri="{FF2B5EF4-FFF2-40B4-BE49-F238E27FC236}">
                    <a16:creationId xmlns:a16="http://schemas.microsoft.com/office/drawing/2014/main" id="{7EFDBA6A-99AF-4D09-A6D2-A68FFFD605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6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7" name="Rectangle 4004">
                <a:extLst>
                  <a:ext uri="{FF2B5EF4-FFF2-40B4-BE49-F238E27FC236}">
                    <a16:creationId xmlns:a16="http://schemas.microsoft.com/office/drawing/2014/main" id="{7C91E5B5-9E82-4154-8C10-AB6A261CE8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8" name="Rectangle 4005">
                <a:extLst>
                  <a:ext uri="{FF2B5EF4-FFF2-40B4-BE49-F238E27FC236}">
                    <a16:creationId xmlns:a16="http://schemas.microsoft.com/office/drawing/2014/main" id="{ED2B9921-ED09-42A8-B4FD-E1C65E2165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7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79" name="Rectangle 4006">
                <a:extLst>
                  <a:ext uri="{FF2B5EF4-FFF2-40B4-BE49-F238E27FC236}">
                    <a16:creationId xmlns:a16="http://schemas.microsoft.com/office/drawing/2014/main" id="{37DB5181-0D30-4C12-8E54-5A1C0A2AC7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0" name="Rectangle 4007">
                <a:extLst>
                  <a:ext uri="{FF2B5EF4-FFF2-40B4-BE49-F238E27FC236}">
                    <a16:creationId xmlns:a16="http://schemas.microsoft.com/office/drawing/2014/main" id="{31353B65-C1D9-4636-9D19-DE1D07485B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8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1" name="Rectangle 4008">
                <a:extLst>
                  <a:ext uri="{FF2B5EF4-FFF2-40B4-BE49-F238E27FC236}">
                    <a16:creationId xmlns:a16="http://schemas.microsoft.com/office/drawing/2014/main" id="{35DC0C23-96B9-4A59-BB0E-6FFC4371A2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2" name="Rectangle 4009">
                <a:extLst>
                  <a:ext uri="{FF2B5EF4-FFF2-40B4-BE49-F238E27FC236}">
                    <a16:creationId xmlns:a16="http://schemas.microsoft.com/office/drawing/2014/main" id="{047A0515-5968-4496-9C04-B68F12AEE62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09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3" name="Rectangle 4010">
                <a:extLst>
                  <a:ext uri="{FF2B5EF4-FFF2-40B4-BE49-F238E27FC236}">
                    <a16:creationId xmlns:a16="http://schemas.microsoft.com/office/drawing/2014/main" id="{ADE4360E-2D49-47C6-90E1-760CCA1D9B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4" name="Rectangle 4011">
                <a:extLst>
                  <a:ext uri="{FF2B5EF4-FFF2-40B4-BE49-F238E27FC236}">
                    <a16:creationId xmlns:a16="http://schemas.microsoft.com/office/drawing/2014/main" id="{628F3D61-76C6-423D-AD89-D4EB165389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0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5" name="Rectangle 4012">
                <a:extLst>
                  <a:ext uri="{FF2B5EF4-FFF2-40B4-BE49-F238E27FC236}">
                    <a16:creationId xmlns:a16="http://schemas.microsoft.com/office/drawing/2014/main" id="{E81959EF-2047-43C1-8A26-1024AB1E65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6" name="Rectangle 4013">
                <a:extLst>
                  <a:ext uri="{FF2B5EF4-FFF2-40B4-BE49-F238E27FC236}">
                    <a16:creationId xmlns:a16="http://schemas.microsoft.com/office/drawing/2014/main" id="{346A1015-9E9C-4F41-9968-90BDF5782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1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7" name="Rectangle 4014">
                <a:extLst>
                  <a:ext uri="{FF2B5EF4-FFF2-40B4-BE49-F238E27FC236}">
                    <a16:creationId xmlns:a16="http://schemas.microsoft.com/office/drawing/2014/main" id="{B5EB6680-76C6-4C39-B5C4-1746CBB3FC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8" name="Rectangle 4015">
                <a:extLst>
                  <a:ext uri="{FF2B5EF4-FFF2-40B4-BE49-F238E27FC236}">
                    <a16:creationId xmlns:a16="http://schemas.microsoft.com/office/drawing/2014/main" id="{0A4155C4-D495-406E-81CA-ECEB47875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2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89" name="Rectangle 4016">
                <a:extLst>
                  <a:ext uri="{FF2B5EF4-FFF2-40B4-BE49-F238E27FC236}">
                    <a16:creationId xmlns:a16="http://schemas.microsoft.com/office/drawing/2014/main" id="{67D9CEAD-8A8A-48F2-BE42-F35C2A4CA0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0" name="Rectangle 4017">
                <a:extLst>
                  <a:ext uri="{FF2B5EF4-FFF2-40B4-BE49-F238E27FC236}">
                    <a16:creationId xmlns:a16="http://schemas.microsoft.com/office/drawing/2014/main" id="{78A9DC65-F92F-4A68-9404-12C9AEC33A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1" name="Rectangle 4018">
                <a:extLst>
                  <a:ext uri="{FF2B5EF4-FFF2-40B4-BE49-F238E27FC236}">
                    <a16:creationId xmlns:a16="http://schemas.microsoft.com/office/drawing/2014/main" id="{896A02B9-509F-4DE1-89F6-6BC10F3E22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2" name="Rectangle 4019">
                <a:extLst>
                  <a:ext uri="{FF2B5EF4-FFF2-40B4-BE49-F238E27FC236}">
                    <a16:creationId xmlns:a16="http://schemas.microsoft.com/office/drawing/2014/main" id="{260243B5-C99B-4DB1-A0D9-4ED1B18918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3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3" name="Rectangle 4020">
                <a:extLst>
                  <a:ext uri="{FF2B5EF4-FFF2-40B4-BE49-F238E27FC236}">
                    <a16:creationId xmlns:a16="http://schemas.microsoft.com/office/drawing/2014/main" id="{FEA6B7CF-A10B-4D4A-B0F0-DEA4F94766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4" name="Rectangle 4021">
                <a:extLst>
                  <a:ext uri="{FF2B5EF4-FFF2-40B4-BE49-F238E27FC236}">
                    <a16:creationId xmlns:a16="http://schemas.microsoft.com/office/drawing/2014/main" id="{FB917CFF-9C6C-40FF-B4DA-F9D53B612B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5" name="Rectangle 4022">
                <a:extLst>
                  <a:ext uri="{FF2B5EF4-FFF2-40B4-BE49-F238E27FC236}">
                    <a16:creationId xmlns:a16="http://schemas.microsoft.com/office/drawing/2014/main" id="{F60FC507-72BD-4136-8BDE-2F5FF24D19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6" name="Rectangle 4023">
                <a:extLst>
                  <a:ext uri="{FF2B5EF4-FFF2-40B4-BE49-F238E27FC236}">
                    <a16:creationId xmlns:a16="http://schemas.microsoft.com/office/drawing/2014/main" id="{5867B93B-1920-42A7-A457-3836E87EBF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5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7" name="Rectangle 4024">
                <a:extLst>
                  <a:ext uri="{FF2B5EF4-FFF2-40B4-BE49-F238E27FC236}">
                    <a16:creationId xmlns:a16="http://schemas.microsoft.com/office/drawing/2014/main" id="{1226AB5C-3F1D-4094-A662-BEAE640DE0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8" name="Rectangle 4025">
                <a:extLst>
                  <a:ext uri="{FF2B5EF4-FFF2-40B4-BE49-F238E27FC236}">
                    <a16:creationId xmlns:a16="http://schemas.microsoft.com/office/drawing/2014/main" id="{A7AA1979-17F5-41CF-967A-F35D79ED72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6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99" name="Rectangle 4026">
                <a:extLst>
                  <a:ext uri="{FF2B5EF4-FFF2-40B4-BE49-F238E27FC236}">
                    <a16:creationId xmlns:a16="http://schemas.microsoft.com/office/drawing/2014/main" id="{A3028F44-369A-4DD9-A146-35A1A0F0CA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0" name="Rectangle 4027">
                <a:extLst>
                  <a:ext uri="{FF2B5EF4-FFF2-40B4-BE49-F238E27FC236}">
                    <a16:creationId xmlns:a16="http://schemas.microsoft.com/office/drawing/2014/main" id="{DB07C280-3BEA-4433-9F47-4F34C2EBB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7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1" name="Rectangle 4028">
                <a:extLst>
                  <a:ext uri="{FF2B5EF4-FFF2-40B4-BE49-F238E27FC236}">
                    <a16:creationId xmlns:a16="http://schemas.microsoft.com/office/drawing/2014/main" id="{64E48B43-91DC-4A9D-B4C5-05872B28EA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2" name="Rectangle 4029">
                <a:extLst>
                  <a:ext uri="{FF2B5EF4-FFF2-40B4-BE49-F238E27FC236}">
                    <a16:creationId xmlns:a16="http://schemas.microsoft.com/office/drawing/2014/main" id="{2B8FB0F3-9FAD-4287-A9B2-73A801A094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8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3" name="Rectangle 4030">
                <a:extLst>
                  <a:ext uri="{FF2B5EF4-FFF2-40B4-BE49-F238E27FC236}">
                    <a16:creationId xmlns:a16="http://schemas.microsoft.com/office/drawing/2014/main" id="{A19040F3-DE0C-4BA2-9438-D8B601E06F2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4" name="Rectangle 4031">
                <a:extLst>
                  <a:ext uri="{FF2B5EF4-FFF2-40B4-BE49-F238E27FC236}">
                    <a16:creationId xmlns:a16="http://schemas.microsoft.com/office/drawing/2014/main" id="{0792971D-BA32-45BB-9BA2-A58F029E3D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19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5" name="Rectangle 4032">
                <a:extLst>
                  <a:ext uri="{FF2B5EF4-FFF2-40B4-BE49-F238E27FC236}">
                    <a16:creationId xmlns:a16="http://schemas.microsoft.com/office/drawing/2014/main" id="{98BBB715-5999-4B39-B0C3-6B655FD255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6" name="Rectangle 4033">
                <a:extLst>
                  <a:ext uri="{FF2B5EF4-FFF2-40B4-BE49-F238E27FC236}">
                    <a16:creationId xmlns:a16="http://schemas.microsoft.com/office/drawing/2014/main" id="{1D11B1E2-B2FC-4179-AB1E-84A8087D9B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0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7" name="Rectangle 4034">
                <a:extLst>
                  <a:ext uri="{FF2B5EF4-FFF2-40B4-BE49-F238E27FC236}">
                    <a16:creationId xmlns:a16="http://schemas.microsoft.com/office/drawing/2014/main" id="{0B754D87-BF60-4E8F-9931-68F834268E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8" name="Rectangle 4035">
                <a:extLst>
                  <a:ext uri="{FF2B5EF4-FFF2-40B4-BE49-F238E27FC236}">
                    <a16:creationId xmlns:a16="http://schemas.microsoft.com/office/drawing/2014/main" id="{0E7FB24E-DBC0-41D3-8964-9B14D488F9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1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09" name="Rectangle 4036">
                <a:extLst>
                  <a:ext uri="{FF2B5EF4-FFF2-40B4-BE49-F238E27FC236}">
                    <a16:creationId xmlns:a16="http://schemas.microsoft.com/office/drawing/2014/main" id="{BAF8B23C-5D5A-4BC2-9F60-FF99A96795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0" name="Rectangle 4037">
                <a:extLst>
                  <a:ext uri="{FF2B5EF4-FFF2-40B4-BE49-F238E27FC236}">
                    <a16:creationId xmlns:a16="http://schemas.microsoft.com/office/drawing/2014/main" id="{4ECA3024-3D12-4DDF-A967-7CAD1DE1D2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2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1" name="Rectangle 4038">
                <a:extLst>
                  <a:ext uri="{FF2B5EF4-FFF2-40B4-BE49-F238E27FC236}">
                    <a16:creationId xmlns:a16="http://schemas.microsoft.com/office/drawing/2014/main" id="{EFA08392-C080-46EC-86A1-9377E5D982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2" name="Rectangle 4039">
                <a:extLst>
                  <a:ext uri="{FF2B5EF4-FFF2-40B4-BE49-F238E27FC236}">
                    <a16:creationId xmlns:a16="http://schemas.microsoft.com/office/drawing/2014/main" id="{62648F74-F237-40C6-9358-B5A6DDF821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3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3" name="Rectangle 4040">
                <a:extLst>
                  <a:ext uri="{FF2B5EF4-FFF2-40B4-BE49-F238E27FC236}">
                    <a16:creationId xmlns:a16="http://schemas.microsoft.com/office/drawing/2014/main" id="{3D51AFEE-6426-4BB3-ADE2-87A1F8E79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4" name="Rectangle 4041">
                <a:extLst>
                  <a:ext uri="{FF2B5EF4-FFF2-40B4-BE49-F238E27FC236}">
                    <a16:creationId xmlns:a16="http://schemas.microsoft.com/office/drawing/2014/main" id="{6544C8AA-2DBF-4990-951D-9D56A7BC4C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4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5" name="Rectangle 4042">
                <a:extLst>
                  <a:ext uri="{FF2B5EF4-FFF2-40B4-BE49-F238E27FC236}">
                    <a16:creationId xmlns:a16="http://schemas.microsoft.com/office/drawing/2014/main" id="{B0AF59DD-E668-486C-8E8C-B25A6347A8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6" name="Rectangle 4043">
                <a:extLst>
                  <a:ext uri="{FF2B5EF4-FFF2-40B4-BE49-F238E27FC236}">
                    <a16:creationId xmlns:a16="http://schemas.microsoft.com/office/drawing/2014/main" id="{2866E2A8-BDB9-4160-8E40-132E859F1B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7" name="Rectangle 4044">
                <a:extLst>
                  <a:ext uri="{FF2B5EF4-FFF2-40B4-BE49-F238E27FC236}">
                    <a16:creationId xmlns:a16="http://schemas.microsoft.com/office/drawing/2014/main" id="{5A93C6BE-4569-46CE-93A9-A06D9ED94A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8" name="Rectangle 4045">
                <a:extLst>
                  <a:ext uri="{FF2B5EF4-FFF2-40B4-BE49-F238E27FC236}">
                    <a16:creationId xmlns:a16="http://schemas.microsoft.com/office/drawing/2014/main" id="{9A51A28E-5823-4FC5-BE5A-B1FA5DCAAA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5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19" name="Rectangle 4046">
                <a:extLst>
                  <a:ext uri="{FF2B5EF4-FFF2-40B4-BE49-F238E27FC236}">
                    <a16:creationId xmlns:a16="http://schemas.microsoft.com/office/drawing/2014/main" id="{4BAA1E62-0798-457A-8EE8-93B7BEA2E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0" name="Rectangle 4047">
                <a:extLst>
                  <a:ext uri="{FF2B5EF4-FFF2-40B4-BE49-F238E27FC236}">
                    <a16:creationId xmlns:a16="http://schemas.microsoft.com/office/drawing/2014/main" id="{88EE5D1D-A6D7-477B-BBAD-847473BDAA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1" name="Rectangle 4048">
                <a:extLst>
                  <a:ext uri="{FF2B5EF4-FFF2-40B4-BE49-F238E27FC236}">
                    <a16:creationId xmlns:a16="http://schemas.microsoft.com/office/drawing/2014/main" id="{4C43ABD3-A8FA-419C-A817-75E5045152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2" name="Rectangle 4049">
                <a:extLst>
                  <a:ext uri="{FF2B5EF4-FFF2-40B4-BE49-F238E27FC236}">
                    <a16:creationId xmlns:a16="http://schemas.microsoft.com/office/drawing/2014/main" id="{E0074BF9-D304-4737-8391-E39B06A7F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7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3" name="Rectangle 4050">
                <a:extLst>
                  <a:ext uri="{FF2B5EF4-FFF2-40B4-BE49-F238E27FC236}">
                    <a16:creationId xmlns:a16="http://schemas.microsoft.com/office/drawing/2014/main" id="{594C0B17-9DBF-47F3-98CE-9C7D118AF2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4" name="Rectangle 4051">
                <a:extLst>
                  <a:ext uri="{FF2B5EF4-FFF2-40B4-BE49-F238E27FC236}">
                    <a16:creationId xmlns:a16="http://schemas.microsoft.com/office/drawing/2014/main" id="{CA7888DD-7564-4650-A826-84AC1B9D5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8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5" name="Rectangle 4052">
                <a:extLst>
                  <a:ext uri="{FF2B5EF4-FFF2-40B4-BE49-F238E27FC236}">
                    <a16:creationId xmlns:a16="http://schemas.microsoft.com/office/drawing/2014/main" id="{516971BC-41C8-47CF-9B01-FA34E8B5A8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6" name="Rectangle 4053">
                <a:extLst>
                  <a:ext uri="{FF2B5EF4-FFF2-40B4-BE49-F238E27FC236}">
                    <a16:creationId xmlns:a16="http://schemas.microsoft.com/office/drawing/2014/main" id="{36D35D0F-3A59-4A71-8B69-7E4E4DCBBE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29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7" name="Rectangle 4054">
                <a:extLst>
                  <a:ext uri="{FF2B5EF4-FFF2-40B4-BE49-F238E27FC236}">
                    <a16:creationId xmlns:a16="http://schemas.microsoft.com/office/drawing/2014/main" id="{517CC958-1091-4B05-B8A8-62AA43D9AD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8" name="Rectangle 4055">
                <a:extLst>
                  <a:ext uri="{FF2B5EF4-FFF2-40B4-BE49-F238E27FC236}">
                    <a16:creationId xmlns:a16="http://schemas.microsoft.com/office/drawing/2014/main" id="{ACE0612C-1EB4-4C07-A163-1EA6CA8952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0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29" name="Rectangle 4056">
                <a:extLst>
                  <a:ext uri="{FF2B5EF4-FFF2-40B4-BE49-F238E27FC236}">
                    <a16:creationId xmlns:a16="http://schemas.microsoft.com/office/drawing/2014/main" id="{2749F171-ADDA-44A1-8550-A198BE0FD0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0" name="Rectangle 4057">
                <a:extLst>
                  <a:ext uri="{FF2B5EF4-FFF2-40B4-BE49-F238E27FC236}">
                    <a16:creationId xmlns:a16="http://schemas.microsoft.com/office/drawing/2014/main" id="{F891FEC2-06BD-4D71-B583-0B8C4803A0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1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1" name="Rectangle 4058">
                <a:extLst>
                  <a:ext uri="{FF2B5EF4-FFF2-40B4-BE49-F238E27FC236}">
                    <a16:creationId xmlns:a16="http://schemas.microsoft.com/office/drawing/2014/main" id="{97C10859-F87A-4E2C-94BB-BBE78740CD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2" name="Rectangle 4059">
                <a:extLst>
                  <a:ext uri="{FF2B5EF4-FFF2-40B4-BE49-F238E27FC236}">
                    <a16:creationId xmlns:a16="http://schemas.microsoft.com/office/drawing/2014/main" id="{47C9E392-9C4F-4F4F-B018-3142491B1A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2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3" name="Rectangle 4060">
                <a:extLst>
                  <a:ext uri="{FF2B5EF4-FFF2-40B4-BE49-F238E27FC236}">
                    <a16:creationId xmlns:a16="http://schemas.microsoft.com/office/drawing/2014/main" id="{6EB667F6-96C9-462A-8769-3BEB86B616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4" name="Rectangle 4061">
                <a:extLst>
                  <a:ext uri="{FF2B5EF4-FFF2-40B4-BE49-F238E27FC236}">
                    <a16:creationId xmlns:a16="http://schemas.microsoft.com/office/drawing/2014/main" id="{F6862ECD-9B33-40AE-8114-446044532B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3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5" name="Rectangle 4062">
                <a:extLst>
                  <a:ext uri="{FF2B5EF4-FFF2-40B4-BE49-F238E27FC236}">
                    <a16:creationId xmlns:a16="http://schemas.microsoft.com/office/drawing/2014/main" id="{13C99D09-9046-450A-8DEB-54B6272702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6" name="Rectangle 4063">
                <a:extLst>
                  <a:ext uri="{FF2B5EF4-FFF2-40B4-BE49-F238E27FC236}">
                    <a16:creationId xmlns:a16="http://schemas.microsoft.com/office/drawing/2014/main" id="{56B2DA00-5174-4D35-9C55-790422D5B7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7" name="Rectangle 4064">
                <a:extLst>
                  <a:ext uri="{FF2B5EF4-FFF2-40B4-BE49-F238E27FC236}">
                    <a16:creationId xmlns:a16="http://schemas.microsoft.com/office/drawing/2014/main" id="{E2ABB7BC-A735-4CC2-AEFC-8D178BA4AD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8" name="Rectangle 4065">
                <a:extLst>
                  <a:ext uri="{FF2B5EF4-FFF2-40B4-BE49-F238E27FC236}">
                    <a16:creationId xmlns:a16="http://schemas.microsoft.com/office/drawing/2014/main" id="{B08AF93D-6D94-4899-B6B3-0CF01D4E35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4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39" name="Rectangle 4066">
                <a:extLst>
                  <a:ext uri="{FF2B5EF4-FFF2-40B4-BE49-F238E27FC236}">
                    <a16:creationId xmlns:a16="http://schemas.microsoft.com/office/drawing/2014/main" id="{DC4755FA-B15F-4FAC-B141-7323B01A58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0" name="Rectangle 4067">
                <a:extLst>
                  <a:ext uri="{FF2B5EF4-FFF2-40B4-BE49-F238E27FC236}">
                    <a16:creationId xmlns:a16="http://schemas.microsoft.com/office/drawing/2014/main" id="{5AF9D3F4-E5B3-446A-8C24-C0AB174ADF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1" name="Rectangle 4068">
                <a:extLst>
                  <a:ext uri="{FF2B5EF4-FFF2-40B4-BE49-F238E27FC236}">
                    <a16:creationId xmlns:a16="http://schemas.microsoft.com/office/drawing/2014/main" id="{8DD2238B-AD58-4ABE-A903-0956CA7AA7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2" name="Rectangle 4069">
                <a:extLst>
                  <a:ext uri="{FF2B5EF4-FFF2-40B4-BE49-F238E27FC236}">
                    <a16:creationId xmlns:a16="http://schemas.microsoft.com/office/drawing/2014/main" id="{7F9A97F8-9306-4497-A392-07E51926A8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6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3" name="Rectangle 4070">
                <a:extLst>
                  <a:ext uri="{FF2B5EF4-FFF2-40B4-BE49-F238E27FC236}">
                    <a16:creationId xmlns:a16="http://schemas.microsoft.com/office/drawing/2014/main" id="{17F22CB1-7610-4C9F-9167-15DA642A05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4" name="Rectangle 4071">
                <a:extLst>
                  <a:ext uri="{FF2B5EF4-FFF2-40B4-BE49-F238E27FC236}">
                    <a16:creationId xmlns:a16="http://schemas.microsoft.com/office/drawing/2014/main" id="{D48B7B5D-D7AB-48E8-986B-4E347C3B05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7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5" name="Rectangle 4072">
                <a:extLst>
                  <a:ext uri="{FF2B5EF4-FFF2-40B4-BE49-F238E27FC236}">
                    <a16:creationId xmlns:a16="http://schemas.microsoft.com/office/drawing/2014/main" id="{AC5256B1-3FDC-48BF-8F4D-4581D70F4D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6" name="Rectangle 4073">
                <a:extLst>
                  <a:ext uri="{FF2B5EF4-FFF2-40B4-BE49-F238E27FC236}">
                    <a16:creationId xmlns:a16="http://schemas.microsoft.com/office/drawing/2014/main" id="{134558D1-A931-4118-A341-CFA13AC04F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8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7" name="Rectangle 4074">
                <a:extLst>
                  <a:ext uri="{FF2B5EF4-FFF2-40B4-BE49-F238E27FC236}">
                    <a16:creationId xmlns:a16="http://schemas.microsoft.com/office/drawing/2014/main" id="{C8E546D5-4234-463E-BD06-01529A6E36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8" name="Rectangle 4075">
                <a:extLst>
                  <a:ext uri="{FF2B5EF4-FFF2-40B4-BE49-F238E27FC236}">
                    <a16:creationId xmlns:a16="http://schemas.microsoft.com/office/drawing/2014/main" id="{6E8C5A0C-7C32-4E43-A32C-D3AEE11A3A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49" name="Rectangle 4076">
                <a:extLst>
                  <a:ext uri="{FF2B5EF4-FFF2-40B4-BE49-F238E27FC236}">
                    <a16:creationId xmlns:a16="http://schemas.microsoft.com/office/drawing/2014/main" id="{14AD2F2F-2F77-4DE3-A237-76430C9CDC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0" name="Rectangle 4077">
                <a:extLst>
                  <a:ext uri="{FF2B5EF4-FFF2-40B4-BE49-F238E27FC236}">
                    <a16:creationId xmlns:a16="http://schemas.microsoft.com/office/drawing/2014/main" id="{C6598BD0-2D33-46FF-AF16-5FABA813F2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0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1" name="Rectangle 4078">
                <a:extLst>
                  <a:ext uri="{FF2B5EF4-FFF2-40B4-BE49-F238E27FC236}">
                    <a16:creationId xmlns:a16="http://schemas.microsoft.com/office/drawing/2014/main" id="{B551D151-3768-47CD-9C97-0BC328A30A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2" name="Rectangle 4079">
                <a:extLst>
                  <a:ext uri="{FF2B5EF4-FFF2-40B4-BE49-F238E27FC236}">
                    <a16:creationId xmlns:a16="http://schemas.microsoft.com/office/drawing/2014/main" id="{B1422416-AE1A-471B-86C0-7C7C04986E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1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3" name="Rectangle 4080">
                <a:extLst>
                  <a:ext uri="{FF2B5EF4-FFF2-40B4-BE49-F238E27FC236}">
                    <a16:creationId xmlns:a16="http://schemas.microsoft.com/office/drawing/2014/main" id="{0143DA1F-597D-4F17-B0E5-98CA16DE47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4" name="Rectangle 4081">
                <a:extLst>
                  <a:ext uri="{FF2B5EF4-FFF2-40B4-BE49-F238E27FC236}">
                    <a16:creationId xmlns:a16="http://schemas.microsoft.com/office/drawing/2014/main" id="{0EBAB8DE-68BE-4235-A89F-863EFF0CC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2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5" name="Rectangle 4082">
                <a:extLst>
                  <a:ext uri="{FF2B5EF4-FFF2-40B4-BE49-F238E27FC236}">
                    <a16:creationId xmlns:a16="http://schemas.microsoft.com/office/drawing/2014/main" id="{F947156B-B754-417E-BB80-FC5171EFDF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6" name="Rectangle 4083">
                <a:extLst>
                  <a:ext uri="{FF2B5EF4-FFF2-40B4-BE49-F238E27FC236}">
                    <a16:creationId xmlns:a16="http://schemas.microsoft.com/office/drawing/2014/main" id="{B168A4B3-F580-4091-9D87-E872C84625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7" name="Rectangle 4084">
                <a:extLst>
                  <a:ext uri="{FF2B5EF4-FFF2-40B4-BE49-F238E27FC236}">
                    <a16:creationId xmlns:a16="http://schemas.microsoft.com/office/drawing/2014/main" id="{53AA3C95-E0E7-48FF-925A-15BF3935C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8" name="Rectangle 4085">
                <a:extLst>
                  <a:ext uri="{FF2B5EF4-FFF2-40B4-BE49-F238E27FC236}">
                    <a16:creationId xmlns:a16="http://schemas.microsoft.com/office/drawing/2014/main" id="{97C4CF4B-0E1A-4166-96AB-4418DB8758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3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59" name="Rectangle 4086">
                <a:extLst>
                  <a:ext uri="{FF2B5EF4-FFF2-40B4-BE49-F238E27FC236}">
                    <a16:creationId xmlns:a16="http://schemas.microsoft.com/office/drawing/2014/main" id="{DDA4B0C0-E042-4EBE-914E-1B93DF483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0" name="Rectangle 4087">
                <a:extLst>
                  <a:ext uri="{FF2B5EF4-FFF2-40B4-BE49-F238E27FC236}">
                    <a16:creationId xmlns:a16="http://schemas.microsoft.com/office/drawing/2014/main" id="{9EC085CF-5EF0-4399-AF10-822A1667A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1" name="Rectangle 4088">
                <a:extLst>
                  <a:ext uri="{FF2B5EF4-FFF2-40B4-BE49-F238E27FC236}">
                    <a16:creationId xmlns:a16="http://schemas.microsoft.com/office/drawing/2014/main" id="{2FA52AA0-8C6B-4C3B-A475-199B30036C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2" name="Rectangle 4089">
                <a:extLst>
                  <a:ext uri="{FF2B5EF4-FFF2-40B4-BE49-F238E27FC236}">
                    <a16:creationId xmlns:a16="http://schemas.microsoft.com/office/drawing/2014/main" id="{4D600B5F-75AD-4ACE-AF6D-13A2FFC646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5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3" name="Rectangle 4090">
                <a:extLst>
                  <a:ext uri="{FF2B5EF4-FFF2-40B4-BE49-F238E27FC236}">
                    <a16:creationId xmlns:a16="http://schemas.microsoft.com/office/drawing/2014/main" id="{B082C926-68EB-4CCD-A910-5798332061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4" name="Rectangle 4091">
                <a:extLst>
                  <a:ext uri="{FF2B5EF4-FFF2-40B4-BE49-F238E27FC236}">
                    <a16:creationId xmlns:a16="http://schemas.microsoft.com/office/drawing/2014/main" id="{DC707DBA-E003-4A47-8B48-F695277BCA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6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5" name="Rectangle 4092">
                <a:extLst>
                  <a:ext uri="{FF2B5EF4-FFF2-40B4-BE49-F238E27FC236}">
                    <a16:creationId xmlns:a16="http://schemas.microsoft.com/office/drawing/2014/main" id="{100B8042-5885-45FF-8D7E-0334A4EE3A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6" name="Rectangle 4093">
                <a:extLst>
                  <a:ext uri="{FF2B5EF4-FFF2-40B4-BE49-F238E27FC236}">
                    <a16:creationId xmlns:a16="http://schemas.microsoft.com/office/drawing/2014/main" id="{F38EE26E-55FE-4C7C-90A8-EEEB056626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7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7" name="Rectangle 4094">
                <a:extLst>
                  <a:ext uri="{FF2B5EF4-FFF2-40B4-BE49-F238E27FC236}">
                    <a16:creationId xmlns:a16="http://schemas.microsoft.com/office/drawing/2014/main" id="{55DAC104-6DEE-4283-93B7-2B2CD0CF99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8" name="Rectangle 4095">
                <a:extLst>
                  <a:ext uri="{FF2B5EF4-FFF2-40B4-BE49-F238E27FC236}">
                    <a16:creationId xmlns:a16="http://schemas.microsoft.com/office/drawing/2014/main" id="{42E707BF-7421-4F18-A0B5-1E2B697A6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8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69" name="Rectangle 4096">
                <a:extLst>
                  <a:ext uri="{FF2B5EF4-FFF2-40B4-BE49-F238E27FC236}">
                    <a16:creationId xmlns:a16="http://schemas.microsoft.com/office/drawing/2014/main" id="{0891F224-73FF-44A9-8D04-C993845D73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0" name="Rectangle 4097">
                <a:extLst>
                  <a:ext uri="{FF2B5EF4-FFF2-40B4-BE49-F238E27FC236}">
                    <a16:creationId xmlns:a16="http://schemas.microsoft.com/office/drawing/2014/main" id="{A27F079C-F193-4F78-853D-49D1CA48DB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49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1" name="Rectangle 4098">
                <a:extLst>
                  <a:ext uri="{FF2B5EF4-FFF2-40B4-BE49-F238E27FC236}">
                    <a16:creationId xmlns:a16="http://schemas.microsoft.com/office/drawing/2014/main" id="{26DB85BB-ACA0-40CC-99A0-D6E927F06B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2" name="Rectangle 4099">
                <a:extLst>
                  <a:ext uri="{FF2B5EF4-FFF2-40B4-BE49-F238E27FC236}">
                    <a16:creationId xmlns:a16="http://schemas.microsoft.com/office/drawing/2014/main" id="{D3F479C3-EDF3-40BB-B7D4-CBC5FB196D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0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3" name="Rectangle 4100">
                <a:extLst>
                  <a:ext uri="{FF2B5EF4-FFF2-40B4-BE49-F238E27FC236}">
                    <a16:creationId xmlns:a16="http://schemas.microsoft.com/office/drawing/2014/main" id="{8EEE37EC-B259-4DD5-A716-1BA1A0C917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4" name="Rectangle 4101">
                <a:extLst>
                  <a:ext uri="{FF2B5EF4-FFF2-40B4-BE49-F238E27FC236}">
                    <a16:creationId xmlns:a16="http://schemas.microsoft.com/office/drawing/2014/main" id="{94C2C03B-5A13-4405-93CC-757F2CB292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1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5" name="Rectangle 4102">
                <a:extLst>
                  <a:ext uri="{FF2B5EF4-FFF2-40B4-BE49-F238E27FC236}">
                    <a16:creationId xmlns:a16="http://schemas.microsoft.com/office/drawing/2014/main" id="{FAF095DC-2363-43E1-BE32-8FD1C4C084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6" name="Rectangle 4103">
                <a:extLst>
                  <a:ext uri="{FF2B5EF4-FFF2-40B4-BE49-F238E27FC236}">
                    <a16:creationId xmlns:a16="http://schemas.microsoft.com/office/drawing/2014/main" id="{DBC7378B-191A-4648-A7B6-F5DBABA6AD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7" name="Rectangle 4104">
                <a:extLst>
                  <a:ext uri="{FF2B5EF4-FFF2-40B4-BE49-F238E27FC236}">
                    <a16:creationId xmlns:a16="http://schemas.microsoft.com/office/drawing/2014/main" id="{48B7B214-BDEE-45BE-8DF9-0FE97AC21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8" name="Rectangle 4105">
                <a:extLst>
                  <a:ext uri="{FF2B5EF4-FFF2-40B4-BE49-F238E27FC236}">
                    <a16:creationId xmlns:a16="http://schemas.microsoft.com/office/drawing/2014/main" id="{1A5347F8-814F-477C-814E-18E77777AA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2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79" name="Rectangle 4106">
                <a:extLst>
                  <a:ext uri="{FF2B5EF4-FFF2-40B4-BE49-F238E27FC236}">
                    <a16:creationId xmlns:a16="http://schemas.microsoft.com/office/drawing/2014/main" id="{90856AB2-A7AB-4E4B-A9EF-06944A3250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0" name="Rectangle 4107">
                <a:extLst>
                  <a:ext uri="{FF2B5EF4-FFF2-40B4-BE49-F238E27FC236}">
                    <a16:creationId xmlns:a16="http://schemas.microsoft.com/office/drawing/2014/main" id="{9377628D-CCDA-4688-9D29-8C813B89A2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1" name="Rectangle 4108">
                <a:extLst>
                  <a:ext uri="{FF2B5EF4-FFF2-40B4-BE49-F238E27FC236}">
                    <a16:creationId xmlns:a16="http://schemas.microsoft.com/office/drawing/2014/main" id="{F16E4109-2C11-400C-B853-B7B3412892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2" name="Rectangle 4109">
                <a:extLst>
                  <a:ext uri="{FF2B5EF4-FFF2-40B4-BE49-F238E27FC236}">
                    <a16:creationId xmlns:a16="http://schemas.microsoft.com/office/drawing/2014/main" id="{25434BE2-FBA5-4A75-9B57-A65B082A98A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4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3" name="Rectangle 4110">
                <a:extLst>
                  <a:ext uri="{FF2B5EF4-FFF2-40B4-BE49-F238E27FC236}">
                    <a16:creationId xmlns:a16="http://schemas.microsoft.com/office/drawing/2014/main" id="{0C58E709-6D1F-4E79-AA48-6834517B2B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4" name="Rectangle 4111">
                <a:extLst>
                  <a:ext uri="{FF2B5EF4-FFF2-40B4-BE49-F238E27FC236}">
                    <a16:creationId xmlns:a16="http://schemas.microsoft.com/office/drawing/2014/main" id="{D3CA578D-608B-410C-80AD-D0E8B4520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5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5" name="Rectangle 4112">
                <a:extLst>
                  <a:ext uri="{FF2B5EF4-FFF2-40B4-BE49-F238E27FC236}">
                    <a16:creationId xmlns:a16="http://schemas.microsoft.com/office/drawing/2014/main" id="{5AAF2090-1209-4E72-8B46-29BD444CBB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6" name="Rectangle 4113">
                <a:extLst>
                  <a:ext uri="{FF2B5EF4-FFF2-40B4-BE49-F238E27FC236}">
                    <a16:creationId xmlns:a16="http://schemas.microsoft.com/office/drawing/2014/main" id="{D579C562-4B64-4AB6-AF7A-DAFC3E4197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6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7" name="Rectangle 4114">
                <a:extLst>
                  <a:ext uri="{FF2B5EF4-FFF2-40B4-BE49-F238E27FC236}">
                    <a16:creationId xmlns:a16="http://schemas.microsoft.com/office/drawing/2014/main" id="{C0073362-0C47-42E0-B12F-E47FFD0B37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8" name="Rectangle 4115">
                <a:extLst>
                  <a:ext uri="{FF2B5EF4-FFF2-40B4-BE49-F238E27FC236}">
                    <a16:creationId xmlns:a16="http://schemas.microsoft.com/office/drawing/2014/main" id="{BAC561EF-C070-4204-9EA9-BD86F6A04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7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89" name="Rectangle 4116">
                <a:extLst>
                  <a:ext uri="{FF2B5EF4-FFF2-40B4-BE49-F238E27FC236}">
                    <a16:creationId xmlns:a16="http://schemas.microsoft.com/office/drawing/2014/main" id="{32D37B4A-D48F-4A7D-A35B-9E824316C5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0" name="Rectangle 4117">
                <a:extLst>
                  <a:ext uri="{FF2B5EF4-FFF2-40B4-BE49-F238E27FC236}">
                    <a16:creationId xmlns:a16="http://schemas.microsoft.com/office/drawing/2014/main" id="{068E98AE-6263-4E76-886C-B0E0971329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8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1" name="Rectangle 4118">
                <a:extLst>
                  <a:ext uri="{FF2B5EF4-FFF2-40B4-BE49-F238E27FC236}">
                    <a16:creationId xmlns:a16="http://schemas.microsoft.com/office/drawing/2014/main" id="{428E7DC2-6A18-415B-A44D-D62ECAEBB3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2" name="Rectangle 4119">
                <a:extLst>
                  <a:ext uri="{FF2B5EF4-FFF2-40B4-BE49-F238E27FC236}">
                    <a16:creationId xmlns:a16="http://schemas.microsoft.com/office/drawing/2014/main" id="{2FF2B2B2-F657-4DF3-AEDE-10E948B90B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59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3" name="Rectangle 4120">
                <a:extLst>
                  <a:ext uri="{FF2B5EF4-FFF2-40B4-BE49-F238E27FC236}">
                    <a16:creationId xmlns:a16="http://schemas.microsoft.com/office/drawing/2014/main" id="{D7766D3D-253E-42F3-B085-01FEF58190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4" name="Rectangle 4121">
                <a:extLst>
                  <a:ext uri="{FF2B5EF4-FFF2-40B4-BE49-F238E27FC236}">
                    <a16:creationId xmlns:a16="http://schemas.microsoft.com/office/drawing/2014/main" id="{46DCDDA9-C5FB-4397-9B9E-8ADBED5078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0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5" name="Rectangle 4122">
                <a:extLst>
                  <a:ext uri="{FF2B5EF4-FFF2-40B4-BE49-F238E27FC236}">
                    <a16:creationId xmlns:a16="http://schemas.microsoft.com/office/drawing/2014/main" id="{842FF661-708A-4ACC-92F7-A804A820CB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6" name="Rectangle 4123">
                <a:extLst>
                  <a:ext uri="{FF2B5EF4-FFF2-40B4-BE49-F238E27FC236}">
                    <a16:creationId xmlns:a16="http://schemas.microsoft.com/office/drawing/2014/main" id="{84996A04-036D-421F-9792-67CBB0183B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7" name="Rectangle 4124">
                <a:extLst>
                  <a:ext uri="{FF2B5EF4-FFF2-40B4-BE49-F238E27FC236}">
                    <a16:creationId xmlns:a16="http://schemas.microsoft.com/office/drawing/2014/main" id="{0B4811E3-9721-45B9-B84B-97A959B012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8" name="Rectangle 4125">
                <a:extLst>
                  <a:ext uri="{FF2B5EF4-FFF2-40B4-BE49-F238E27FC236}">
                    <a16:creationId xmlns:a16="http://schemas.microsoft.com/office/drawing/2014/main" id="{F63AF322-C054-44C8-9C72-0AE8E545EA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1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599" name="Rectangle 4126">
                <a:extLst>
                  <a:ext uri="{FF2B5EF4-FFF2-40B4-BE49-F238E27FC236}">
                    <a16:creationId xmlns:a16="http://schemas.microsoft.com/office/drawing/2014/main" id="{C8B705FE-C408-4AA8-916B-3DF5732CD4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0" name="Rectangle 4127">
                <a:extLst>
                  <a:ext uri="{FF2B5EF4-FFF2-40B4-BE49-F238E27FC236}">
                    <a16:creationId xmlns:a16="http://schemas.microsoft.com/office/drawing/2014/main" id="{8CCE06D6-9DEF-4C4B-9054-D7443243F2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1" name="Rectangle 4128">
                <a:extLst>
                  <a:ext uri="{FF2B5EF4-FFF2-40B4-BE49-F238E27FC236}">
                    <a16:creationId xmlns:a16="http://schemas.microsoft.com/office/drawing/2014/main" id="{92130EC3-56B2-434A-8558-E4DDA26180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2" name="Rectangle 4129">
                <a:extLst>
                  <a:ext uri="{FF2B5EF4-FFF2-40B4-BE49-F238E27FC236}">
                    <a16:creationId xmlns:a16="http://schemas.microsoft.com/office/drawing/2014/main" id="{EEC1CA42-2023-477F-B5FC-89E306629D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3" name="Rectangle 4130">
                <a:extLst>
                  <a:ext uri="{FF2B5EF4-FFF2-40B4-BE49-F238E27FC236}">
                    <a16:creationId xmlns:a16="http://schemas.microsoft.com/office/drawing/2014/main" id="{A634C4A1-742C-44FC-AE63-C3AFD4722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4" name="Rectangle 4131">
                <a:extLst>
                  <a:ext uri="{FF2B5EF4-FFF2-40B4-BE49-F238E27FC236}">
                    <a16:creationId xmlns:a16="http://schemas.microsoft.com/office/drawing/2014/main" id="{4CCC4BB3-4449-4629-84DB-FE7D267D7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5" name="Rectangle 4132">
                <a:extLst>
                  <a:ext uri="{FF2B5EF4-FFF2-40B4-BE49-F238E27FC236}">
                    <a16:creationId xmlns:a16="http://schemas.microsoft.com/office/drawing/2014/main" id="{C85BA113-A375-4351-BD5D-76FF041718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6" name="Rectangle 4133">
                <a:extLst>
                  <a:ext uri="{FF2B5EF4-FFF2-40B4-BE49-F238E27FC236}">
                    <a16:creationId xmlns:a16="http://schemas.microsoft.com/office/drawing/2014/main" id="{AB49FE2A-8488-4C60-879C-9FADB15D39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7" name="Rectangle 4134">
                <a:extLst>
                  <a:ext uri="{FF2B5EF4-FFF2-40B4-BE49-F238E27FC236}">
                    <a16:creationId xmlns:a16="http://schemas.microsoft.com/office/drawing/2014/main" id="{CDDED562-9023-43E3-8467-4D693606C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8" name="Rectangle 4135">
                <a:extLst>
                  <a:ext uri="{FF2B5EF4-FFF2-40B4-BE49-F238E27FC236}">
                    <a16:creationId xmlns:a16="http://schemas.microsoft.com/office/drawing/2014/main" id="{69921750-9E9F-41E9-9D9F-757EE69639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09" name="Rectangle 4136">
                <a:extLst>
                  <a:ext uri="{FF2B5EF4-FFF2-40B4-BE49-F238E27FC236}">
                    <a16:creationId xmlns:a16="http://schemas.microsoft.com/office/drawing/2014/main" id="{8033EB2A-8E6A-48CE-8199-FD513AA671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0" name="Rectangle 4137">
                <a:extLst>
                  <a:ext uri="{FF2B5EF4-FFF2-40B4-BE49-F238E27FC236}">
                    <a16:creationId xmlns:a16="http://schemas.microsoft.com/office/drawing/2014/main" id="{40687002-7E29-4FFA-8420-B750F47082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6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D95F02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1" name="Rectangle 4138">
                <a:extLst>
                  <a:ext uri="{FF2B5EF4-FFF2-40B4-BE49-F238E27FC236}">
                    <a16:creationId xmlns:a16="http://schemas.microsoft.com/office/drawing/2014/main" id="{D6506025-EF6D-4AF7-8E14-B894DF1359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2" name="Rectangle 4139">
                <a:extLst>
                  <a:ext uri="{FF2B5EF4-FFF2-40B4-BE49-F238E27FC236}">
                    <a16:creationId xmlns:a16="http://schemas.microsoft.com/office/drawing/2014/main" id="{D77B3EC4-5D8F-438B-A2F9-784C37C044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3" name="Rectangle 4140">
                <a:extLst>
                  <a:ext uri="{FF2B5EF4-FFF2-40B4-BE49-F238E27FC236}">
                    <a16:creationId xmlns:a16="http://schemas.microsoft.com/office/drawing/2014/main" id="{F540A87B-3685-4FF9-9A68-83CD42B034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4" name="Rectangle 4141">
                <a:extLst>
                  <a:ext uri="{FF2B5EF4-FFF2-40B4-BE49-F238E27FC236}">
                    <a16:creationId xmlns:a16="http://schemas.microsoft.com/office/drawing/2014/main" id="{5B234526-9C60-40D1-A592-079B768E53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5" name="Rectangle 4142">
                <a:extLst>
                  <a:ext uri="{FF2B5EF4-FFF2-40B4-BE49-F238E27FC236}">
                    <a16:creationId xmlns:a16="http://schemas.microsoft.com/office/drawing/2014/main" id="{72650513-0D56-4B21-A333-61BC81DA6E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6" name="Rectangle 4143">
                <a:extLst>
                  <a:ext uri="{FF2B5EF4-FFF2-40B4-BE49-F238E27FC236}">
                    <a16:creationId xmlns:a16="http://schemas.microsoft.com/office/drawing/2014/main" id="{69CAD207-3E8B-46FC-9143-FC8A03A4C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7" name="Rectangle 4144">
                <a:extLst>
                  <a:ext uri="{FF2B5EF4-FFF2-40B4-BE49-F238E27FC236}">
                    <a16:creationId xmlns:a16="http://schemas.microsoft.com/office/drawing/2014/main" id="{26E32951-EAFA-4F6D-B079-DDEE882F90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8" name="Rectangle 4145">
                <a:extLst>
                  <a:ext uri="{FF2B5EF4-FFF2-40B4-BE49-F238E27FC236}">
                    <a16:creationId xmlns:a16="http://schemas.microsoft.com/office/drawing/2014/main" id="{C4EDA731-BF72-4543-9742-85F3D31890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19" name="Rectangle 4146">
                <a:extLst>
                  <a:ext uri="{FF2B5EF4-FFF2-40B4-BE49-F238E27FC236}">
                    <a16:creationId xmlns:a16="http://schemas.microsoft.com/office/drawing/2014/main" id="{1592781B-7700-4125-99E6-FEFA6E8FD8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0" name="Rectangle 4147">
                <a:extLst>
                  <a:ext uri="{FF2B5EF4-FFF2-40B4-BE49-F238E27FC236}">
                    <a16:creationId xmlns:a16="http://schemas.microsoft.com/office/drawing/2014/main" id="{1979BC02-6627-4D5A-A68D-7090342762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1" name="Rectangle 4148">
                <a:extLst>
                  <a:ext uri="{FF2B5EF4-FFF2-40B4-BE49-F238E27FC236}">
                    <a16:creationId xmlns:a16="http://schemas.microsoft.com/office/drawing/2014/main" id="{CB21C86B-3D89-47AF-B72B-DF537AF333B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2" name="Rectangle 4149">
                <a:extLst>
                  <a:ext uri="{FF2B5EF4-FFF2-40B4-BE49-F238E27FC236}">
                    <a16:creationId xmlns:a16="http://schemas.microsoft.com/office/drawing/2014/main" id="{5CB89EC8-8BA4-4C04-BA99-2406E732F1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8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3" name="Rectangle 4150">
                <a:extLst>
                  <a:ext uri="{FF2B5EF4-FFF2-40B4-BE49-F238E27FC236}">
                    <a16:creationId xmlns:a16="http://schemas.microsoft.com/office/drawing/2014/main" id="{56A9D8D6-DFE5-4FE8-9347-D78A8DB176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4" name="Rectangle 4151">
                <a:extLst>
                  <a:ext uri="{FF2B5EF4-FFF2-40B4-BE49-F238E27FC236}">
                    <a16:creationId xmlns:a16="http://schemas.microsoft.com/office/drawing/2014/main" id="{19278D1A-9283-458C-8BDB-C8135DB68B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9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5" name="Rectangle 4152">
                <a:extLst>
                  <a:ext uri="{FF2B5EF4-FFF2-40B4-BE49-F238E27FC236}">
                    <a16:creationId xmlns:a16="http://schemas.microsoft.com/office/drawing/2014/main" id="{94592C9D-C9FB-41A8-B68C-AEEC712A42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6" name="Rectangle 4153">
                <a:extLst>
                  <a:ext uri="{FF2B5EF4-FFF2-40B4-BE49-F238E27FC236}">
                    <a16:creationId xmlns:a16="http://schemas.microsoft.com/office/drawing/2014/main" id="{61BD7956-0763-4201-B3B8-19DC533DB4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7" name="Rectangle 4154">
                <a:extLst>
                  <a:ext uri="{FF2B5EF4-FFF2-40B4-BE49-F238E27FC236}">
                    <a16:creationId xmlns:a16="http://schemas.microsoft.com/office/drawing/2014/main" id="{AD69F909-BC38-4E58-B7E5-1C3DE3574E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8" name="Rectangle 4155">
                <a:extLst>
                  <a:ext uri="{FF2B5EF4-FFF2-40B4-BE49-F238E27FC236}">
                    <a16:creationId xmlns:a16="http://schemas.microsoft.com/office/drawing/2014/main" id="{1C487B18-F05F-4E77-B278-6F2D023644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0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29" name="Rectangle 4156">
                <a:extLst>
                  <a:ext uri="{FF2B5EF4-FFF2-40B4-BE49-F238E27FC236}">
                    <a16:creationId xmlns:a16="http://schemas.microsoft.com/office/drawing/2014/main" id="{5F5D0FE5-F248-4F98-9E3E-530F4E69D6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0" name="Rectangle 4157">
                <a:extLst>
                  <a:ext uri="{FF2B5EF4-FFF2-40B4-BE49-F238E27FC236}">
                    <a16:creationId xmlns:a16="http://schemas.microsoft.com/office/drawing/2014/main" id="{17DB2BFF-6942-42BC-B51B-9F7657031C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1" name="Rectangle 4158">
                <a:extLst>
                  <a:ext uri="{FF2B5EF4-FFF2-40B4-BE49-F238E27FC236}">
                    <a16:creationId xmlns:a16="http://schemas.microsoft.com/office/drawing/2014/main" id="{F971C444-DEBD-4B05-B056-B1955E519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2" name="Rectangle 4159">
                <a:extLst>
                  <a:ext uri="{FF2B5EF4-FFF2-40B4-BE49-F238E27FC236}">
                    <a16:creationId xmlns:a16="http://schemas.microsoft.com/office/drawing/2014/main" id="{2D0968EB-14A1-427D-B046-D067E4C6E6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2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3" name="Rectangle 4160">
                <a:extLst>
                  <a:ext uri="{FF2B5EF4-FFF2-40B4-BE49-F238E27FC236}">
                    <a16:creationId xmlns:a16="http://schemas.microsoft.com/office/drawing/2014/main" id="{43344F43-C4C3-443F-868B-888A7A216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4" name="Rectangle 4161">
                <a:extLst>
                  <a:ext uri="{FF2B5EF4-FFF2-40B4-BE49-F238E27FC236}">
                    <a16:creationId xmlns:a16="http://schemas.microsoft.com/office/drawing/2014/main" id="{2A050B10-B1C7-455A-A12D-5DDCBD6339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5" name="Rectangle 4162">
                <a:extLst>
                  <a:ext uri="{FF2B5EF4-FFF2-40B4-BE49-F238E27FC236}">
                    <a16:creationId xmlns:a16="http://schemas.microsoft.com/office/drawing/2014/main" id="{EF8BBDA8-7B04-4819-BE83-E6AF4E1FB8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6" name="Rectangle 4163">
                <a:extLst>
                  <a:ext uri="{FF2B5EF4-FFF2-40B4-BE49-F238E27FC236}">
                    <a16:creationId xmlns:a16="http://schemas.microsoft.com/office/drawing/2014/main" id="{D914EC68-D8A7-4F6E-8CA7-9E46BB408A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4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7" name="Rectangle 4164">
                <a:extLst>
                  <a:ext uri="{FF2B5EF4-FFF2-40B4-BE49-F238E27FC236}">
                    <a16:creationId xmlns:a16="http://schemas.microsoft.com/office/drawing/2014/main" id="{6F89B28B-55EA-441F-BF71-AA70AC8E643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8" name="Rectangle 4165">
                <a:extLst>
                  <a:ext uri="{FF2B5EF4-FFF2-40B4-BE49-F238E27FC236}">
                    <a16:creationId xmlns:a16="http://schemas.microsoft.com/office/drawing/2014/main" id="{842031CF-DBF0-4E98-8827-3D3C9767AA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5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639" name="Rectangle 4166">
                <a:extLst>
                  <a:ext uri="{FF2B5EF4-FFF2-40B4-BE49-F238E27FC236}">
                    <a16:creationId xmlns:a16="http://schemas.microsoft.com/office/drawing/2014/main" id="{32389D33-B47B-4906-A82A-69936A3204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40" name="Group 4368">
              <a:extLst>
                <a:ext uri="{FF2B5EF4-FFF2-40B4-BE49-F238E27FC236}">
                  <a16:creationId xmlns:a16="http://schemas.microsoft.com/office/drawing/2014/main" id="{49BE15B7-096E-4EFD-B9F6-1F3F56A3709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263" y="2342"/>
              <a:ext cx="919" cy="1"/>
              <a:chOff x="1263" y="2342"/>
              <a:chExt cx="919" cy="1"/>
            </a:xfrm>
          </p:grpSpPr>
          <p:sp>
            <p:nvSpPr>
              <p:cNvPr id="3240" name="Rectangle 4168">
                <a:extLst>
                  <a:ext uri="{FF2B5EF4-FFF2-40B4-BE49-F238E27FC236}">
                    <a16:creationId xmlns:a16="http://schemas.microsoft.com/office/drawing/2014/main" id="{16DE3347-5D65-4655-B7ED-6F93CA5531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6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1" name="Rectangle 4169">
                <a:extLst>
                  <a:ext uri="{FF2B5EF4-FFF2-40B4-BE49-F238E27FC236}">
                    <a16:creationId xmlns:a16="http://schemas.microsoft.com/office/drawing/2014/main" id="{36FEE705-F1EC-4741-8C3A-E99940D557D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2" name="Rectangle 4170">
                <a:extLst>
                  <a:ext uri="{FF2B5EF4-FFF2-40B4-BE49-F238E27FC236}">
                    <a16:creationId xmlns:a16="http://schemas.microsoft.com/office/drawing/2014/main" id="{4D348B44-72B7-4572-A836-B9A46B2EF4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7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3" name="Rectangle 4171">
                <a:extLst>
                  <a:ext uri="{FF2B5EF4-FFF2-40B4-BE49-F238E27FC236}">
                    <a16:creationId xmlns:a16="http://schemas.microsoft.com/office/drawing/2014/main" id="{AA325800-FAD9-4895-AB93-7CF2CF4AFA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4" name="Rectangle 4172">
                <a:extLst>
                  <a:ext uri="{FF2B5EF4-FFF2-40B4-BE49-F238E27FC236}">
                    <a16:creationId xmlns:a16="http://schemas.microsoft.com/office/drawing/2014/main" id="{53A61D35-F019-4989-B1BD-707DE363A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8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5" name="Rectangle 4173">
                <a:extLst>
                  <a:ext uri="{FF2B5EF4-FFF2-40B4-BE49-F238E27FC236}">
                    <a16:creationId xmlns:a16="http://schemas.microsoft.com/office/drawing/2014/main" id="{8E876EB9-6F7B-4A8F-A282-5D57B2A82B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6" name="Rectangle 4174">
                <a:extLst>
                  <a:ext uri="{FF2B5EF4-FFF2-40B4-BE49-F238E27FC236}">
                    <a16:creationId xmlns:a16="http://schemas.microsoft.com/office/drawing/2014/main" id="{0CED4DC3-1CC3-4FB5-B119-F6C497719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7" name="Rectangle 4175">
                <a:extLst>
                  <a:ext uri="{FF2B5EF4-FFF2-40B4-BE49-F238E27FC236}">
                    <a16:creationId xmlns:a16="http://schemas.microsoft.com/office/drawing/2014/main" id="{04BD06B8-78D1-4DD6-B43F-FF17D6451C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8" name="Rectangle 4176">
                <a:extLst>
                  <a:ext uri="{FF2B5EF4-FFF2-40B4-BE49-F238E27FC236}">
                    <a16:creationId xmlns:a16="http://schemas.microsoft.com/office/drawing/2014/main" id="{EE2DF9C0-05F7-49A3-9B92-B7194D5670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29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49" name="Rectangle 4177">
                <a:extLst>
                  <a:ext uri="{FF2B5EF4-FFF2-40B4-BE49-F238E27FC236}">
                    <a16:creationId xmlns:a16="http://schemas.microsoft.com/office/drawing/2014/main" id="{8CF65C86-6105-4EF9-A524-D9808D4A38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0" name="Rectangle 4178">
                <a:extLst>
                  <a:ext uri="{FF2B5EF4-FFF2-40B4-BE49-F238E27FC236}">
                    <a16:creationId xmlns:a16="http://schemas.microsoft.com/office/drawing/2014/main" id="{6B43EB3D-F5F0-4A60-8869-A79B98B191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1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1" name="Rectangle 4179">
                <a:extLst>
                  <a:ext uri="{FF2B5EF4-FFF2-40B4-BE49-F238E27FC236}">
                    <a16:creationId xmlns:a16="http://schemas.microsoft.com/office/drawing/2014/main" id="{2D704073-2BB6-418D-AE61-933C6451D2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2" name="Rectangle 4180">
                <a:extLst>
                  <a:ext uri="{FF2B5EF4-FFF2-40B4-BE49-F238E27FC236}">
                    <a16:creationId xmlns:a16="http://schemas.microsoft.com/office/drawing/2014/main" id="{123B64E8-9AF4-4315-A3D4-F84C57006E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3" name="Rectangle 4181">
                <a:extLst>
                  <a:ext uri="{FF2B5EF4-FFF2-40B4-BE49-F238E27FC236}">
                    <a16:creationId xmlns:a16="http://schemas.microsoft.com/office/drawing/2014/main" id="{538DE9CD-9CAE-4A6E-8CED-144E301F81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4" name="Rectangle 4182">
                <a:extLst>
                  <a:ext uri="{FF2B5EF4-FFF2-40B4-BE49-F238E27FC236}">
                    <a16:creationId xmlns:a16="http://schemas.microsoft.com/office/drawing/2014/main" id="{8382B02E-5DA6-45B5-AE54-4089EACCA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2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5" name="Rectangle 4183">
                <a:extLst>
                  <a:ext uri="{FF2B5EF4-FFF2-40B4-BE49-F238E27FC236}">
                    <a16:creationId xmlns:a16="http://schemas.microsoft.com/office/drawing/2014/main" id="{8076C585-1FFB-43C7-81E7-3A5696680EF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6" name="Rectangle 4184">
                <a:extLst>
                  <a:ext uri="{FF2B5EF4-FFF2-40B4-BE49-F238E27FC236}">
                    <a16:creationId xmlns:a16="http://schemas.microsoft.com/office/drawing/2014/main" id="{77715029-FFD1-4C93-938B-C61A786295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7" name="Rectangle 4185">
                <a:extLst>
                  <a:ext uri="{FF2B5EF4-FFF2-40B4-BE49-F238E27FC236}">
                    <a16:creationId xmlns:a16="http://schemas.microsoft.com/office/drawing/2014/main" id="{E5A3C4FD-2E53-47BD-84F5-5500D6023E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8" name="Rectangle 4186">
                <a:extLst>
                  <a:ext uri="{FF2B5EF4-FFF2-40B4-BE49-F238E27FC236}">
                    <a16:creationId xmlns:a16="http://schemas.microsoft.com/office/drawing/2014/main" id="{7AA94BC4-F54E-48E1-B530-F98DA740EA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4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59" name="Rectangle 4187">
                <a:extLst>
                  <a:ext uri="{FF2B5EF4-FFF2-40B4-BE49-F238E27FC236}">
                    <a16:creationId xmlns:a16="http://schemas.microsoft.com/office/drawing/2014/main" id="{FDA02B86-E038-448E-949A-2127F5B657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0" name="Rectangle 4188">
                <a:extLst>
                  <a:ext uri="{FF2B5EF4-FFF2-40B4-BE49-F238E27FC236}">
                    <a16:creationId xmlns:a16="http://schemas.microsoft.com/office/drawing/2014/main" id="{C4C5A39A-D661-43CA-AAB7-3BE0D41EE8B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5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1" name="Rectangle 4189">
                <a:extLst>
                  <a:ext uri="{FF2B5EF4-FFF2-40B4-BE49-F238E27FC236}">
                    <a16:creationId xmlns:a16="http://schemas.microsoft.com/office/drawing/2014/main" id="{D87C9A03-E793-4874-B8DD-BD023D686B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2" name="Rectangle 4190">
                <a:extLst>
                  <a:ext uri="{FF2B5EF4-FFF2-40B4-BE49-F238E27FC236}">
                    <a16:creationId xmlns:a16="http://schemas.microsoft.com/office/drawing/2014/main" id="{2E9DECD8-57F6-4D32-ABD3-BFE3C09C88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6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3" name="Rectangle 4191">
                <a:extLst>
                  <a:ext uri="{FF2B5EF4-FFF2-40B4-BE49-F238E27FC236}">
                    <a16:creationId xmlns:a16="http://schemas.microsoft.com/office/drawing/2014/main" id="{D3ECF188-B385-45C6-AADE-E7AD3599AC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4" name="Rectangle 4192">
                <a:extLst>
                  <a:ext uri="{FF2B5EF4-FFF2-40B4-BE49-F238E27FC236}">
                    <a16:creationId xmlns:a16="http://schemas.microsoft.com/office/drawing/2014/main" id="{65CFE8E5-E9E4-4DF3-BD2F-D912B95FE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7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5" name="Rectangle 4193">
                <a:extLst>
                  <a:ext uri="{FF2B5EF4-FFF2-40B4-BE49-F238E27FC236}">
                    <a16:creationId xmlns:a16="http://schemas.microsoft.com/office/drawing/2014/main" id="{A2C2FDDE-B3FC-4E40-83BD-ADD796B910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6" name="Rectangle 4194">
                <a:extLst>
                  <a:ext uri="{FF2B5EF4-FFF2-40B4-BE49-F238E27FC236}">
                    <a16:creationId xmlns:a16="http://schemas.microsoft.com/office/drawing/2014/main" id="{3F42D29A-82E5-4EB1-9675-4673DC0ECD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8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7" name="Rectangle 4195">
                <a:extLst>
                  <a:ext uri="{FF2B5EF4-FFF2-40B4-BE49-F238E27FC236}">
                    <a16:creationId xmlns:a16="http://schemas.microsoft.com/office/drawing/2014/main" id="{17B2A3CE-33BC-413B-9682-A26FCDEF69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8" name="Rectangle 4196">
                <a:extLst>
                  <a:ext uri="{FF2B5EF4-FFF2-40B4-BE49-F238E27FC236}">
                    <a16:creationId xmlns:a16="http://schemas.microsoft.com/office/drawing/2014/main" id="{20E0DA03-EFF7-4699-BF46-48AE33B37E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39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69" name="Rectangle 4197">
                <a:extLst>
                  <a:ext uri="{FF2B5EF4-FFF2-40B4-BE49-F238E27FC236}">
                    <a16:creationId xmlns:a16="http://schemas.microsoft.com/office/drawing/2014/main" id="{3717D596-27E0-4B0B-9BD7-D79C78FEE88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0" name="Rectangle 4198">
                <a:extLst>
                  <a:ext uri="{FF2B5EF4-FFF2-40B4-BE49-F238E27FC236}">
                    <a16:creationId xmlns:a16="http://schemas.microsoft.com/office/drawing/2014/main" id="{59EFAB64-82E9-4D0F-B029-013CD72114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0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1" name="Rectangle 4199">
                <a:extLst>
                  <a:ext uri="{FF2B5EF4-FFF2-40B4-BE49-F238E27FC236}">
                    <a16:creationId xmlns:a16="http://schemas.microsoft.com/office/drawing/2014/main" id="{129E6240-68FE-4866-BF55-ED40C41AAF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2" name="Rectangle 4200">
                <a:extLst>
                  <a:ext uri="{FF2B5EF4-FFF2-40B4-BE49-F238E27FC236}">
                    <a16:creationId xmlns:a16="http://schemas.microsoft.com/office/drawing/2014/main" id="{274AE0A2-B95A-460A-9E5A-2E15A2B9C2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3" name="Rectangle 4201">
                <a:extLst>
                  <a:ext uri="{FF2B5EF4-FFF2-40B4-BE49-F238E27FC236}">
                    <a16:creationId xmlns:a16="http://schemas.microsoft.com/office/drawing/2014/main" id="{7FB6DC32-D641-42E4-865E-A29F32C0E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4" name="Rectangle 4202">
                <a:extLst>
                  <a:ext uri="{FF2B5EF4-FFF2-40B4-BE49-F238E27FC236}">
                    <a16:creationId xmlns:a16="http://schemas.microsoft.com/office/drawing/2014/main" id="{A5692942-029E-428E-92E7-45CF6C5D21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1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5" name="Rectangle 4203">
                <a:extLst>
                  <a:ext uri="{FF2B5EF4-FFF2-40B4-BE49-F238E27FC236}">
                    <a16:creationId xmlns:a16="http://schemas.microsoft.com/office/drawing/2014/main" id="{27A710B3-61D7-44A9-AFA9-66D0F465A0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6" name="Rectangle 4204">
                <a:extLst>
                  <a:ext uri="{FF2B5EF4-FFF2-40B4-BE49-F238E27FC236}">
                    <a16:creationId xmlns:a16="http://schemas.microsoft.com/office/drawing/2014/main" id="{40F66A51-1849-4327-9ABF-8E3A97CF895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7" name="Rectangle 4205">
                <a:extLst>
                  <a:ext uri="{FF2B5EF4-FFF2-40B4-BE49-F238E27FC236}">
                    <a16:creationId xmlns:a16="http://schemas.microsoft.com/office/drawing/2014/main" id="{C946E264-72BF-4A7E-9F21-1BF185F11F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8" name="Rectangle 4206">
                <a:extLst>
                  <a:ext uri="{FF2B5EF4-FFF2-40B4-BE49-F238E27FC236}">
                    <a16:creationId xmlns:a16="http://schemas.microsoft.com/office/drawing/2014/main" id="{27C1C28E-C1D4-4438-82F4-EEBFD217C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3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79" name="Rectangle 4207">
                <a:extLst>
                  <a:ext uri="{FF2B5EF4-FFF2-40B4-BE49-F238E27FC236}">
                    <a16:creationId xmlns:a16="http://schemas.microsoft.com/office/drawing/2014/main" id="{CC488E53-F603-48DE-970C-7883BCF3C8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0" name="Rectangle 4208">
                <a:extLst>
                  <a:ext uri="{FF2B5EF4-FFF2-40B4-BE49-F238E27FC236}">
                    <a16:creationId xmlns:a16="http://schemas.microsoft.com/office/drawing/2014/main" id="{8F78C3B9-7BD9-46E2-B8FA-35052B79DE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4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1" name="Rectangle 4209">
                <a:extLst>
                  <a:ext uri="{FF2B5EF4-FFF2-40B4-BE49-F238E27FC236}">
                    <a16:creationId xmlns:a16="http://schemas.microsoft.com/office/drawing/2014/main" id="{12EFA89B-AA69-4832-950B-283F372868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2" name="Rectangle 4210">
                <a:extLst>
                  <a:ext uri="{FF2B5EF4-FFF2-40B4-BE49-F238E27FC236}">
                    <a16:creationId xmlns:a16="http://schemas.microsoft.com/office/drawing/2014/main" id="{45EE95ED-CB48-4CB4-9182-0CD47C01D1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5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3" name="Rectangle 4211">
                <a:extLst>
                  <a:ext uri="{FF2B5EF4-FFF2-40B4-BE49-F238E27FC236}">
                    <a16:creationId xmlns:a16="http://schemas.microsoft.com/office/drawing/2014/main" id="{98564B37-7994-49C0-A389-C7C8434DE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4" name="Rectangle 4212">
                <a:extLst>
                  <a:ext uri="{FF2B5EF4-FFF2-40B4-BE49-F238E27FC236}">
                    <a16:creationId xmlns:a16="http://schemas.microsoft.com/office/drawing/2014/main" id="{668D87BF-9261-4C42-99DE-9877D632B2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6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5" name="Rectangle 4213">
                <a:extLst>
                  <a:ext uri="{FF2B5EF4-FFF2-40B4-BE49-F238E27FC236}">
                    <a16:creationId xmlns:a16="http://schemas.microsoft.com/office/drawing/2014/main" id="{96B14E8E-6E88-4020-A0E4-E12ACC3B58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6" name="Rectangle 4214">
                <a:extLst>
                  <a:ext uri="{FF2B5EF4-FFF2-40B4-BE49-F238E27FC236}">
                    <a16:creationId xmlns:a16="http://schemas.microsoft.com/office/drawing/2014/main" id="{513A3D09-A445-4437-8230-C661401FD0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7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7" name="Rectangle 4215">
                <a:extLst>
                  <a:ext uri="{FF2B5EF4-FFF2-40B4-BE49-F238E27FC236}">
                    <a16:creationId xmlns:a16="http://schemas.microsoft.com/office/drawing/2014/main" id="{323F37F2-0227-4CD2-82FE-B2EF40635C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8" name="Rectangle 4216">
                <a:extLst>
                  <a:ext uri="{FF2B5EF4-FFF2-40B4-BE49-F238E27FC236}">
                    <a16:creationId xmlns:a16="http://schemas.microsoft.com/office/drawing/2014/main" id="{BEC0D5A0-6484-43EE-BD64-60CD06972F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8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89" name="Rectangle 4217">
                <a:extLst>
                  <a:ext uri="{FF2B5EF4-FFF2-40B4-BE49-F238E27FC236}">
                    <a16:creationId xmlns:a16="http://schemas.microsoft.com/office/drawing/2014/main" id="{B75C8D37-C891-4DE7-AF8C-2889153A8D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0" name="Rectangle 4218">
                <a:extLst>
                  <a:ext uri="{FF2B5EF4-FFF2-40B4-BE49-F238E27FC236}">
                    <a16:creationId xmlns:a16="http://schemas.microsoft.com/office/drawing/2014/main" id="{94132C1C-E031-49D6-B417-9D23AA7CA8F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49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1" name="Rectangle 4219">
                <a:extLst>
                  <a:ext uri="{FF2B5EF4-FFF2-40B4-BE49-F238E27FC236}">
                    <a16:creationId xmlns:a16="http://schemas.microsoft.com/office/drawing/2014/main" id="{484DE5E0-410D-4516-B6F5-4655C1F793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2" name="Rectangle 4220">
                <a:extLst>
                  <a:ext uri="{FF2B5EF4-FFF2-40B4-BE49-F238E27FC236}">
                    <a16:creationId xmlns:a16="http://schemas.microsoft.com/office/drawing/2014/main" id="{756D46C1-DD95-4957-BF78-72C3791AAD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3" name="Rectangle 4221">
                <a:extLst>
                  <a:ext uri="{FF2B5EF4-FFF2-40B4-BE49-F238E27FC236}">
                    <a16:creationId xmlns:a16="http://schemas.microsoft.com/office/drawing/2014/main" id="{A8335B65-5AD7-478C-A1F7-D472D487BD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4" name="Rectangle 4222">
                <a:extLst>
                  <a:ext uri="{FF2B5EF4-FFF2-40B4-BE49-F238E27FC236}">
                    <a16:creationId xmlns:a16="http://schemas.microsoft.com/office/drawing/2014/main" id="{187226E3-5E52-46D7-91BD-796E828C8F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0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5" name="Rectangle 4223">
                <a:extLst>
                  <a:ext uri="{FF2B5EF4-FFF2-40B4-BE49-F238E27FC236}">
                    <a16:creationId xmlns:a16="http://schemas.microsoft.com/office/drawing/2014/main" id="{A3C24FC0-BA49-4E26-8CE5-93F241899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6" name="Rectangle 4224">
                <a:extLst>
                  <a:ext uri="{FF2B5EF4-FFF2-40B4-BE49-F238E27FC236}">
                    <a16:creationId xmlns:a16="http://schemas.microsoft.com/office/drawing/2014/main" id="{17DC86EB-8126-4D8C-A6DC-6AD41F5DC2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7" name="Rectangle 4225">
                <a:extLst>
                  <a:ext uri="{FF2B5EF4-FFF2-40B4-BE49-F238E27FC236}">
                    <a16:creationId xmlns:a16="http://schemas.microsoft.com/office/drawing/2014/main" id="{1C82529D-7EE8-4EEB-996F-1630A33853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8" name="Rectangle 4226">
                <a:extLst>
                  <a:ext uri="{FF2B5EF4-FFF2-40B4-BE49-F238E27FC236}">
                    <a16:creationId xmlns:a16="http://schemas.microsoft.com/office/drawing/2014/main" id="{A797069B-92AC-44E0-9483-F86DA320E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2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99" name="Rectangle 4227">
                <a:extLst>
                  <a:ext uri="{FF2B5EF4-FFF2-40B4-BE49-F238E27FC236}">
                    <a16:creationId xmlns:a16="http://schemas.microsoft.com/office/drawing/2014/main" id="{B4B655C6-57E6-4944-A956-127A8AD0EBB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0" name="Rectangle 4228">
                <a:extLst>
                  <a:ext uri="{FF2B5EF4-FFF2-40B4-BE49-F238E27FC236}">
                    <a16:creationId xmlns:a16="http://schemas.microsoft.com/office/drawing/2014/main" id="{88C345AC-269B-493F-9404-B96315B613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3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1" name="Rectangle 4229">
                <a:extLst>
                  <a:ext uri="{FF2B5EF4-FFF2-40B4-BE49-F238E27FC236}">
                    <a16:creationId xmlns:a16="http://schemas.microsoft.com/office/drawing/2014/main" id="{682DAC59-CFB7-43ED-829C-72752A32A5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2" name="Rectangle 4230">
                <a:extLst>
                  <a:ext uri="{FF2B5EF4-FFF2-40B4-BE49-F238E27FC236}">
                    <a16:creationId xmlns:a16="http://schemas.microsoft.com/office/drawing/2014/main" id="{E42DCF9B-E531-43A1-B7E3-CE41759246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4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3" name="Rectangle 4231">
                <a:extLst>
                  <a:ext uri="{FF2B5EF4-FFF2-40B4-BE49-F238E27FC236}">
                    <a16:creationId xmlns:a16="http://schemas.microsoft.com/office/drawing/2014/main" id="{36AF4624-F0B5-49A1-848A-A15F131328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4" name="Rectangle 4232">
                <a:extLst>
                  <a:ext uri="{FF2B5EF4-FFF2-40B4-BE49-F238E27FC236}">
                    <a16:creationId xmlns:a16="http://schemas.microsoft.com/office/drawing/2014/main" id="{3E72837E-6DD0-4929-8EDA-485F77E2B3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5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5" name="Rectangle 4233">
                <a:extLst>
                  <a:ext uri="{FF2B5EF4-FFF2-40B4-BE49-F238E27FC236}">
                    <a16:creationId xmlns:a16="http://schemas.microsoft.com/office/drawing/2014/main" id="{E3AA790B-273A-487D-8FCD-5E5872B4E2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6" name="Rectangle 4234">
                <a:extLst>
                  <a:ext uri="{FF2B5EF4-FFF2-40B4-BE49-F238E27FC236}">
                    <a16:creationId xmlns:a16="http://schemas.microsoft.com/office/drawing/2014/main" id="{2D0F36F5-6F58-4842-BB9A-87A6C03EAB8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6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7" name="Rectangle 4235">
                <a:extLst>
                  <a:ext uri="{FF2B5EF4-FFF2-40B4-BE49-F238E27FC236}">
                    <a16:creationId xmlns:a16="http://schemas.microsoft.com/office/drawing/2014/main" id="{CC302EE8-1A30-49B3-AF38-BB6F3DD243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8" name="Rectangle 4236">
                <a:extLst>
                  <a:ext uri="{FF2B5EF4-FFF2-40B4-BE49-F238E27FC236}">
                    <a16:creationId xmlns:a16="http://schemas.microsoft.com/office/drawing/2014/main" id="{C241A25D-0F8C-482E-ADEB-3A83EDB9A2D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7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09" name="Rectangle 4237">
                <a:extLst>
                  <a:ext uri="{FF2B5EF4-FFF2-40B4-BE49-F238E27FC236}">
                    <a16:creationId xmlns:a16="http://schemas.microsoft.com/office/drawing/2014/main" id="{561E00FF-4A87-4C60-BF59-1AFF1B3A69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0" name="Rectangle 4238">
                <a:extLst>
                  <a:ext uri="{FF2B5EF4-FFF2-40B4-BE49-F238E27FC236}">
                    <a16:creationId xmlns:a16="http://schemas.microsoft.com/office/drawing/2014/main" id="{3FA4BA66-EDE5-4DB0-BDCB-8579205E3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8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1" name="Rectangle 4239">
                <a:extLst>
                  <a:ext uri="{FF2B5EF4-FFF2-40B4-BE49-F238E27FC236}">
                    <a16:creationId xmlns:a16="http://schemas.microsoft.com/office/drawing/2014/main" id="{41446C67-4DC8-42F7-998F-53F3A3F75D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2" name="Rectangle 4240">
                <a:extLst>
                  <a:ext uri="{FF2B5EF4-FFF2-40B4-BE49-F238E27FC236}">
                    <a16:creationId xmlns:a16="http://schemas.microsoft.com/office/drawing/2014/main" id="{E16B4575-6664-48C6-9FA2-2D7A8EF314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3" name="Rectangle 4241">
                <a:extLst>
                  <a:ext uri="{FF2B5EF4-FFF2-40B4-BE49-F238E27FC236}">
                    <a16:creationId xmlns:a16="http://schemas.microsoft.com/office/drawing/2014/main" id="{F901205B-3502-49D0-865D-5A713DC5EE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4" name="Rectangle 4242">
                <a:extLst>
                  <a:ext uri="{FF2B5EF4-FFF2-40B4-BE49-F238E27FC236}">
                    <a16:creationId xmlns:a16="http://schemas.microsoft.com/office/drawing/2014/main" id="{2C5018DD-6012-46AA-BD88-F389C25343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59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5" name="Rectangle 4243">
                <a:extLst>
                  <a:ext uri="{FF2B5EF4-FFF2-40B4-BE49-F238E27FC236}">
                    <a16:creationId xmlns:a16="http://schemas.microsoft.com/office/drawing/2014/main" id="{4773C7A8-341C-4265-ADAC-07FCA5CC54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6" name="Rectangle 4244">
                <a:extLst>
                  <a:ext uri="{FF2B5EF4-FFF2-40B4-BE49-F238E27FC236}">
                    <a16:creationId xmlns:a16="http://schemas.microsoft.com/office/drawing/2014/main" id="{97F89393-16E0-4AEE-AB84-27E1CBEDC9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7" name="Rectangle 4245">
                <a:extLst>
                  <a:ext uri="{FF2B5EF4-FFF2-40B4-BE49-F238E27FC236}">
                    <a16:creationId xmlns:a16="http://schemas.microsoft.com/office/drawing/2014/main" id="{F009C9F8-0ACD-4CF6-AF41-49A544EB9B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8" name="Rectangle 4246">
                <a:extLst>
                  <a:ext uri="{FF2B5EF4-FFF2-40B4-BE49-F238E27FC236}">
                    <a16:creationId xmlns:a16="http://schemas.microsoft.com/office/drawing/2014/main" id="{8D97AF96-0BE0-4112-B3D9-AACA69EDED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1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19" name="Rectangle 4247">
                <a:extLst>
                  <a:ext uri="{FF2B5EF4-FFF2-40B4-BE49-F238E27FC236}">
                    <a16:creationId xmlns:a16="http://schemas.microsoft.com/office/drawing/2014/main" id="{B0619ACA-B39E-4255-BC47-B66C159846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0" name="Rectangle 4248">
                <a:extLst>
                  <a:ext uri="{FF2B5EF4-FFF2-40B4-BE49-F238E27FC236}">
                    <a16:creationId xmlns:a16="http://schemas.microsoft.com/office/drawing/2014/main" id="{D63A6228-D8E2-465E-B757-5F6948744A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2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1" name="Rectangle 4249">
                <a:extLst>
                  <a:ext uri="{FF2B5EF4-FFF2-40B4-BE49-F238E27FC236}">
                    <a16:creationId xmlns:a16="http://schemas.microsoft.com/office/drawing/2014/main" id="{94DD1317-13DA-4798-ADBA-519382D28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2" name="Rectangle 4250">
                <a:extLst>
                  <a:ext uri="{FF2B5EF4-FFF2-40B4-BE49-F238E27FC236}">
                    <a16:creationId xmlns:a16="http://schemas.microsoft.com/office/drawing/2014/main" id="{44F2070E-4B96-4B87-B2EC-0BF85FE6A4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3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3" name="Rectangle 4251">
                <a:extLst>
                  <a:ext uri="{FF2B5EF4-FFF2-40B4-BE49-F238E27FC236}">
                    <a16:creationId xmlns:a16="http://schemas.microsoft.com/office/drawing/2014/main" id="{CF89E1B0-CA54-4CB9-B84F-944A5AEF4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4" name="Rectangle 4252">
                <a:extLst>
                  <a:ext uri="{FF2B5EF4-FFF2-40B4-BE49-F238E27FC236}">
                    <a16:creationId xmlns:a16="http://schemas.microsoft.com/office/drawing/2014/main" id="{4539C537-26BE-423E-86CA-BECC188516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4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5" name="Rectangle 4253">
                <a:extLst>
                  <a:ext uri="{FF2B5EF4-FFF2-40B4-BE49-F238E27FC236}">
                    <a16:creationId xmlns:a16="http://schemas.microsoft.com/office/drawing/2014/main" id="{18B59C32-FEEF-4523-8A38-C2284550D3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6" name="Rectangle 4254">
                <a:extLst>
                  <a:ext uri="{FF2B5EF4-FFF2-40B4-BE49-F238E27FC236}">
                    <a16:creationId xmlns:a16="http://schemas.microsoft.com/office/drawing/2014/main" id="{5029D125-692A-420A-AEC5-16394D9DFB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5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7" name="Rectangle 4255">
                <a:extLst>
                  <a:ext uri="{FF2B5EF4-FFF2-40B4-BE49-F238E27FC236}">
                    <a16:creationId xmlns:a16="http://schemas.microsoft.com/office/drawing/2014/main" id="{A9BBCE2D-7A31-4D59-9DD5-53B80DF406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8" name="Rectangle 4256">
                <a:extLst>
                  <a:ext uri="{FF2B5EF4-FFF2-40B4-BE49-F238E27FC236}">
                    <a16:creationId xmlns:a16="http://schemas.microsoft.com/office/drawing/2014/main" id="{C472C576-803D-4C5A-BECB-E28F8AFECC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6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29" name="Rectangle 4257">
                <a:extLst>
                  <a:ext uri="{FF2B5EF4-FFF2-40B4-BE49-F238E27FC236}">
                    <a16:creationId xmlns:a16="http://schemas.microsoft.com/office/drawing/2014/main" id="{339878C5-082D-487E-97E6-F68A2A6E6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0" name="Rectangle 4258">
                <a:extLst>
                  <a:ext uri="{FF2B5EF4-FFF2-40B4-BE49-F238E27FC236}">
                    <a16:creationId xmlns:a16="http://schemas.microsoft.com/office/drawing/2014/main" id="{30EE29CA-38F2-43A5-B6CD-1D1EB6FEB6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71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1" name="Rectangle 4259">
                <a:extLst>
                  <a:ext uri="{FF2B5EF4-FFF2-40B4-BE49-F238E27FC236}">
                    <a16:creationId xmlns:a16="http://schemas.microsoft.com/office/drawing/2014/main" id="{C43238B3-7408-4C35-B62A-CCEF84E41D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2" name="Rectangle 4260">
                <a:extLst>
                  <a:ext uri="{FF2B5EF4-FFF2-40B4-BE49-F238E27FC236}">
                    <a16:creationId xmlns:a16="http://schemas.microsoft.com/office/drawing/2014/main" id="{E12B6698-D897-48A5-9E0D-817697062F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3" name="Rectangle 4261">
                <a:extLst>
                  <a:ext uri="{FF2B5EF4-FFF2-40B4-BE49-F238E27FC236}">
                    <a16:creationId xmlns:a16="http://schemas.microsoft.com/office/drawing/2014/main" id="{A33D123C-6280-4F9D-9E90-FDC6650F87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4" name="Rectangle 4262">
                <a:extLst>
                  <a:ext uri="{FF2B5EF4-FFF2-40B4-BE49-F238E27FC236}">
                    <a16:creationId xmlns:a16="http://schemas.microsoft.com/office/drawing/2014/main" id="{4FB9B9EC-1C20-40F5-B417-EDF79CFCAD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6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5" name="Rectangle 4263">
                <a:extLst>
                  <a:ext uri="{FF2B5EF4-FFF2-40B4-BE49-F238E27FC236}">
                    <a16:creationId xmlns:a16="http://schemas.microsoft.com/office/drawing/2014/main" id="{2EB931AD-8E25-44D3-BB40-2D6DB0148C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6" name="Rectangle 4264">
                <a:extLst>
                  <a:ext uri="{FF2B5EF4-FFF2-40B4-BE49-F238E27FC236}">
                    <a16:creationId xmlns:a16="http://schemas.microsoft.com/office/drawing/2014/main" id="{4360C28C-F4D9-4677-8AEC-A16AD4BD56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7" name="Rectangle 4265">
                <a:extLst>
                  <a:ext uri="{FF2B5EF4-FFF2-40B4-BE49-F238E27FC236}">
                    <a16:creationId xmlns:a16="http://schemas.microsoft.com/office/drawing/2014/main" id="{149A8BE9-A291-410B-AA26-3C60736BE5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8" name="Rectangle 4266">
                <a:extLst>
                  <a:ext uri="{FF2B5EF4-FFF2-40B4-BE49-F238E27FC236}">
                    <a16:creationId xmlns:a16="http://schemas.microsoft.com/office/drawing/2014/main" id="{ED96101B-C940-4C55-8FC7-82CE3710A1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39" name="Rectangle 4267">
                <a:extLst>
                  <a:ext uri="{FF2B5EF4-FFF2-40B4-BE49-F238E27FC236}">
                    <a16:creationId xmlns:a16="http://schemas.microsoft.com/office/drawing/2014/main" id="{29104F70-011D-4755-9956-22F7CF5F2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0" name="Rectangle 4268">
                <a:extLst>
                  <a:ext uri="{FF2B5EF4-FFF2-40B4-BE49-F238E27FC236}">
                    <a16:creationId xmlns:a16="http://schemas.microsoft.com/office/drawing/2014/main" id="{09A33146-00E3-4592-AB6B-FFC13BF2A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1" name="Rectangle 4269">
                <a:extLst>
                  <a:ext uri="{FF2B5EF4-FFF2-40B4-BE49-F238E27FC236}">
                    <a16:creationId xmlns:a16="http://schemas.microsoft.com/office/drawing/2014/main" id="{4E70300C-A6D3-4E01-8990-1F29D7922E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2" name="Rectangle 4270">
                <a:extLst>
                  <a:ext uri="{FF2B5EF4-FFF2-40B4-BE49-F238E27FC236}">
                    <a16:creationId xmlns:a16="http://schemas.microsoft.com/office/drawing/2014/main" id="{B8F577D2-22A7-494E-9DED-CBAE5758DA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3" name="Rectangle 4271">
                <a:extLst>
                  <a:ext uri="{FF2B5EF4-FFF2-40B4-BE49-F238E27FC236}">
                    <a16:creationId xmlns:a16="http://schemas.microsoft.com/office/drawing/2014/main" id="{20E522FB-669E-4920-82EA-88AC88D97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4" name="Rectangle 4272">
                <a:extLst>
                  <a:ext uri="{FF2B5EF4-FFF2-40B4-BE49-F238E27FC236}">
                    <a16:creationId xmlns:a16="http://schemas.microsoft.com/office/drawing/2014/main" id="{656D7695-54F2-4C36-9A81-FBBFBD7C65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5" name="Rectangle 4273">
                <a:extLst>
                  <a:ext uri="{FF2B5EF4-FFF2-40B4-BE49-F238E27FC236}">
                    <a16:creationId xmlns:a16="http://schemas.microsoft.com/office/drawing/2014/main" id="{1BD6026A-7AFD-430F-8082-124BDE14ACD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6" name="Rectangle 4274">
                <a:extLst>
                  <a:ext uri="{FF2B5EF4-FFF2-40B4-BE49-F238E27FC236}">
                    <a16:creationId xmlns:a16="http://schemas.microsoft.com/office/drawing/2014/main" id="{61EAFC7A-4BEF-43D0-B1ED-CBC2491B34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7" name="Rectangle 4275">
                <a:extLst>
                  <a:ext uri="{FF2B5EF4-FFF2-40B4-BE49-F238E27FC236}">
                    <a16:creationId xmlns:a16="http://schemas.microsoft.com/office/drawing/2014/main" id="{DB9D2383-BE1E-4CFD-B25A-F5CA521FD7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8" name="Rectangle 4276">
                <a:extLst>
                  <a:ext uri="{FF2B5EF4-FFF2-40B4-BE49-F238E27FC236}">
                    <a16:creationId xmlns:a16="http://schemas.microsoft.com/office/drawing/2014/main" id="{B68F3F25-4D9A-4A36-BAFB-B6E8E7589A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49" name="Rectangle 4277">
                <a:extLst>
                  <a:ext uri="{FF2B5EF4-FFF2-40B4-BE49-F238E27FC236}">
                    <a16:creationId xmlns:a16="http://schemas.microsoft.com/office/drawing/2014/main" id="{A770BE21-C130-468A-A503-32F5E2B8F5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0" name="Rectangle 4278">
                <a:extLst>
                  <a:ext uri="{FF2B5EF4-FFF2-40B4-BE49-F238E27FC236}">
                    <a16:creationId xmlns:a16="http://schemas.microsoft.com/office/drawing/2014/main" id="{B1D0E67D-2926-422F-BF29-682D8005E4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1" name="Rectangle 4279">
                <a:extLst>
                  <a:ext uri="{FF2B5EF4-FFF2-40B4-BE49-F238E27FC236}">
                    <a16:creationId xmlns:a16="http://schemas.microsoft.com/office/drawing/2014/main" id="{2319CFDD-CE18-4C50-9978-AA3DC11743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2" name="Rectangle 4280">
                <a:extLst>
                  <a:ext uri="{FF2B5EF4-FFF2-40B4-BE49-F238E27FC236}">
                    <a16:creationId xmlns:a16="http://schemas.microsoft.com/office/drawing/2014/main" id="{1800D258-F685-451A-8EC8-D0651D30F3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3" name="Rectangle 4281">
                <a:extLst>
                  <a:ext uri="{FF2B5EF4-FFF2-40B4-BE49-F238E27FC236}">
                    <a16:creationId xmlns:a16="http://schemas.microsoft.com/office/drawing/2014/main" id="{CDFE20AB-55B6-4246-9A97-3824508483E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4" name="Rectangle 4282">
                <a:extLst>
                  <a:ext uri="{FF2B5EF4-FFF2-40B4-BE49-F238E27FC236}">
                    <a16:creationId xmlns:a16="http://schemas.microsoft.com/office/drawing/2014/main" id="{D0D6427D-FC96-4C15-B56C-CBD520C6F6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5" name="Rectangle 4283">
                <a:extLst>
                  <a:ext uri="{FF2B5EF4-FFF2-40B4-BE49-F238E27FC236}">
                    <a16:creationId xmlns:a16="http://schemas.microsoft.com/office/drawing/2014/main" id="{8F190199-F0E9-4D2B-8B5A-A499389566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6" name="Rectangle 4284">
                <a:extLst>
                  <a:ext uri="{FF2B5EF4-FFF2-40B4-BE49-F238E27FC236}">
                    <a16:creationId xmlns:a16="http://schemas.microsoft.com/office/drawing/2014/main" id="{F824570D-650E-469B-B71D-7F66A74DDA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7" name="Rectangle 4285">
                <a:extLst>
                  <a:ext uri="{FF2B5EF4-FFF2-40B4-BE49-F238E27FC236}">
                    <a16:creationId xmlns:a16="http://schemas.microsoft.com/office/drawing/2014/main" id="{C4ECD9EF-1C3E-4DD0-92CC-64C668AE6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8" name="Rectangle 4286">
                <a:extLst>
                  <a:ext uri="{FF2B5EF4-FFF2-40B4-BE49-F238E27FC236}">
                    <a16:creationId xmlns:a16="http://schemas.microsoft.com/office/drawing/2014/main" id="{D0A7E067-412C-487B-8538-F0FA3CB8D9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7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59" name="Rectangle 4287">
                <a:extLst>
                  <a:ext uri="{FF2B5EF4-FFF2-40B4-BE49-F238E27FC236}">
                    <a16:creationId xmlns:a16="http://schemas.microsoft.com/office/drawing/2014/main" id="{FEF7B150-DFFA-4C46-8327-51666A55E5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0" name="Rectangle 4288">
                <a:extLst>
                  <a:ext uri="{FF2B5EF4-FFF2-40B4-BE49-F238E27FC236}">
                    <a16:creationId xmlns:a16="http://schemas.microsoft.com/office/drawing/2014/main" id="{55E00BCC-A83A-4D63-BACD-04A6AACC1E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1" name="Rectangle 4289">
                <a:extLst>
                  <a:ext uri="{FF2B5EF4-FFF2-40B4-BE49-F238E27FC236}">
                    <a16:creationId xmlns:a16="http://schemas.microsoft.com/office/drawing/2014/main" id="{5390985E-E975-49BF-8847-92F39CCCDB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2" name="Rectangle 4290">
                <a:extLst>
                  <a:ext uri="{FF2B5EF4-FFF2-40B4-BE49-F238E27FC236}">
                    <a16:creationId xmlns:a16="http://schemas.microsoft.com/office/drawing/2014/main" id="{75443245-98E4-40EE-BECB-B211F4B31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3" name="Rectangle 4291">
                <a:extLst>
                  <a:ext uri="{FF2B5EF4-FFF2-40B4-BE49-F238E27FC236}">
                    <a16:creationId xmlns:a16="http://schemas.microsoft.com/office/drawing/2014/main" id="{32DDC11F-F033-411C-8D62-2B5893D34D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4" name="Rectangle 4292">
                <a:extLst>
                  <a:ext uri="{FF2B5EF4-FFF2-40B4-BE49-F238E27FC236}">
                    <a16:creationId xmlns:a16="http://schemas.microsoft.com/office/drawing/2014/main" id="{FD6A6279-5864-448C-97CF-4C1818FE0BD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5" name="Rectangle 4293">
                <a:extLst>
                  <a:ext uri="{FF2B5EF4-FFF2-40B4-BE49-F238E27FC236}">
                    <a16:creationId xmlns:a16="http://schemas.microsoft.com/office/drawing/2014/main" id="{5035A2BF-0884-4B06-B391-E8DB6BE4AE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6" name="Rectangle 4294">
                <a:extLst>
                  <a:ext uri="{FF2B5EF4-FFF2-40B4-BE49-F238E27FC236}">
                    <a16:creationId xmlns:a16="http://schemas.microsoft.com/office/drawing/2014/main" id="{8651C639-0620-45F7-9779-3B20FF00AC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7" name="Rectangle 4295">
                <a:extLst>
                  <a:ext uri="{FF2B5EF4-FFF2-40B4-BE49-F238E27FC236}">
                    <a16:creationId xmlns:a16="http://schemas.microsoft.com/office/drawing/2014/main" id="{C913D731-8B61-48EF-9F06-D451C907B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8" name="Rectangle 4296">
                <a:extLst>
                  <a:ext uri="{FF2B5EF4-FFF2-40B4-BE49-F238E27FC236}">
                    <a16:creationId xmlns:a16="http://schemas.microsoft.com/office/drawing/2014/main" id="{424FE101-7AAC-442E-BD1B-CB4C5FA9D1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69" name="Rectangle 4297">
                <a:extLst>
                  <a:ext uri="{FF2B5EF4-FFF2-40B4-BE49-F238E27FC236}">
                    <a16:creationId xmlns:a16="http://schemas.microsoft.com/office/drawing/2014/main" id="{83AFA83E-1A1F-45D0-8010-4AA7B1566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0" name="Rectangle 4298">
                <a:extLst>
                  <a:ext uri="{FF2B5EF4-FFF2-40B4-BE49-F238E27FC236}">
                    <a16:creationId xmlns:a16="http://schemas.microsoft.com/office/drawing/2014/main" id="{EA3F93BD-54DA-4C85-921C-5C694BB716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1" name="Rectangle 4299">
                <a:extLst>
                  <a:ext uri="{FF2B5EF4-FFF2-40B4-BE49-F238E27FC236}">
                    <a16:creationId xmlns:a16="http://schemas.microsoft.com/office/drawing/2014/main" id="{229565E0-7B0C-419C-BC1D-9AC6C13B97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2" name="Rectangle 4300">
                <a:extLst>
                  <a:ext uri="{FF2B5EF4-FFF2-40B4-BE49-F238E27FC236}">
                    <a16:creationId xmlns:a16="http://schemas.microsoft.com/office/drawing/2014/main" id="{920D197D-5682-4655-BE63-D8AC237440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3" name="Rectangle 4301">
                <a:extLst>
                  <a:ext uri="{FF2B5EF4-FFF2-40B4-BE49-F238E27FC236}">
                    <a16:creationId xmlns:a16="http://schemas.microsoft.com/office/drawing/2014/main" id="{485156EB-BC54-4A01-B75A-DC85973CA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4" name="Rectangle 4302">
                <a:extLst>
                  <a:ext uri="{FF2B5EF4-FFF2-40B4-BE49-F238E27FC236}">
                    <a16:creationId xmlns:a16="http://schemas.microsoft.com/office/drawing/2014/main" id="{D4893635-077C-4109-BE65-1F82E15F2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5" name="Rectangle 4303">
                <a:extLst>
                  <a:ext uri="{FF2B5EF4-FFF2-40B4-BE49-F238E27FC236}">
                    <a16:creationId xmlns:a16="http://schemas.microsoft.com/office/drawing/2014/main" id="{8282AEC9-2571-45C7-B669-754A2AD3B91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6" name="Rectangle 4304">
                <a:extLst>
                  <a:ext uri="{FF2B5EF4-FFF2-40B4-BE49-F238E27FC236}">
                    <a16:creationId xmlns:a16="http://schemas.microsoft.com/office/drawing/2014/main" id="{DFA10D48-AFF1-4DDF-B62D-6A6104DED2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7" name="Rectangle 4305">
                <a:extLst>
                  <a:ext uri="{FF2B5EF4-FFF2-40B4-BE49-F238E27FC236}">
                    <a16:creationId xmlns:a16="http://schemas.microsoft.com/office/drawing/2014/main" id="{5152388A-533E-44AA-B9DA-706A7116FB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8" name="Rectangle 4306">
                <a:extLst>
                  <a:ext uri="{FF2B5EF4-FFF2-40B4-BE49-F238E27FC236}">
                    <a16:creationId xmlns:a16="http://schemas.microsoft.com/office/drawing/2014/main" id="{9A059633-41EB-49E9-AAD2-A082D7266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8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79" name="Rectangle 4307">
                <a:extLst>
                  <a:ext uri="{FF2B5EF4-FFF2-40B4-BE49-F238E27FC236}">
                    <a16:creationId xmlns:a16="http://schemas.microsoft.com/office/drawing/2014/main" id="{41DBCCAE-4B8A-49F1-9716-0372819EDE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0" name="Rectangle 4308">
                <a:extLst>
                  <a:ext uri="{FF2B5EF4-FFF2-40B4-BE49-F238E27FC236}">
                    <a16:creationId xmlns:a16="http://schemas.microsoft.com/office/drawing/2014/main" id="{83EECE70-F8C2-419F-8333-BA6A3FA67B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1" name="Rectangle 4309">
                <a:extLst>
                  <a:ext uri="{FF2B5EF4-FFF2-40B4-BE49-F238E27FC236}">
                    <a16:creationId xmlns:a16="http://schemas.microsoft.com/office/drawing/2014/main" id="{7A146EBE-F760-493E-B006-99EE9507AF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2" name="Rectangle 4310">
                <a:extLst>
                  <a:ext uri="{FF2B5EF4-FFF2-40B4-BE49-F238E27FC236}">
                    <a16:creationId xmlns:a16="http://schemas.microsoft.com/office/drawing/2014/main" id="{427ECABA-5872-4164-BCEC-C234546821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3" name="Rectangle 4311">
                <a:extLst>
                  <a:ext uri="{FF2B5EF4-FFF2-40B4-BE49-F238E27FC236}">
                    <a16:creationId xmlns:a16="http://schemas.microsoft.com/office/drawing/2014/main" id="{2B378808-9FBF-4150-ADED-B6E6391068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4" name="Rectangle 4312">
                <a:extLst>
                  <a:ext uri="{FF2B5EF4-FFF2-40B4-BE49-F238E27FC236}">
                    <a16:creationId xmlns:a16="http://schemas.microsoft.com/office/drawing/2014/main" id="{116D5732-68C7-4F9D-8AA0-D1165E9254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5" name="Rectangle 4313">
                <a:extLst>
                  <a:ext uri="{FF2B5EF4-FFF2-40B4-BE49-F238E27FC236}">
                    <a16:creationId xmlns:a16="http://schemas.microsoft.com/office/drawing/2014/main" id="{99643699-223B-4237-903B-F8AC318B0C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6" name="Rectangle 4314">
                <a:extLst>
                  <a:ext uri="{FF2B5EF4-FFF2-40B4-BE49-F238E27FC236}">
                    <a16:creationId xmlns:a16="http://schemas.microsoft.com/office/drawing/2014/main" id="{AE8DF4EE-95EB-45A5-B250-9FE4766786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7" name="Rectangle 4315">
                <a:extLst>
                  <a:ext uri="{FF2B5EF4-FFF2-40B4-BE49-F238E27FC236}">
                    <a16:creationId xmlns:a16="http://schemas.microsoft.com/office/drawing/2014/main" id="{7E8F3AE3-8FB7-4153-B030-6AB43CDC32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8" name="Rectangle 4316">
                <a:extLst>
                  <a:ext uri="{FF2B5EF4-FFF2-40B4-BE49-F238E27FC236}">
                    <a16:creationId xmlns:a16="http://schemas.microsoft.com/office/drawing/2014/main" id="{C9674DCD-D8A3-4512-9A8C-5506FEF3EB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89" name="Rectangle 4317">
                <a:extLst>
                  <a:ext uri="{FF2B5EF4-FFF2-40B4-BE49-F238E27FC236}">
                    <a16:creationId xmlns:a16="http://schemas.microsoft.com/office/drawing/2014/main" id="{476C8D04-EFA8-4D87-87F8-B6BA435E2D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0" name="Rectangle 4318">
                <a:extLst>
                  <a:ext uri="{FF2B5EF4-FFF2-40B4-BE49-F238E27FC236}">
                    <a16:creationId xmlns:a16="http://schemas.microsoft.com/office/drawing/2014/main" id="{5B566A66-09E1-4789-8B0C-BAE06AA134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1" name="Rectangle 4319">
                <a:extLst>
                  <a:ext uri="{FF2B5EF4-FFF2-40B4-BE49-F238E27FC236}">
                    <a16:creationId xmlns:a16="http://schemas.microsoft.com/office/drawing/2014/main" id="{7614DA76-A23E-438A-B4DA-8970E9915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2" name="Rectangle 4320">
                <a:extLst>
                  <a:ext uri="{FF2B5EF4-FFF2-40B4-BE49-F238E27FC236}">
                    <a16:creationId xmlns:a16="http://schemas.microsoft.com/office/drawing/2014/main" id="{BA929E99-60F3-45C0-B5BC-FC60B97DBCD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3" name="Rectangle 4321">
                <a:extLst>
                  <a:ext uri="{FF2B5EF4-FFF2-40B4-BE49-F238E27FC236}">
                    <a16:creationId xmlns:a16="http://schemas.microsoft.com/office/drawing/2014/main" id="{EF143EE4-6A78-4665-A5A4-38AA152750E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4" name="Rectangle 4322">
                <a:extLst>
                  <a:ext uri="{FF2B5EF4-FFF2-40B4-BE49-F238E27FC236}">
                    <a16:creationId xmlns:a16="http://schemas.microsoft.com/office/drawing/2014/main" id="{9B9FC1DD-C541-4F5D-83A5-692A8FB3D6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5" name="Rectangle 4323">
                <a:extLst>
                  <a:ext uri="{FF2B5EF4-FFF2-40B4-BE49-F238E27FC236}">
                    <a16:creationId xmlns:a16="http://schemas.microsoft.com/office/drawing/2014/main" id="{150A0A49-AAEB-4A05-9060-ACE3A94DDF6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6" name="Rectangle 4324">
                <a:extLst>
                  <a:ext uri="{FF2B5EF4-FFF2-40B4-BE49-F238E27FC236}">
                    <a16:creationId xmlns:a16="http://schemas.microsoft.com/office/drawing/2014/main" id="{DE571ED9-12A7-4765-A354-230786F08B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7" name="Rectangle 4325">
                <a:extLst>
                  <a:ext uri="{FF2B5EF4-FFF2-40B4-BE49-F238E27FC236}">
                    <a16:creationId xmlns:a16="http://schemas.microsoft.com/office/drawing/2014/main" id="{3BE9DAED-CBA8-46F1-BC52-1C93DADAD6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8" name="Rectangle 4326">
                <a:extLst>
                  <a:ext uri="{FF2B5EF4-FFF2-40B4-BE49-F238E27FC236}">
                    <a16:creationId xmlns:a16="http://schemas.microsoft.com/office/drawing/2014/main" id="{A9093B4C-36E3-44D3-BD84-203C4D3987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399" name="Rectangle 4327">
                <a:extLst>
                  <a:ext uri="{FF2B5EF4-FFF2-40B4-BE49-F238E27FC236}">
                    <a16:creationId xmlns:a16="http://schemas.microsoft.com/office/drawing/2014/main" id="{7B47E5AA-F53E-408D-9E65-349C995859A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0" name="Rectangle 4328">
                <a:extLst>
                  <a:ext uri="{FF2B5EF4-FFF2-40B4-BE49-F238E27FC236}">
                    <a16:creationId xmlns:a16="http://schemas.microsoft.com/office/drawing/2014/main" id="{7FBEAAF4-1CCC-4FD0-AD65-EA32390081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1" name="Rectangle 4329">
                <a:extLst>
                  <a:ext uri="{FF2B5EF4-FFF2-40B4-BE49-F238E27FC236}">
                    <a16:creationId xmlns:a16="http://schemas.microsoft.com/office/drawing/2014/main" id="{77CDA993-A03F-4AA5-B0EB-65E066B655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2" name="Rectangle 4330">
                <a:extLst>
                  <a:ext uri="{FF2B5EF4-FFF2-40B4-BE49-F238E27FC236}">
                    <a16:creationId xmlns:a16="http://schemas.microsoft.com/office/drawing/2014/main" id="{F24AF85C-A680-4FDF-B1BD-35D3813350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9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3" name="Rectangle 4331">
                <a:extLst>
                  <a:ext uri="{FF2B5EF4-FFF2-40B4-BE49-F238E27FC236}">
                    <a16:creationId xmlns:a16="http://schemas.microsoft.com/office/drawing/2014/main" id="{24E75247-A879-489F-AD0A-A1D7653614B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4" name="Rectangle 4332">
                <a:extLst>
                  <a:ext uri="{FF2B5EF4-FFF2-40B4-BE49-F238E27FC236}">
                    <a16:creationId xmlns:a16="http://schemas.microsoft.com/office/drawing/2014/main" id="{A5F96F99-53E1-4023-AF57-DE262F3B4B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5" name="Rectangle 4333">
                <a:extLst>
                  <a:ext uri="{FF2B5EF4-FFF2-40B4-BE49-F238E27FC236}">
                    <a16:creationId xmlns:a16="http://schemas.microsoft.com/office/drawing/2014/main" id="{B712B97E-678B-42BD-AED5-19EE5B43A9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6" name="Rectangle 4334">
                <a:extLst>
                  <a:ext uri="{FF2B5EF4-FFF2-40B4-BE49-F238E27FC236}">
                    <a16:creationId xmlns:a16="http://schemas.microsoft.com/office/drawing/2014/main" id="{1181B3A0-864B-46A2-844E-0BBAA355B6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7" name="Rectangle 4335">
                <a:extLst>
                  <a:ext uri="{FF2B5EF4-FFF2-40B4-BE49-F238E27FC236}">
                    <a16:creationId xmlns:a16="http://schemas.microsoft.com/office/drawing/2014/main" id="{52E281E6-6B50-4E2C-9D20-93AAEBAF54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8" name="Rectangle 4336">
                <a:extLst>
                  <a:ext uri="{FF2B5EF4-FFF2-40B4-BE49-F238E27FC236}">
                    <a16:creationId xmlns:a16="http://schemas.microsoft.com/office/drawing/2014/main" id="{36D1FC4C-066C-4B6C-95C1-2584186D289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09" name="Rectangle 4337">
                <a:extLst>
                  <a:ext uri="{FF2B5EF4-FFF2-40B4-BE49-F238E27FC236}">
                    <a16:creationId xmlns:a16="http://schemas.microsoft.com/office/drawing/2014/main" id="{146293F6-1F58-4C54-88E2-A9E78AE957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0" name="Rectangle 4338">
                <a:extLst>
                  <a:ext uri="{FF2B5EF4-FFF2-40B4-BE49-F238E27FC236}">
                    <a16:creationId xmlns:a16="http://schemas.microsoft.com/office/drawing/2014/main" id="{A824BA0A-1F29-4B89-933F-5A75712A375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1" name="Rectangle 4339">
                <a:extLst>
                  <a:ext uri="{FF2B5EF4-FFF2-40B4-BE49-F238E27FC236}">
                    <a16:creationId xmlns:a16="http://schemas.microsoft.com/office/drawing/2014/main" id="{B5550D8D-7E66-4CDD-A88D-7F1DD59DF3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2" name="Rectangle 4340">
                <a:extLst>
                  <a:ext uri="{FF2B5EF4-FFF2-40B4-BE49-F238E27FC236}">
                    <a16:creationId xmlns:a16="http://schemas.microsoft.com/office/drawing/2014/main" id="{01425C56-26EF-4B2D-8033-BB0C7C0CAA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3" name="Rectangle 4341">
                <a:extLst>
                  <a:ext uri="{FF2B5EF4-FFF2-40B4-BE49-F238E27FC236}">
                    <a16:creationId xmlns:a16="http://schemas.microsoft.com/office/drawing/2014/main" id="{7CDB226F-0E9D-46A3-8F40-9783E19855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4" name="Rectangle 4342">
                <a:extLst>
                  <a:ext uri="{FF2B5EF4-FFF2-40B4-BE49-F238E27FC236}">
                    <a16:creationId xmlns:a16="http://schemas.microsoft.com/office/drawing/2014/main" id="{6F8C4193-6F1A-46C9-954D-1070B79DF6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5" name="Rectangle 4343">
                <a:extLst>
                  <a:ext uri="{FF2B5EF4-FFF2-40B4-BE49-F238E27FC236}">
                    <a16:creationId xmlns:a16="http://schemas.microsoft.com/office/drawing/2014/main" id="{6333AEC4-8810-4169-8E10-E3DCD20504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6" name="Rectangle 4344">
                <a:extLst>
                  <a:ext uri="{FF2B5EF4-FFF2-40B4-BE49-F238E27FC236}">
                    <a16:creationId xmlns:a16="http://schemas.microsoft.com/office/drawing/2014/main" id="{23B8A0F1-8812-4559-95C5-1920822CAF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7" name="Rectangle 4345">
                <a:extLst>
                  <a:ext uri="{FF2B5EF4-FFF2-40B4-BE49-F238E27FC236}">
                    <a16:creationId xmlns:a16="http://schemas.microsoft.com/office/drawing/2014/main" id="{6DEDFD3B-CBD8-45D5-8A32-4654C20579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8" name="Rectangle 4346">
                <a:extLst>
                  <a:ext uri="{FF2B5EF4-FFF2-40B4-BE49-F238E27FC236}">
                    <a16:creationId xmlns:a16="http://schemas.microsoft.com/office/drawing/2014/main" id="{6CF1F34D-EF22-43B8-ADEB-DA2F8EB613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19" name="Rectangle 4347">
                <a:extLst>
                  <a:ext uri="{FF2B5EF4-FFF2-40B4-BE49-F238E27FC236}">
                    <a16:creationId xmlns:a16="http://schemas.microsoft.com/office/drawing/2014/main" id="{CB3F6C1E-D10D-453C-93B5-E808CCE2006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0" name="Rectangle 4348">
                <a:extLst>
                  <a:ext uri="{FF2B5EF4-FFF2-40B4-BE49-F238E27FC236}">
                    <a16:creationId xmlns:a16="http://schemas.microsoft.com/office/drawing/2014/main" id="{5CE596DF-18AE-42C9-8616-3971FD37B2D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1" name="Rectangle 4349">
                <a:extLst>
                  <a:ext uri="{FF2B5EF4-FFF2-40B4-BE49-F238E27FC236}">
                    <a16:creationId xmlns:a16="http://schemas.microsoft.com/office/drawing/2014/main" id="{071FB787-7ABB-489B-8187-891313CE3D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2" name="Rectangle 4350">
                <a:extLst>
                  <a:ext uri="{FF2B5EF4-FFF2-40B4-BE49-F238E27FC236}">
                    <a16:creationId xmlns:a16="http://schemas.microsoft.com/office/drawing/2014/main" id="{8F41F218-FCC9-4E63-B823-F149F7A1A76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3" name="Rectangle 4351">
                <a:extLst>
                  <a:ext uri="{FF2B5EF4-FFF2-40B4-BE49-F238E27FC236}">
                    <a16:creationId xmlns:a16="http://schemas.microsoft.com/office/drawing/2014/main" id="{72D20742-F1F6-4D0A-B101-17E6C35990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4" name="Rectangle 4352">
                <a:extLst>
                  <a:ext uri="{FF2B5EF4-FFF2-40B4-BE49-F238E27FC236}">
                    <a16:creationId xmlns:a16="http://schemas.microsoft.com/office/drawing/2014/main" id="{AEB75107-7B79-4AEB-8A6F-9E8E13F105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0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5" name="Rectangle 4353">
                <a:extLst>
                  <a:ext uri="{FF2B5EF4-FFF2-40B4-BE49-F238E27FC236}">
                    <a16:creationId xmlns:a16="http://schemas.microsoft.com/office/drawing/2014/main" id="{E18CF54F-8856-437A-AACA-22ABB849605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6" name="Rectangle 4354">
                <a:extLst>
                  <a:ext uri="{FF2B5EF4-FFF2-40B4-BE49-F238E27FC236}">
                    <a16:creationId xmlns:a16="http://schemas.microsoft.com/office/drawing/2014/main" id="{A254524D-C00A-47E6-BFAA-89BA647E3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7" name="Rectangle 4355">
                <a:extLst>
                  <a:ext uri="{FF2B5EF4-FFF2-40B4-BE49-F238E27FC236}">
                    <a16:creationId xmlns:a16="http://schemas.microsoft.com/office/drawing/2014/main" id="{158F698E-759A-496C-8788-92D576F052D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8" name="Rectangle 4356">
                <a:extLst>
                  <a:ext uri="{FF2B5EF4-FFF2-40B4-BE49-F238E27FC236}">
                    <a16:creationId xmlns:a16="http://schemas.microsoft.com/office/drawing/2014/main" id="{58CF6BA0-273C-4C3D-B90C-0524E8DF36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29" name="Rectangle 4357">
                <a:extLst>
                  <a:ext uri="{FF2B5EF4-FFF2-40B4-BE49-F238E27FC236}">
                    <a16:creationId xmlns:a16="http://schemas.microsoft.com/office/drawing/2014/main" id="{2F2E5077-68D1-4EC6-B580-BCA801A30BA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0" name="Rectangle 4358">
                <a:extLst>
                  <a:ext uri="{FF2B5EF4-FFF2-40B4-BE49-F238E27FC236}">
                    <a16:creationId xmlns:a16="http://schemas.microsoft.com/office/drawing/2014/main" id="{21280685-8D42-40EF-B156-A8C4A57C9A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1" name="Rectangle 4359">
                <a:extLst>
                  <a:ext uri="{FF2B5EF4-FFF2-40B4-BE49-F238E27FC236}">
                    <a16:creationId xmlns:a16="http://schemas.microsoft.com/office/drawing/2014/main" id="{19730EB4-0531-4973-AF95-08D5259431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2" name="Rectangle 4360">
                <a:extLst>
                  <a:ext uri="{FF2B5EF4-FFF2-40B4-BE49-F238E27FC236}">
                    <a16:creationId xmlns:a16="http://schemas.microsoft.com/office/drawing/2014/main" id="{A663B08A-E498-475B-9D79-57FE1377F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3" name="Rectangle 4361">
                <a:extLst>
                  <a:ext uri="{FF2B5EF4-FFF2-40B4-BE49-F238E27FC236}">
                    <a16:creationId xmlns:a16="http://schemas.microsoft.com/office/drawing/2014/main" id="{BB7448EB-9C4A-4052-AF33-5F4BD2548D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4" name="Rectangle 4362">
                <a:extLst>
                  <a:ext uri="{FF2B5EF4-FFF2-40B4-BE49-F238E27FC236}">
                    <a16:creationId xmlns:a16="http://schemas.microsoft.com/office/drawing/2014/main" id="{5925A840-F113-4C22-9593-7C8E6D8D39A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5" name="Rectangle 4363">
                <a:extLst>
                  <a:ext uri="{FF2B5EF4-FFF2-40B4-BE49-F238E27FC236}">
                    <a16:creationId xmlns:a16="http://schemas.microsoft.com/office/drawing/2014/main" id="{F926F7FC-64A3-4F6F-8D0B-6FACDF0E6A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6" name="Rectangle 4364">
                <a:extLst>
                  <a:ext uri="{FF2B5EF4-FFF2-40B4-BE49-F238E27FC236}">
                    <a16:creationId xmlns:a16="http://schemas.microsoft.com/office/drawing/2014/main" id="{EC232F4E-80FD-4017-A1C2-03B4B72478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7" name="Rectangle 4365">
                <a:extLst>
                  <a:ext uri="{FF2B5EF4-FFF2-40B4-BE49-F238E27FC236}">
                    <a16:creationId xmlns:a16="http://schemas.microsoft.com/office/drawing/2014/main" id="{C8BB5571-ED52-4712-820D-8708CFD609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8" name="Rectangle 4366">
                <a:extLst>
                  <a:ext uri="{FF2B5EF4-FFF2-40B4-BE49-F238E27FC236}">
                    <a16:creationId xmlns:a16="http://schemas.microsoft.com/office/drawing/2014/main" id="{F69A05FC-F10B-40EB-902B-B54CE2C0504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439" name="Rectangle 4367">
                <a:extLst>
                  <a:ext uri="{FF2B5EF4-FFF2-40B4-BE49-F238E27FC236}">
                    <a16:creationId xmlns:a16="http://schemas.microsoft.com/office/drawing/2014/main" id="{B423FEAD-3046-48B3-9BA5-58BB61365A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41" name="Group 4569">
              <a:extLst>
                <a:ext uri="{FF2B5EF4-FFF2-40B4-BE49-F238E27FC236}">
                  <a16:creationId xmlns:a16="http://schemas.microsoft.com/office/drawing/2014/main" id="{F2A7E6D0-278C-470F-96C9-38FEC452B70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0" y="2342"/>
              <a:ext cx="912" cy="1"/>
              <a:chOff x="2170" y="2342"/>
              <a:chExt cx="912" cy="1"/>
            </a:xfrm>
          </p:grpSpPr>
          <p:sp>
            <p:nvSpPr>
              <p:cNvPr id="3040" name="Rectangle 4369">
                <a:extLst>
                  <a:ext uri="{FF2B5EF4-FFF2-40B4-BE49-F238E27FC236}">
                    <a16:creationId xmlns:a16="http://schemas.microsoft.com/office/drawing/2014/main" id="{D5C95EAE-FDD4-410F-825B-A8548686C2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1" name="Rectangle 4370">
                <a:extLst>
                  <a:ext uri="{FF2B5EF4-FFF2-40B4-BE49-F238E27FC236}">
                    <a16:creationId xmlns:a16="http://schemas.microsoft.com/office/drawing/2014/main" id="{65FEED55-3F9F-415F-AD2A-0B4257BDCD9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2" name="Rectangle 4371">
                <a:extLst>
                  <a:ext uri="{FF2B5EF4-FFF2-40B4-BE49-F238E27FC236}">
                    <a16:creationId xmlns:a16="http://schemas.microsoft.com/office/drawing/2014/main" id="{C69A9DE1-15BB-4E75-9293-D09276523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3" name="Rectangle 4372">
                <a:extLst>
                  <a:ext uri="{FF2B5EF4-FFF2-40B4-BE49-F238E27FC236}">
                    <a16:creationId xmlns:a16="http://schemas.microsoft.com/office/drawing/2014/main" id="{0ED87EB5-C7C1-48C8-BB47-47E206B927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4" name="Rectangle 4373">
                <a:extLst>
                  <a:ext uri="{FF2B5EF4-FFF2-40B4-BE49-F238E27FC236}">
                    <a16:creationId xmlns:a16="http://schemas.microsoft.com/office/drawing/2014/main" id="{E7DBB20D-605D-4AD7-B131-205ED10F9E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5" name="Rectangle 4374">
                <a:extLst>
                  <a:ext uri="{FF2B5EF4-FFF2-40B4-BE49-F238E27FC236}">
                    <a16:creationId xmlns:a16="http://schemas.microsoft.com/office/drawing/2014/main" id="{DC9B41E5-CB00-4096-8649-1EC4910A7F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6" name="Rectangle 4375">
                <a:extLst>
                  <a:ext uri="{FF2B5EF4-FFF2-40B4-BE49-F238E27FC236}">
                    <a16:creationId xmlns:a16="http://schemas.microsoft.com/office/drawing/2014/main" id="{499AD121-66B5-4C64-AEA5-B866F5D6F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7" name="Rectangle 4376">
                <a:extLst>
                  <a:ext uri="{FF2B5EF4-FFF2-40B4-BE49-F238E27FC236}">
                    <a16:creationId xmlns:a16="http://schemas.microsoft.com/office/drawing/2014/main" id="{3FE2B90C-293A-4CDA-BF70-7644F52FA9B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8" name="Rectangle 4377">
                <a:extLst>
                  <a:ext uri="{FF2B5EF4-FFF2-40B4-BE49-F238E27FC236}">
                    <a16:creationId xmlns:a16="http://schemas.microsoft.com/office/drawing/2014/main" id="{99243359-19B4-4910-A228-826A6063682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49" name="Rectangle 4378">
                <a:extLst>
                  <a:ext uri="{FF2B5EF4-FFF2-40B4-BE49-F238E27FC236}">
                    <a16:creationId xmlns:a16="http://schemas.microsoft.com/office/drawing/2014/main" id="{6C35B51A-289B-421E-B38F-8FFBDA5593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0" name="Rectangle 4379">
                <a:extLst>
                  <a:ext uri="{FF2B5EF4-FFF2-40B4-BE49-F238E27FC236}">
                    <a16:creationId xmlns:a16="http://schemas.microsoft.com/office/drawing/2014/main" id="{91496B68-D8CB-423F-A86F-3EEAE452CD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1" name="Rectangle 4380">
                <a:extLst>
                  <a:ext uri="{FF2B5EF4-FFF2-40B4-BE49-F238E27FC236}">
                    <a16:creationId xmlns:a16="http://schemas.microsoft.com/office/drawing/2014/main" id="{944D5CC3-36A3-4E10-8095-9818668C4F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2" name="Rectangle 4381">
                <a:extLst>
                  <a:ext uri="{FF2B5EF4-FFF2-40B4-BE49-F238E27FC236}">
                    <a16:creationId xmlns:a16="http://schemas.microsoft.com/office/drawing/2014/main" id="{42EA9DC5-74B9-4D7B-8CD7-F72E025E6C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3" name="Rectangle 4382">
                <a:extLst>
                  <a:ext uri="{FF2B5EF4-FFF2-40B4-BE49-F238E27FC236}">
                    <a16:creationId xmlns:a16="http://schemas.microsoft.com/office/drawing/2014/main" id="{24AA350E-40D5-4A0C-8E32-8E8FE699D9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4" name="Rectangle 4383">
                <a:extLst>
                  <a:ext uri="{FF2B5EF4-FFF2-40B4-BE49-F238E27FC236}">
                    <a16:creationId xmlns:a16="http://schemas.microsoft.com/office/drawing/2014/main" id="{3736BC92-3075-4680-83BF-C0F29ABD334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5" name="Rectangle 4384">
                <a:extLst>
                  <a:ext uri="{FF2B5EF4-FFF2-40B4-BE49-F238E27FC236}">
                    <a16:creationId xmlns:a16="http://schemas.microsoft.com/office/drawing/2014/main" id="{D6240737-8456-4794-91B2-933BBF04B95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6" name="Rectangle 4385">
                <a:extLst>
                  <a:ext uri="{FF2B5EF4-FFF2-40B4-BE49-F238E27FC236}">
                    <a16:creationId xmlns:a16="http://schemas.microsoft.com/office/drawing/2014/main" id="{09A02AE3-48F9-448E-8554-51135DB276D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7" name="Rectangle 4386">
                <a:extLst>
                  <a:ext uri="{FF2B5EF4-FFF2-40B4-BE49-F238E27FC236}">
                    <a16:creationId xmlns:a16="http://schemas.microsoft.com/office/drawing/2014/main" id="{95EAE1EA-12BA-45E1-921D-08C479660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8" name="Rectangle 4387">
                <a:extLst>
                  <a:ext uri="{FF2B5EF4-FFF2-40B4-BE49-F238E27FC236}">
                    <a16:creationId xmlns:a16="http://schemas.microsoft.com/office/drawing/2014/main" id="{56E48E8B-2E0E-4DA6-9317-E810997E245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59" name="Rectangle 4388">
                <a:extLst>
                  <a:ext uri="{FF2B5EF4-FFF2-40B4-BE49-F238E27FC236}">
                    <a16:creationId xmlns:a16="http://schemas.microsoft.com/office/drawing/2014/main" id="{166A2A4D-EE6E-4D44-997D-C174982DBA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0" name="Rectangle 4389">
                <a:extLst>
                  <a:ext uri="{FF2B5EF4-FFF2-40B4-BE49-F238E27FC236}">
                    <a16:creationId xmlns:a16="http://schemas.microsoft.com/office/drawing/2014/main" id="{ED172DBF-277B-48E9-A489-FC653C8FE1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1" name="Rectangle 4390">
                <a:extLst>
                  <a:ext uri="{FF2B5EF4-FFF2-40B4-BE49-F238E27FC236}">
                    <a16:creationId xmlns:a16="http://schemas.microsoft.com/office/drawing/2014/main" id="{B0DC2737-DA40-4D6C-8793-98BD27A3C4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2" name="Rectangle 4391">
                <a:extLst>
                  <a:ext uri="{FF2B5EF4-FFF2-40B4-BE49-F238E27FC236}">
                    <a16:creationId xmlns:a16="http://schemas.microsoft.com/office/drawing/2014/main" id="{9488D8DF-4046-4152-A5BC-B83485369E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3" name="Rectangle 4392">
                <a:extLst>
                  <a:ext uri="{FF2B5EF4-FFF2-40B4-BE49-F238E27FC236}">
                    <a16:creationId xmlns:a16="http://schemas.microsoft.com/office/drawing/2014/main" id="{AC4419FD-918C-4614-B3B3-F4516D56DE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4" name="Rectangle 4393">
                <a:extLst>
                  <a:ext uri="{FF2B5EF4-FFF2-40B4-BE49-F238E27FC236}">
                    <a16:creationId xmlns:a16="http://schemas.microsoft.com/office/drawing/2014/main" id="{D54C3463-A6B4-435F-8476-968959DE9D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7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5" name="Rectangle 4394">
                <a:extLst>
                  <a:ext uri="{FF2B5EF4-FFF2-40B4-BE49-F238E27FC236}">
                    <a16:creationId xmlns:a16="http://schemas.microsoft.com/office/drawing/2014/main" id="{B48E7210-5720-493E-BB98-35148F5F194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6" name="Rectangle 4395">
                <a:extLst>
                  <a:ext uri="{FF2B5EF4-FFF2-40B4-BE49-F238E27FC236}">
                    <a16:creationId xmlns:a16="http://schemas.microsoft.com/office/drawing/2014/main" id="{BD0ABC84-D39E-4DF6-AE15-42E6531005D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7" name="Rectangle 4396">
                <a:extLst>
                  <a:ext uri="{FF2B5EF4-FFF2-40B4-BE49-F238E27FC236}">
                    <a16:creationId xmlns:a16="http://schemas.microsoft.com/office/drawing/2014/main" id="{83798DDB-573D-4252-A4F9-1354B4C797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8" name="Rectangle 4397">
                <a:extLst>
                  <a:ext uri="{FF2B5EF4-FFF2-40B4-BE49-F238E27FC236}">
                    <a16:creationId xmlns:a16="http://schemas.microsoft.com/office/drawing/2014/main" id="{C2E25CF0-168E-41DA-8958-0A070CC1688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29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69" name="Rectangle 4398">
                <a:extLst>
                  <a:ext uri="{FF2B5EF4-FFF2-40B4-BE49-F238E27FC236}">
                    <a16:creationId xmlns:a16="http://schemas.microsoft.com/office/drawing/2014/main" id="{066299AA-9787-48D5-B6AE-F5267E11B8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0" name="Rectangle 4399">
                <a:extLst>
                  <a:ext uri="{FF2B5EF4-FFF2-40B4-BE49-F238E27FC236}">
                    <a16:creationId xmlns:a16="http://schemas.microsoft.com/office/drawing/2014/main" id="{0A86D526-6D4D-40D7-AE78-C3F52D5C8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0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1" name="Rectangle 4400">
                <a:extLst>
                  <a:ext uri="{FF2B5EF4-FFF2-40B4-BE49-F238E27FC236}">
                    <a16:creationId xmlns:a16="http://schemas.microsoft.com/office/drawing/2014/main" id="{875E5F67-E448-40C1-9377-12777A628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2" name="Rectangle 4401">
                <a:extLst>
                  <a:ext uri="{FF2B5EF4-FFF2-40B4-BE49-F238E27FC236}">
                    <a16:creationId xmlns:a16="http://schemas.microsoft.com/office/drawing/2014/main" id="{424E834B-B84A-4027-95ED-9F400424F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1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3" name="Rectangle 4402">
                <a:extLst>
                  <a:ext uri="{FF2B5EF4-FFF2-40B4-BE49-F238E27FC236}">
                    <a16:creationId xmlns:a16="http://schemas.microsoft.com/office/drawing/2014/main" id="{3F384B01-AE8D-49A3-9E9A-B601211207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4" name="Rectangle 4403">
                <a:extLst>
                  <a:ext uri="{FF2B5EF4-FFF2-40B4-BE49-F238E27FC236}">
                    <a16:creationId xmlns:a16="http://schemas.microsoft.com/office/drawing/2014/main" id="{60262227-8704-402E-88BC-5499582A0E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2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5" name="Rectangle 4404">
                <a:extLst>
                  <a:ext uri="{FF2B5EF4-FFF2-40B4-BE49-F238E27FC236}">
                    <a16:creationId xmlns:a16="http://schemas.microsoft.com/office/drawing/2014/main" id="{7AA51F9E-1D81-4B21-BAA5-C6CEC24F5F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6" name="Rectangle 4405">
                <a:extLst>
                  <a:ext uri="{FF2B5EF4-FFF2-40B4-BE49-F238E27FC236}">
                    <a16:creationId xmlns:a16="http://schemas.microsoft.com/office/drawing/2014/main" id="{3E66E293-6287-4D8B-B39C-E632493C0E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3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7" name="Rectangle 4406">
                <a:extLst>
                  <a:ext uri="{FF2B5EF4-FFF2-40B4-BE49-F238E27FC236}">
                    <a16:creationId xmlns:a16="http://schemas.microsoft.com/office/drawing/2014/main" id="{953E61C7-47B7-488D-A638-A6E403B039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8" name="Rectangle 4407">
                <a:extLst>
                  <a:ext uri="{FF2B5EF4-FFF2-40B4-BE49-F238E27FC236}">
                    <a16:creationId xmlns:a16="http://schemas.microsoft.com/office/drawing/2014/main" id="{D380B583-CB5C-4D45-A362-F75DE80365D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4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79" name="Rectangle 4408">
                <a:extLst>
                  <a:ext uri="{FF2B5EF4-FFF2-40B4-BE49-F238E27FC236}">
                    <a16:creationId xmlns:a16="http://schemas.microsoft.com/office/drawing/2014/main" id="{AC98500D-A70D-4AD8-93BE-30C1BD27AD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0" name="Rectangle 4409">
                <a:extLst>
                  <a:ext uri="{FF2B5EF4-FFF2-40B4-BE49-F238E27FC236}">
                    <a16:creationId xmlns:a16="http://schemas.microsoft.com/office/drawing/2014/main" id="{8DE41F07-0602-4695-B2DE-8A76F1ABEC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5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1" name="Rectangle 4410">
                <a:extLst>
                  <a:ext uri="{FF2B5EF4-FFF2-40B4-BE49-F238E27FC236}">
                    <a16:creationId xmlns:a16="http://schemas.microsoft.com/office/drawing/2014/main" id="{9DCF5C19-7D55-429F-B993-2BEA010708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2" name="Rectangle 4411">
                <a:extLst>
                  <a:ext uri="{FF2B5EF4-FFF2-40B4-BE49-F238E27FC236}">
                    <a16:creationId xmlns:a16="http://schemas.microsoft.com/office/drawing/2014/main" id="{FAB1AB1E-1384-4A17-9434-CD0C589694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3" name="Rectangle 4412">
                <a:extLst>
                  <a:ext uri="{FF2B5EF4-FFF2-40B4-BE49-F238E27FC236}">
                    <a16:creationId xmlns:a16="http://schemas.microsoft.com/office/drawing/2014/main" id="{364EB88A-A7A7-4B97-A4F6-C88DEE88A5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4" name="Rectangle 4413">
                <a:extLst>
                  <a:ext uri="{FF2B5EF4-FFF2-40B4-BE49-F238E27FC236}">
                    <a16:creationId xmlns:a16="http://schemas.microsoft.com/office/drawing/2014/main" id="{18CD8D20-9819-4C59-BC3E-C906F796E8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6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5" name="Rectangle 4414">
                <a:extLst>
                  <a:ext uri="{FF2B5EF4-FFF2-40B4-BE49-F238E27FC236}">
                    <a16:creationId xmlns:a16="http://schemas.microsoft.com/office/drawing/2014/main" id="{B89CD90D-70AA-416E-8F1E-E01641EBAB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6" name="Rectangle 4415">
                <a:extLst>
                  <a:ext uri="{FF2B5EF4-FFF2-40B4-BE49-F238E27FC236}">
                    <a16:creationId xmlns:a16="http://schemas.microsoft.com/office/drawing/2014/main" id="{77D648DB-5E03-46A2-B5AC-FB73545939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7" name="Rectangle 4416">
                <a:extLst>
                  <a:ext uri="{FF2B5EF4-FFF2-40B4-BE49-F238E27FC236}">
                    <a16:creationId xmlns:a16="http://schemas.microsoft.com/office/drawing/2014/main" id="{C1BB700E-911E-47C8-9922-1F48982F9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8" name="Rectangle 4417">
                <a:extLst>
                  <a:ext uri="{FF2B5EF4-FFF2-40B4-BE49-F238E27FC236}">
                    <a16:creationId xmlns:a16="http://schemas.microsoft.com/office/drawing/2014/main" id="{912E5A54-D140-4D3B-942F-E7FD1FD8E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8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89" name="Rectangle 4418">
                <a:extLst>
                  <a:ext uri="{FF2B5EF4-FFF2-40B4-BE49-F238E27FC236}">
                    <a16:creationId xmlns:a16="http://schemas.microsoft.com/office/drawing/2014/main" id="{51458902-47DB-4708-ACCA-FDC793C0DEC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0" name="Rectangle 4419">
                <a:extLst>
                  <a:ext uri="{FF2B5EF4-FFF2-40B4-BE49-F238E27FC236}">
                    <a16:creationId xmlns:a16="http://schemas.microsoft.com/office/drawing/2014/main" id="{F561EA77-4286-45F8-9388-DE1345C10CF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39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1" name="Rectangle 4420">
                <a:extLst>
                  <a:ext uri="{FF2B5EF4-FFF2-40B4-BE49-F238E27FC236}">
                    <a16:creationId xmlns:a16="http://schemas.microsoft.com/office/drawing/2014/main" id="{86BA953D-8340-483A-AADE-1EFDF2CD3E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2" name="Rectangle 4421">
                <a:extLst>
                  <a:ext uri="{FF2B5EF4-FFF2-40B4-BE49-F238E27FC236}">
                    <a16:creationId xmlns:a16="http://schemas.microsoft.com/office/drawing/2014/main" id="{3C570776-1087-48EF-9D57-BAE0AB6CF0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0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3" name="Rectangle 4422">
                <a:extLst>
                  <a:ext uri="{FF2B5EF4-FFF2-40B4-BE49-F238E27FC236}">
                    <a16:creationId xmlns:a16="http://schemas.microsoft.com/office/drawing/2014/main" id="{2C35CB98-4AE2-485F-836E-0E60E1F5A3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4" name="Rectangle 4423">
                <a:extLst>
                  <a:ext uri="{FF2B5EF4-FFF2-40B4-BE49-F238E27FC236}">
                    <a16:creationId xmlns:a16="http://schemas.microsoft.com/office/drawing/2014/main" id="{7878C307-19C1-4481-90A3-B0C03089E52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1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5" name="Rectangle 4424">
                <a:extLst>
                  <a:ext uri="{FF2B5EF4-FFF2-40B4-BE49-F238E27FC236}">
                    <a16:creationId xmlns:a16="http://schemas.microsoft.com/office/drawing/2014/main" id="{8B9BE3C5-340C-48D3-ADD9-1218DBCD4D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6" name="Rectangle 4425">
                <a:extLst>
                  <a:ext uri="{FF2B5EF4-FFF2-40B4-BE49-F238E27FC236}">
                    <a16:creationId xmlns:a16="http://schemas.microsoft.com/office/drawing/2014/main" id="{4340D0DA-1F23-4E5C-B323-C182CFBCE3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2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7" name="Rectangle 4426">
                <a:extLst>
                  <a:ext uri="{FF2B5EF4-FFF2-40B4-BE49-F238E27FC236}">
                    <a16:creationId xmlns:a16="http://schemas.microsoft.com/office/drawing/2014/main" id="{5A0A5692-C4F7-46FC-ABB2-2D80FFD753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8" name="Rectangle 4427">
                <a:extLst>
                  <a:ext uri="{FF2B5EF4-FFF2-40B4-BE49-F238E27FC236}">
                    <a16:creationId xmlns:a16="http://schemas.microsoft.com/office/drawing/2014/main" id="{82DBAF5C-4BE6-45C2-AE82-BEEB4F2220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3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99" name="Rectangle 4428">
                <a:extLst>
                  <a:ext uri="{FF2B5EF4-FFF2-40B4-BE49-F238E27FC236}">
                    <a16:creationId xmlns:a16="http://schemas.microsoft.com/office/drawing/2014/main" id="{7B9AC99F-4F8B-4545-BB6D-1AD2C46A09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0" name="Rectangle 4429">
                <a:extLst>
                  <a:ext uri="{FF2B5EF4-FFF2-40B4-BE49-F238E27FC236}">
                    <a16:creationId xmlns:a16="http://schemas.microsoft.com/office/drawing/2014/main" id="{97202821-4C88-481C-B521-255824234B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4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1" name="Rectangle 4430">
                <a:extLst>
                  <a:ext uri="{FF2B5EF4-FFF2-40B4-BE49-F238E27FC236}">
                    <a16:creationId xmlns:a16="http://schemas.microsoft.com/office/drawing/2014/main" id="{25A8642B-F281-4A73-9D90-7DD68E315F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2" name="Rectangle 4431">
                <a:extLst>
                  <a:ext uri="{FF2B5EF4-FFF2-40B4-BE49-F238E27FC236}">
                    <a16:creationId xmlns:a16="http://schemas.microsoft.com/office/drawing/2014/main" id="{497FB91F-E202-4E2D-9E31-5D25D20C7A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3" name="Rectangle 4432">
                <a:extLst>
                  <a:ext uri="{FF2B5EF4-FFF2-40B4-BE49-F238E27FC236}">
                    <a16:creationId xmlns:a16="http://schemas.microsoft.com/office/drawing/2014/main" id="{0BC8B021-B697-4B09-A717-B9CC46D156B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4" name="Rectangle 4433">
                <a:extLst>
                  <a:ext uri="{FF2B5EF4-FFF2-40B4-BE49-F238E27FC236}">
                    <a16:creationId xmlns:a16="http://schemas.microsoft.com/office/drawing/2014/main" id="{1E7A0AB5-95EA-43DC-9D1C-545024776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5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5" name="Rectangle 4434">
                <a:extLst>
                  <a:ext uri="{FF2B5EF4-FFF2-40B4-BE49-F238E27FC236}">
                    <a16:creationId xmlns:a16="http://schemas.microsoft.com/office/drawing/2014/main" id="{7D22ADBE-C4B6-4A67-89F3-919C586D6F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6" name="Rectangle 4435">
                <a:extLst>
                  <a:ext uri="{FF2B5EF4-FFF2-40B4-BE49-F238E27FC236}">
                    <a16:creationId xmlns:a16="http://schemas.microsoft.com/office/drawing/2014/main" id="{7E1097EB-D95D-4258-B312-7A4C076D918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7" name="Rectangle 4436">
                <a:extLst>
                  <a:ext uri="{FF2B5EF4-FFF2-40B4-BE49-F238E27FC236}">
                    <a16:creationId xmlns:a16="http://schemas.microsoft.com/office/drawing/2014/main" id="{22522263-E9B9-497E-86B6-7664424C4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8" name="Rectangle 4437">
                <a:extLst>
                  <a:ext uri="{FF2B5EF4-FFF2-40B4-BE49-F238E27FC236}">
                    <a16:creationId xmlns:a16="http://schemas.microsoft.com/office/drawing/2014/main" id="{C19369EC-356F-4001-BD84-6B1E923473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7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09" name="Rectangle 4438">
                <a:extLst>
                  <a:ext uri="{FF2B5EF4-FFF2-40B4-BE49-F238E27FC236}">
                    <a16:creationId xmlns:a16="http://schemas.microsoft.com/office/drawing/2014/main" id="{F0B1616B-FD72-4410-AF53-880CF1EC2D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0" name="Rectangle 4439">
                <a:extLst>
                  <a:ext uri="{FF2B5EF4-FFF2-40B4-BE49-F238E27FC236}">
                    <a16:creationId xmlns:a16="http://schemas.microsoft.com/office/drawing/2014/main" id="{23881979-936A-4116-B32C-94C66C0F5D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8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1" name="Rectangle 4440">
                <a:extLst>
                  <a:ext uri="{FF2B5EF4-FFF2-40B4-BE49-F238E27FC236}">
                    <a16:creationId xmlns:a16="http://schemas.microsoft.com/office/drawing/2014/main" id="{1826174B-CC8A-4158-B112-D1A8582CE1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2" name="Rectangle 4441">
                <a:extLst>
                  <a:ext uri="{FF2B5EF4-FFF2-40B4-BE49-F238E27FC236}">
                    <a16:creationId xmlns:a16="http://schemas.microsoft.com/office/drawing/2014/main" id="{E6AE2871-6BAB-4B68-99B3-1EC86818692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49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3" name="Rectangle 4442">
                <a:extLst>
                  <a:ext uri="{FF2B5EF4-FFF2-40B4-BE49-F238E27FC236}">
                    <a16:creationId xmlns:a16="http://schemas.microsoft.com/office/drawing/2014/main" id="{D6740981-8B3C-42D9-B675-FB6FB8FCC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4" name="Rectangle 4443">
                <a:extLst>
                  <a:ext uri="{FF2B5EF4-FFF2-40B4-BE49-F238E27FC236}">
                    <a16:creationId xmlns:a16="http://schemas.microsoft.com/office/drawing/2014/main" id="{BFEBCCC6-EA37-4484-A253-E3F4F95C67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0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5" name="Rectangle 4444">
                <a:extLst>
                  <a:ext uri="{FF2B5EF4-FFF2-40B4-BE49-F238E27FC236}">
                    <a16:creationId xmlns:a16="http://schemas.microsoft.com/office/drawing/2014/main" id="{38354664-487E-4255-AE6C-E1E7278A32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6" name="Rectangle 4445">
                <a:extLst>
                  <a:ext uri="{FF2B5EF4-FFF2-40B4-BE49-F238E27FC236}">
                    <a16:creationId xmlns:a16="http://schemas.microsoft.com/office/drawing/2014/main" id="{A04B858A-6653-4E7C-B1E3-C19FC43E01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1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7" name="Rectangle 4446">
                <a:extLst>
                  <a:ext uri="{FF2B5EF4-FFF2-40B4-BE49-F238E27FC236}">
                    <a16:creationId xmlns:a16="http://schemas.microsoft.com/office/drawing/2014/main" id="{7A7ED77A-CBA0-47E2-AEDA-C9E824FECA7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8" name="Rectangle 4447">
                <a:extLst>
                  <a:ext uri="{FF2B5EF4-FFF2-40B4-BE49-F238E27FC236}">
                    <a16:creationId xmlns:a16="http://schemas.microsoft.com/office/drawing/2014/main" id="{A2FD23A8-92F4-4F40-A5BE-5AEDB20E90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2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19" name="Rectangle 4448">
                <a:extLst>
                  <a:ext uri="{FF2B5EF4-FFF2-40B4-BE49-F238E27FC236}">
                    <a16:creationId xmlns:a16="http://schemas.microsoft.com/office/drawing/2014/main" id="{6A392C23-A665-4604-A86F-B84D7AC4294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0" name="Rectangle 4449">
                <a:extLst>
                  <a:ext uri="{FF2B5EF4-FFF2-40B4-BE49-F238E27FC236}">
                    <a16:creationId xmlns:a16="http://schemas.microsoft.com/office/drawing/2014/main" id="{D420A94C-BC0E-4E93-82BC-0D6EFDC89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3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1" name="Rectangle 4450">
                <a:extLst>
                  <a:ext uri="{FF2B5EF4-FFF2-40B4-BE49-F238E27FC236}">
                    <a16:creationId xmlns:a16="http://schemas.microsoft.com/office/drawing/2014/main" id="{99EAA09E-807B-4FA0-B1F6-158C64BC9DA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2" name="Rectangle 4451">
                <a:extLst>
                  <a:ext uri="{FF2B5EF4-FFF2-40B4-BE49-F238E27FC236}">
                    <a16:creationId xmlns:a16="http://schemas.microsoft.com/office/drawing/2014/main" id="{51053BA7-89D6-46FB-8980-E607E47CB7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3" name="Rectangle 4452">
                <a:extLst>
                  <a:ext uri="{FF2B5EF4-FFF2-40B4-BE49-F238E27FC236}">
                    <a16:creationId xmlns:a16="http://schemas.microsoft.com/office/drawing/2014/main" id="{FAE5D4A0-1796-447A-8EB4-E1DCD8A6BD6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4" name="Rectangle 4453">
                <a:extLst>
                  <a:ext uri="{FF2B5EF4-FFF2-40B4-BE49-F238E27FC236}">
                    <a16:creationId xmlns:a16="http://schemas.microsoft.com/office/drawing/2014/main" id="{88D5DD63-CD90-40FB-A3A5-451958ECF66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4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5" name="Rectangle 4454">
                <a:extLst>
                  <a:ext uri="{FF2B5EF4-FFF2-40B4-BE49-F238E27FC236}">
                    <a16:creationId xmlns:a16="http://schemas.microsoft.com/office/drawing/2014/main" id="{45D0FA83-9286-4FA6-AAE6-28D30802A6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6" name="Rectangle 4455">
                <a:extLst>
                  <a:ext uri="{FF2B5EF4-FFF2-40B4-BE49-F238E27FC236}">
                    <a16:creationId xmlns:a16="http://schemas.microsoft.com/office/drawing/2014/main" id="{1511DCEB-42A0-406E-8D95-348420DF82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7" name="Rectangle 4456">
                <a:extLst>
                  <a:ext uri="{FF2B5EF4-FFF2-40B4-BE49-F238E27FC236}">
                    <a16:creationId xmlns:a16="http://schemas.microsoft.com/office/drawing/2014/main" id="{97977680-C0A4-40B7-9D4D-A5A6686BD9B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8" name="Rectangle 4457">
                <a:extLst>
                  <a:ext uri="{FF2B5EF4-FFF2-40B4-BE49-F238E27FC236}">
                    <a16:creationId xmlns:a16="http://schemas.microsoft.com/office/drawing/2014/main" id="{811EEB48-2B60-4BB0-AF4C-B5183182F5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6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29" name="Rectangle 4458">
                <a:extLst>
                  <a:ext uri="{FF2B5EF4-FFF2-40B4-BE49-F238E27FC236}">
                    <a16:creationId xmlns:a16="http://schemas.microsoft.com/office/drawing/2014/main" id="{C85D456A-C33B-4CA4-8DE5-036B40BDAB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0" name="Rectangle 4459">
                <a:extLst>
                  <a:ext uri="{FF2B5EF4-FFF2-40B4-BE49-F238E27FC236}">
                    <a16:creationId xmlns:a16="http://schemas.microsoft.com/office/drawing/2014/main" id="{5CDC9BC4-03A3-4BDA-9487-76445A90D4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7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1" name="Rectangle 4460">
                <a:extLst>
                  <a:ext uri="{FF2B5EF4-FFF2-40B4-BE49-F238E27FC236}">
                    <a16:creationId xmlns:a16="http://schemas.microsoft.com/office/drawing/2014/main" id="{954BE0A9-0D0F-4958-A154-0ADB7395CE7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2" name="Rectangle 4461">
                <a:extLst>
                  <a:ext uri="{FF2B5EF4-FFF2-40B4-BE49-F238E27FC236}">
                    <a16:creationId xmlns:a16="http://schemas.microsoft.com/office/drawing/2014/main" id="{DCC47642-F2B6-439B-B782-15F4C99150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8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3" name="Rectangle 4462">
                <a:extLst>
                  <a:ext uri="{FF2B5EF4-FFF2-40B4-BE49-F238E27FC236}">
                    <a16:creationId xmlns:a16="http://schemas.microsoft.com/office/drawing/2014/main" id="{94A0FC26-1FD8-4C2D-A3D5-ED08E4D5ED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4" name="Rectangle 4463">
                <a:extLst>
                  <a:ext uri="{FF2B5EF4-FFF2-40B4-BE49-F238E27FC236}">
                    <a16:creationId xmlns:a16="http://schemas.microsoft.com/office/drawing/2014/main" id="{ED344A59-95E6-456F-A630-64927DAB0E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59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5" name="Rectangle 4464">
                <a:extLst>
                  <a:ext uri="{FF2B5EF4-FFF2-40B4-BE49-F238E27FC236}">
                    <a16:creationId xmlns:a16="http://schemas.microsoft.com/office/drawing/2014/main" id="{BEE925AD-7655-4447-B258-70261D9B94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6" name="Rectangle 4465">
                <a:extLst>
                  <a:ext uri="{FF2B5EF4-FFF2-40B4-BE49-F238E27FC236}">
                    <a16:creationId xmlns:a16="http://schemas.microsoft.com/office/drawing/2014/main" id="{FF61EB23-893A-4C58-94E0-FF34C913C1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0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7" name="Rectangle 4466">
                <a:extLst>
                  <a:ext uri="{FF2B5EF4-FFF2-40B4-BE49-F238E27FC236}">
                    <a16:creationId xmlns:a16="http://schemas.microsoft.com/office/drawing/2014/main" id="{C6C8EB3C-A35F-492C-8CA6-9D129592058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8" name="Rectangle 4467">
                <a:extLst>
                  <a:ext uri="{FF2B5EF4-FFF2-40B4-BE49-F238E27FC236}">
                    <a16:creationId xmlns:a16="http://schemas.microsoft.com/office/drawing/2014/main" id="{39162FA6-0EFC-4C35-9238-1D6693ADD45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1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39" name="Rectangle 4468">
                <a:extLst>
                  <a:ext uri="{FF2B5EF4-FFF2-40B4-BE49-F238E27FC236}">
                    <a16:creationId xmlns:a16="http://schemas.microsoft.com/office/drawing/2014/main" id="{4B60EFF0-8745-4D92-B074-174600C038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0" name="Rectangle 4469">
                <a:extLst>
                  <a:ext uri="{FF2B5EF4-FFF2-40B4-BE49-F238E27FC236}">
                    <a16:creationId xmlns:a16="http://schemas.microsoft.com/office/drawing/2014/main" id="{A2D0D2FD-CD68-4030-AE3B-B715746692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2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1" name="Rectangle 4470">
                <a:extLst>
                  <a:ext uri="{FF2B5EF4-FFF2-40B4-BE49-F238E27FC236}">
                    <a16:creationId xmlns:a16="http://schemas.microsoft.com/office/drawing/2014/main" id="{1346E6B6-D3CC-4FD1-A83B-66A5FA9FFD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2" name="Rectangle 4471">
                <a:extLst>
                  <a:ext uri="{FF2B5EF4-FFF2-40B4-BE49-F238E27FC236}">
                    <a16:creationId xmlns:a16="http://schemas.microsoft.com/office/drawing/2014/main" id="{BEFE7C28-2355-481C-894F-48E1785730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3" name="Rectangle 4472">
                <a:extLst>
                  <a:ext uri="{FF2B5EF4-FFF2-40B4-BE49-F238E27FC236}">
                    <a16:creationId xmlns:a16="http://schemas.microsoft.com/office/drawing/2014/main" id="{44C53F49-6A51-4D93-BAE3-03609866CF9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4" name="Rectangle 4473">
                <a:extLst>
                  <a:ext uri="{FF2B5EF4-FFF2-40B4-BE49-F238E27FC236}">
                    <a16:creationId xmlns:a16="http://schemas.microsoft.com/office/drawing/2014/main" id="{4C6F58F0-9F17-4995-BE43-8CBB65521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3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5" name="Rectangle 4474">
                <a:extLst>
                  <a:ext uri="{FF2B5EF4-FFF2-40B4-BE49-F238E27FC236}">
                    <a16:creationId xmlns:a16="http://schemas.microsoft.com/office/drawing/2014/main" id="{A6098C32-69B8-4D30-BF73-E0DF361E1B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6" name="Rectangle 4475">
                <a:extLst>
                  <a:ext uri="{FF2B5EF4-FFF2-40B4-BE49-F238E27FC236}">
                    <a16:creationId xmlns:a16="http://schemas.microsoft.com/office/drawing/2014/main" id="{9210181B-6FD0-477D-85EE-69F4DFDE8D9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7" name="Rectangle 4476">
                <a:extLst>
                  <a:ext uri="{FF2B5EF4-FFF2-40B4-BE49-F238E27FC236}">
                    <a16:creationId xmlns:a16="http://schemas.microsoft.com/office/drawing/2014/main" id="{A02366E6-4F54-402A-9CFC-005E3E2E98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8" name="Rectangle 4477">
                <a:extLst>
                  <a:ext uri="{FF2B5EF4-FFF2-40B4-BE49-F238E27FC236}">
                    <a16:creationId xmlns:a16="http://schemas.microsoft.com/office/drawing/2014/main" id="{55E0592E-1B37-477E-AD81-2D351179A1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5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49" name="Rectangle 4478">
                <a:extLst>
                  <a:ext uri="{FF2B5EF4-FFF2-40B4-BE49-F238E27FC236}">
                    <a16:creationId xmlns:a16="http://schemas.microsoft.com/office/drawing/2014/main" id="{6933DFA2-315D-4C2F-9211-73C73D2141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0" name="Rectangle 4479">
                <a:extLst>
                  <a:ext uri="{FF2B5EF4-FFF2-40B4-BE49-F238E27FC236}">
                    <a16:creationId xmlns:a16="http://schemas.microsoft.com/office/drawing/2014/main" id="{D2F4ABB4-076E-454A-A118-61DBCAD83F0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6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1" name="Rectangle 4480">
                <a:extLst>
                  <a:ext uri="{FF2B5EF4-FFF2-40B4-BE49-F238E27FC236}">
                    <a16:creationId xmlns:a16="http://schemas.microsoft.com/office/drawing/2014/main" id="{F5E5B274-41C0-4BB4-8BB1-D93012BC2C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2" name="Rectangle 4481">
                <a:extLst>
                  <a:ext uri="{FF2B5EF4-FFF2-40B4-BE49-F238E27FC236}">
                    <a16:creationId xmlns:a16="http://schemas.microsoft.com/office/drawing/2014/main" id="{1243E046-E85F-4660-AF28-784DF372174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7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3" name="Rectangle 4482">
                <a:extLst>
                  <a:ext uri="{FF2B5EF4-FFF2-40B4-BE49-F238E27FC236}">
                    <a16:creationId xmlns:a16="http://schemas.microsoft.com/office/drawing/2014/main" id="{8D9A5637-DFA6-484A-8A87-E02AC3E5A07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4" name="Rectangle 4483">
                <a:extLst>
                  <a:ext uri="{FF2B5EF4-FFF2-40B4-BE49-F238E27FC236}">
                    <a16:creationId xmlns:a16="http://schemas.microsoft.com/office/drawing/2014/main" id="{9268D588-5268-4B2D-926C-014326D70E7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8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5" name="Rectangle 4484">
                <a:extLst>
                  <a:ext uri="{FF2B5EF4-FFF2-40B4-BE49-F238E27FC236}">
                    <a16:creationId xmlns:a16="http://schemas.microsoft.com/office/drawing/2014/main" id="{29C573D5-81B5-4024-B4B9-52646E6DAB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6" name="Rectangle 4485">
                <a:extLst>
                  <a:ext uri="{FF2B5EF4-FFF2-40B4-BE49-F238E27FC236}">
                    <a16:creationId xmlns:a16="http://schemas.microsoft.com/office/drawing/2014/main" id="{1B32BD2E-AC1B-44AE-95F2-80496CD8F4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69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7" name="Rectangle 4486">
                <a:extLst>
                  <a:ext uri="{FF2B5EF4-FFF2-40B4-BE49-F238E27FC236}">
                    <a16:creationId xmlns:a16="http://schemas.microsoft.com/office/drawing/2014/main" id="{338B8BBD-33DF-440C-893C-9E0C0124AF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8" name="Rectangle 4487">
                <a:extLst>
                  <a:ext uri="{FF2B5EF4-FFF2-40B4-BE49-F238E27FC236}">
                    <a16:creationId xmlns:a16="http://schemas.microsoft.com/office/drawing/2014/main" id="{D0BF9843-1228-428E-B699-46BB6D8B233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0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59" name="Rectangle 4488">
                <a:extLst>
                  <a:ext uri="{FF2B5EF4-FFF2-40B4-BE49-F238E27FC236}">
                    <a16:creationId xmlns:a16="http://schemas.microsoft.com/office/drawing/2014/main" id="{169D7817-9168-4960-832C-62BC2284950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0" name="Rectangle 4489">
                <a:extLst>
                  <a:ext uri="{FF2B5EF4-FFF2-40B4-BE49-F238E27FC236}">
                    <a16:creationId xmlns:a16="http://schemas.microsoft.com/office/drawing/2014/main" id="{D8AF418B-D3D3-41BB-9D26-DBDD2F265C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1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1" name="Rectangle 4490">
                <a:extLst>
                  <a:ext uri="{FF2B5EF4-FFF2-40B4-BE49-F238E27FC236}">
                    <a16:creationId xmlns:a16="http://schemas.microsoft.com/office/drawing/2014/main" id="{FEBFF26A-A5C2-4343-B397-2FAB927A3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2" name="Rectangle 4491">
                <a:extLst>
                  <a:ext uri="{FF2B5EF4-FFF2-40B4-BE49-F238E27FC236}">
                    <a16:creationId xmlns:a16="http://schemas.microsoft.com/office/drawing/2014/main" id="{ACA927B9-4606-47D2-8D77-62AB27925E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3" name="Rectangle 4492">
                <a:extLst>
                  <a:ext uri="{FF2B5EF4-FFF2-40B4-BE49-F238E27FC236}">
                    <a16:creationId xmlns:a16="http://schemas.microsoft.com/office/drawing/2014/main" id="{1457594E-2FFE-446B-A034-C7CCF1B06F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4" name="Rectangle 4493">
                <a:extLst>
                  <a:ext uri="{FF2B5EF4-FFF2-40B4-BE49-F238E27FC236}">
                    <a16:creationId xmlns:a16="http://schemas.microsoft.com/office/drawing/2014/main" id="{9E0EC4B7-EA2A-4ADE-AAD0-941BA914FA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2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5" name="Rectangle 4494">
                <a:extLst>
                  <a:ext uri="{FF2B5EF4-FFF2-40B4-BE49-F238E27FC236}">
                    <a16:creationId xmlns:a16="http://schemas.microsoft.com/office/drawing/2014/main" id="{53670D13-C7E1-44E1-92FA-9854DD1D941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6" name="Rectangle 4495">
                <a:extLst>
                  <a:ext uri="{FF2B5EF4-FFF2-40B4-BE49-F238E27FC236}">
                    <a16:creationId xmlns:a16="http://schemas.microsoft.com/office/drawing/2014/main" id="{E09306A1-F6D5-41F3-9B79-9CD55E0D99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4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7" name="Rectangle 4496">
                <a:extLst>
                  <a:ext uri="{FF2B5EF4-FFF2-40B4-BE49-F238E27FC236}">
                    <a16:creationId xmlns:a16="http://schemas.microsoft.com/office/drawing/2014/main" id="{689A4A91-56CD-466A-B313-1320D757A6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8" name="Rectangle 4497">
                <a:extLst>
                  <a:ext uri="{FF2B5EF4-FFF2-40B4-BE49-F238E27FC236}">
                    <a16:creationId xmlns:a16="http://schemas.microsoft.com/office/drawing/2014/main" id="{89DD1CBF-B0DA-42E6-8C3F-CC147ED7B38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69" name="Rectangle 4498">
                <a:extLst>
                  <a:ext uri="{FF2B5EF4-FFF2-40B4-BE49-F238E27FC236}">
                    <a16:creationId xmlns:a16="http://schemas.microsoft.com/office/drawing/2014/main" id="{D659C597-5794-4108-A8A0-9C76BB741E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0" name="Rectangle 4499">
                <a:extLst>
                  <a:ext uri="{FF2B5EF4-FFF2-40B4-BE49-F238E27FC236}">
                    <a16:creationId xmlns:a16="http://schemas.microsoft.com/office/drawing/2014/main" id="{E4FB7F52-76DD-4F03-99B3-46DB60B34F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5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1" name="Rectangle 4500">
                <a:extLst>
                  <a:ext uri="{FF2B5EF4-FFF2-40B4-BE49-F238E27FC236}">
                    <a16:creationId xmlns:a16="http://schemas.microsoft.com/office/drawing/2014/main" id="{F72E814C-6EE7-4BA0-ACCA-CFA840617E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2" name="Rectangle 4501">
                <a:extLst>
                  <a:ext uri="{FF2B5EF4-FFF2-40B4-BE49-F238E27FC236}">
                    <a16:creationId xmlns:a16="http://schemas.microsoft.com/office/drawing/2014/main" id="{ED62191F-9A12-43D9-BF2A-BFDA4618420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3" name="Rectangle 4502">
                <a:extLst>
                  <a:ext uri="{FF2B5EF4-FFF2-40B4-BE49-F238E27FC236}">
                    <a16:creationId xmlns:a16="http://schemas.microsoft.com/office/drawing/2014/main" id="{A1CEF820-F866-47B8-B7ED-8C604E4B92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4" name="Rectangle 4503">
                <a:extLst>
                  <a:ext uri="{FF2B5EF4-FFF2-40B4-BE49-F238E27FC236}">
                    <a16:creationId xmlns:a16="http://schemas.microsoft.com/office/drawing/2014/main" id="{EB83082F-5E74-4936-9618-93156605D09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7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5" name="Rectangle 4504">
                <a:extLst>
                  <a:ext uri="{FF2B5EF4-FFF2-40B4-BE49-F238E27FC236}">
                    <a16:creationId xmlns:a16="http://schemas.microsoft.com/office/drawing/2014/main" id="{D77C4317-55AB-4FAB-9C79-97B55A1BBC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6" name="Rectangle 4505">
                <a:extLst>
                  <a:ext uri="{FF2B5EF4-FFF2-40B4-BE49-F238E27FC236}">
                    <a16:creationId xmlns:a16="http://schemas.microsoft.com/office/drawing/2014/main" id="{00E85DF5-2BA4-4ADE-9B24-B3B3D2D497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8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7" name="Rectangle 4506">
                <a:extLst>
                  <a:ext uri="{FF2B5EF4-FFF2-40B4-BE49-F238E27FC236}">
                    <a16:creationId xmlns:a16="http://schemas.microsoft.com/office/drawing/2014/main" id="{93E7C389-60D8-4A38-AE1F-E94DC82E62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8" name="Rectangle 4507">
                <a:extLst>
                  <a:ext uri="{FF2B5EF4-FFF2-40B4-BE49-F238E27FC236}">
                    <a16:creationId xmlns:a16="http://schemas.microsoft.com/office/drawing/2014/main" id="{6452440B-4C3C-40E9-ADD5-0A7D78A148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79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79" name="Rectangle 4508">
                <a:extLst>
                  <a:ext uri="{FF2B5EF4-FFF2-40B4-BE49-F238E27FC236}">
                    <a16:creationId xmlns:a16="http://schemas.microsoft.com/office/drawing/2014/main" id="{7CB4F5DD-7D8C-4715-8E23-85104EB2B1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0" name="Rectangle 4509">
                <a:extLst>
                  <a:ext uri="{FF2B5EF4-FFF2-40B4-BE49-F238E27FC236}">
                    <a16:creationId xmlns:a16="http://schemas.microsoft.com/office/drawing/2014/main" id="{0136EA1F-0FD9-4478-9B77-D8DE480AE5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0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1" name="Rectangle 4510">
                <a:extLst>
                  <a:ext uri="{FF2B5EF4-FFF2-40B4-BE49-F238E27FC236}">
                    <a16:creationId xmlns:a16="http://schemas.microsoft.com/office/drawing/2014/main" id="{92BB0BF9-A03F-41D6-9D21-08D610DEBF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2" name="Rectangle 4511">
                <a:extLst>
                  <a:ext uri="{FF2B5EF4-FFF2-40B4-BE49-F238E27FC236}">
                    <a16:creationId xmlns:a16="http://schemas.microsoft.com/office/drawing/2014/main" id="{EDF5D683-67D6-476B-9F42-67F7DBC5D0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1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3" name="Rectangle 4512">
                <a:extLst>
                  <a:ext uri="{FF2B5EF4-FFF2-40B4-BE49-F238E27FC236}">
                    <a16:creationId xmlns:a16="http://schemas.microsoft.com/office/drawing/2014/main" id="{5E125ADC-C3C5-423E-9A14-285F1CDE1A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4" name="Rectangle 4513">
                <a:extLst>
                  <a:ext uri="{FF2B5EF4-FFF2-40B4-BE49-F238E27FC236}">
                    <a16:creationId xmlns:a16="http://schemas.microsoft.com/office/drawing/2014/main" id="{71AD03C2-D1BE-4EBA-B23D-876EFC73054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2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5" name="Rectangle 4514">
                <a:extLst>
                  <a:ext uri="{FF2B5EF4-FFF2-40B4-BE49-F238E27FC236}">
                    <a16:creationId xmlns:a16="http://schemas.microsoft.com/office/drawing/2014/main" id="{A8B2FA50-E4CB-4ADA-AC7F-53898CB2DE9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6" name="Rectangle 4515">
                <a:extLst>
                  <a:ext uri="{FF2B5EF4-FFF2-40B4-BE49-F238E27FC236}">
                    <a16:creationId xmlns:a16="http://schemas.microsoft.com/office/drawing/2014/main" id="{BC6CCD25-FAF8-45A2-9071-A38E194711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3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7" name="Rectangle 4516">
                <a:extLst>
                  <a:ext uri="{FF2B5EF4-FFF2-40B4-BE49-F238E27FC236}">
                    <a16:creationId xmlns:a16="http://schemas.microsoft.com/office/drawing/2014/main" id="{4C00DAE0-F472-4ED2-BD5A-F4F75007C6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8" name="Rectangle 4517">
                <a:extLst>
                  <a:ext uri="{FF2B5EF4-FFF2-40B4-BE49-F238E27FC236}">
                    <a16:creationId xmlns:a16="http://schemas.microsoft.com/office/drawing/2014/main" id="{57293D1E-CBC8-4210-8201-4A7EF47E0D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89" name="Rectangle 4518">
                <a:extLst>
                  <a:ext uri="{FF2B5EF4-FFF2-40B4-BE49-F238E27FC236}">
                    <a16:creationId xmlns:a16="http://schemas.microsoft.com/office/drawing/2014/main" id="{81551A4D-72B9-4A7D-9BC5-B352DCE4AD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0" name="Rectangle 4519">
                <a:extLst>
                  <a:ext uri="{FF2B5EF4-FFF2-40B4-BE49-F238E27FC236}">
                    <a16:creationId xmlns:a16="http://schemas.microsoft.com/office/drawing/2014/main" id="{AF1860FB-8F56-45D2-A79D-CB6A427CD15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4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1" name="Rectangle 4520">
                <a:extLst>
                  <a:ext uri="{FF2B5EF4-FFF2-40B4-BE49-F238E27FC236}">
                    <a16:creationId xmlns:a16="http://schemas.microsoft.com/office/drawing/2014/main" id="{A52F27AF-6037-4244-9B19-6256E8CC78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2" name="Rectangle 4521">
                <a:extLst>
                  <a:ext uri="{FF2B5EF4-FFF2-40B4-BE49-F238E27FC236}">
                    <a16:creationId xmlns:a16="http://schemas.microsoft.com/office/drawing/2014/main" id="{F9711660-37BA-4C46-A1FF-5471C9CD0D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3" name="Rectangle 4522">
                <a:extLst>
                  <a:ext uri="{FF2B5EF4-FFF2-40B4-BE49-F238E27FC236}">
                    <a16:creationId xmlns:a16="http://schemas.microsoft.com/office/drawing/2014/main" id="{F2976FD9-7721-4038-80E2-82AA3C2789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4" name="Rectangle 4523">
                <a:extLst>
                  <a:ext uri="{FF2B5EF4-FFF2-40B4-BE49-F238E27FC236}">
                    <a16:creationId xmlns:a16="http://schemas.microsoft.com/office/drawing/2014/main" id="{736BF6CB-2DEC-4269-A6A7-FD472979ED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6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5" name="Rectangle 4524">
                <a:extLst>
                  <a:ext uri="{FF2B5EF4-FFF2-40B4-BE49-F238E27FC236}">
                    <a16:creationId xmlns:a16="http://schemas.microsoft.com/office/drawing/2014/main" id="{B5A44FBF-9B8F-4B9F-99AF-D6E8AB46BC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6" name="Rectangle 4525">
                <a:extLst>
                  <a:ext uri="{FF2B5EF4-FFF2-40B4-BE49-F238E27FC236}">
                    <a16:creationId xmlns:a16="http://schemas.microsoft.com/office/drawing/2014/main" id="{C19878E3-A5A4-4033-A12A-DCCCFDF78FA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7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7" name="Rectangle 4526">
                <a:extLst>
                  <a:ext uri="{FF2B5EF4-FFF2-40B4-BE49-F238E27FC236}">
                    <a16:creationId xmlns:a16="http://schemas.microsoft.com/office/drawing/2014/main" id="{4D06ADD2-0477-40D2-989C-93CEC1CAA86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8" name="Rectangle 4527">
                <a:extLst>
                  <a:ext uri="{FF2B5EF4-FFF2-40B4-BE49-F238E27FC236}">
                    <a16:creationId xmlns:a16="http://schemas.microsoft.com/office/drawing/2014/main" id="{5AF21E7E-6A98-40A5-8B3B-710AA82070F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8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199" name="Rectangle 4528">
                <a:extLst>
                  <a:ext uri="{FF2B5EF4-FFF2-40B4-BE49-F238E27FC236}">
                    <a16:creationId xmlns:a16="http://schemas.microsoft.com/office/drawing/2014/main" id="{2F540738-6887-4492-A493-9B6E404353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0" name="Rectangle 4529">
                <a:extLst>
                  <a:ext uri="{FF2B5EF4-FFF2-40B4-BE49-F238E27FC236}">
                    <a16:creationId xmlns:a16="http://schemas.microsoft.com/office/drawing/2014/main" id="{54098867-D9C5-4CAE-BB08-F2DADDE2C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89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1" name="Rectangle 4530">
                <a:extLst>
                  <a:ext uri="{FF2B5EF4-FFF2-40B4-BE49-F238E27FC236}">
                    <a16:creationId xmlns:a16="http://schemas.microsoft.com/office/drawing/2014/main" id="{6FDABC66-56D6-4754-B81E-9296CBD7FF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2" name="Rectangle 4531">
                <a:extLst>
                  <a:ext uri="{FF2B5EF4-FFF2-40B4-BE49-F238E27FC236}">
                    <a16:creationId xmlns:a16="http://schemas.microsoft.com/office/drawing/2014/main" id="{3090C4D0-A829-4CF5-963B-BE8B818EC0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0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3" name="Rectangle 4532">
                <a:extLst>
                  <a:ext uri="{FF2B5EF4-FFF2-40B4-BE49-F238E27FC236}">
                    <a16:creationId xmlns:a16="http://schemas.microsoft.com/office/drawing/2014/main" id="{ED1BBDAC-D1AA-4026-AF11-242152052C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4" name="Rectangle 4533">
                <a:extLst>
                  <a:ext uri="{FF2B5EF4-FFF2-40B4-BE49-F238E27FC236}">
                    <a16:creationId xmlns:a16="http://schemas.microsoft.com/office/drawing/2014/main" id="{CD213BEC-E32B-4698-BC3F-93475A354B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1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5" name="Rectangle 4534">
                <a:extLst>
                  <a:ext uri="{FF2B5EF4-FFF2-40B4-BE49-F238E27FC236}">
                    <a16:creationId xmlns:a16="http://schemas.microsoft.com/office/drawing/2014/main" id="{19DD8E0E-57AA-4149-9912-B3AB92C9BF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6" name="Rectangle 4535">
                <a:extLst>
                  <a:ext uri="{FF2B5EF4-FFF2-40B4-BE49-F238E27FC236}">
                    <a16:creationId xmlns:a16="http://schemas.microsoft.com/office/drawing/2014/main" id="{0ADAE31C-DC1E-434F-9DD1-0E855A8CC7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2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7" name="Rectangle 4536">
                <a:extLst>
                  <a:ext uri="{FF2B5EF4-FFF2-40B4-BE49-F238E27FC236}">
                    <a16:creationId xmlns:a16="http://schemas.microsoft.com/office/drawing/2014/main" id="{77FB4DF9-8385-4323-8531-A7B442F3A6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8" name="Rectangle 4537">
                <a:extLst>
                  <a:ext uri="{FF2B5EF4-FFF2-40B4-BE49-F238E27FC236}">
                    <a16:creationId xmlns:a16="http://schemas.microsoft.com/office/drawing/2014/main" id="{F3C72DB0-2185-4A1A-BC46-B74B7CDDF5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09" name="Rectangle 4538">
                <a:extLst>
                  <a:ext uri="{FF2B5EF4-FFF2-40B4-BE49-F238E27FC236}">
                    <a16:creationId xmlns:a16="http://schemas.microsoft.com/office/drawing/2014/main" id="{C4A519F1-0B86-4D96-A6F3-D8D0D952BCF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0" name="Rectangle 4539">
                <a:extLst>
                  <a:ext uri="{FF2B5EF4-FFF2-40B4-BE49-F238E27FC236}">
                    <a16:creationId xmlns:a16="http://schemas.microsoft.com/office/drawing/2014/main" id="{25F05EF2-4EF6-44F3-8D0D-C7EC265103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3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1" name="Rectangle 4540">
                <a:extLst>
                  <a:ext uri="{FF2B5EF4-FFF2-40B4-BE49-F238E27FC236}">
                    <a16:creationId xmlns:a16="http://schemas.microsoft.com/office/drawing/2014/main" id="{B59EF095-4E59-4FD6-B308-934D199A68E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2" name="Rectangle 4541">
                <a:extLst>
                  <a:ext uri="{FF2B5EF4-FFF2-40B4-BE49-F238E27FC236}">
                    <a16:creationId xmlns:a16="http://schemas.microsoft.com/office/drawing/2014/main" id="{D1BAD55B-7FE9-4827-926D-AB6FB23D3B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3" name="Rectangle 4542">
                <a:extLst>
                  <a:ext uri="{FF2B5EF4-FFF2-40B4-BE49-F238E27FC236}">
                    <a16:creationId xmlns:a16="http://schemas.microsoft.com/office/drawing/2014/main" id="{1600C423-F66D-4B42-866D-107ADA2CBC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4" name="Rectangle 4543">
                <a:extLst>
                  <a:ext uri="{FF2B5EF4-FFF2-40B4-BE49-F238E27FC236}">
                    <a16:creationId xmlns:a16="http://schemas.microsoft.com/office/drawing/2014/main" id="{229A5CAB-A53E-4F26-95EE-1E422CB221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5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5" name="Rectangle 4544">
                <a:extLst>
                  <a:ext uri="{FF2B5EF4-FFF2-40B4-BE49-F238E27FC236}">
                    <a16:creationId xmlns:a16="http://schemas.microsoft.com/office/drawing/2014/main" id="{28A2A14E-61AD-4DC0-A9E9-5BA9D2E13B3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6" name="Rectangle 4545">
                <a:extLst>
                  <a:ext uri="{FF2B5EF4-FFF2-40B4-BE49-F238E27FC236}">
                    <a16:creationId xmlns:a16="http://schemas.microsoft.com/office/drawing/2014/main" id="{81D5438F-B211-430B-A756-7C3A14BF50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6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7" name="Rectangle 4546">
                <a:extLst>
                  <a:ext uri="{FF2B5EF4-FFF2-40B4-BE49-F238E27FC236}">
                    <a16:creationId xmlns:a16="http://schemas.microsoft.com/office/drawing/2014/main" id="{FBA37416-CFBB-4DF4-8DE4-1C16A7748EE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8" name="Rectangle 4547">
                <a:extLst>
                  <a:ext uri="{FF2B5EF4-FFF2-40B4-BE49-F238E27FC236}">
                    <a16:creationId xmlns:a16="http://schemas.microsoft.com/office/drawing/2014/main" id="{3A1FFD7C-D4B9-4F68-B397-2889557A1F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7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19" name="Rectangle 4548">
                <a:extLst>
                  <a:ext uri="{FF2B5EF4-FFF2-40B4-BE49-F238E27FC236}">
                    <a16:creationId xmlns:a16="http://schemas.microsoft.com/office/drawing/2014/main" id="{9069DCD4-D56B-4C85-A45B-B4B7BD53EA3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0" name="Rectangle 4549">
                <a:extLst>
                  <a:ext uri="{FF2B5EF4-FFF2-40B4-BE49-F238E27FC236}">
                    <a16:creationId xmlns:a16="http://schemas.microsoft.com/office/drawing/2014/main" id="{EE76A431-561C-4D06-A7F3-A616C6C1E04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8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1" name="Rectangle 4550">
                <a:extLst>
                  <a:ext uri="{FF2B5EF4-FFF2-40B4-BE49-F238E27FC236}">
                    <a16:creationId xmlns:a16="http://schemas.microsoft.com/office/drawing/2014/main" id="{892DD0E3-28A2-4471-AC7F-A1917C747BC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2" name="Rectangle 4551">
                <a:extLst>
                  <a:ext uri="{FF2B5EF4-FFF2-40B4-BE49-F238E27FC236}">
                    <a16:creationId xmlns:a16="http://schemas.microsoft.com/office/drawing/2014/main" id="{6A6CD0CB-5B0F-4EB5-8221-2E50A085C6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99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3" name="Rectangle 4552">
                <a:extLst>
                  <a:ext uri="{FF2B5EF4-FFF2-40B4-BE49-F238E27FC236}">
                    <a16:creationId xmlns:a16="http://schemas.microsoft.com/office/drawing/2014/main" id="{B85C6D90-3339-4407-B0BD-53CAC60328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4" name="Rectangle 4553">
                <a:extLst>
                  <a:ext uri="{FF2B5EF4-FFF2-40B4-BE49-F238E27FC236}">
                    <a16:creationId xmlns:a16="http://schemas.microsoft.com/office/drawing/2014/main" id="{AEE9B590-853F-4769-AC83-C763F3F02D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0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5" name="Rectangle 4554">
                <a:extLst>
                  <a:ext uri="{FF2B5EF4-FFF2-40B4-BE49-F238E27FC236}">
                    <a16:creationId xmlns:a16="http://schemas.microsoft.com/office/drawing/2014/main" id="{BF998CA6-A3AA-4DA3-84D1-7DC6C8D3D5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6" name="Rectangle 4555">
                <a:extLst>
                  <a:ext uri="{FF2B5EF4-FFF2-40B4-BE49-F238E27FC236}">
                    <a16:creationId xmlns:a16="http://schemas.microsoft.com/office/drawing/2014/main" id="{8700BF6C-0B33-4419-B9D7-C7503C1EAC6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1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7" name="Rectangle 4556">
                <a:extLst>
                  <a:ext uri="{FF2B5EF4-FFF2-40B4-BE49-F238E27FC236}">
                    <a16:creationId xmlns:a16="http://schemas.microsoft.com/office/drawing/2014/main" id="{EBEDB18E-1AB6-4BAB-AA0B-09CA065B8B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8" name="Rectangle 4557">
                <a:extLst>
                  <a:ext uri="{FF2B5EF4-FFF2-40B4-BE49-F238E27FC236}">
                    <a16:creationId xmlns:a16="http://schemas.microsoft.com/office/drawing/2014/main" id="{264CA4BE-BC08-4121-B2B4-4849426C5E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29" name="Rectangle 4558">
                <a:extLst>
                  <a:ext uri="{FF2B5EF4-FFF2-40B4-BE49-F238E27FC236}">
                    <a16:creationId xmlns:a16="http://schemas.microsoft.com/office/drawing/2014/main" id="{6E344CAB-24DE-4143-B24E-2574D2FFD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0" name="Rectangle 4559">
                <a:extLst>
                  <a:ext uri="{FF2B5EF4-FFF2-40B4-BE49-F238E27FC236}">
                    <a16:creationId xmlns:a16="http://schemas.microsoft.com/office/drawing/2014/main" id="{5D146BAF-580A-4440-B707-83F8BC0690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2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1" name="Rectangle 4560">
                <a:extLst>
                  <a:ext uri="{FF2B5EF4-FFF2-40B4-BE49-F238E27FC236}">
                    <a16:creationId xmlns:a16="http://schemas.microsoft.com/office/drawing/2014/main" id="{BBD90F98-DB60-49FB-B933-90C1799153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2" name="Rectangle 4561">
                <a:extLst>
                  <a:ext uri="{FF2B5EF4-FFF2-40B4-BE49-F238E27FC236}">
                    <a16:creationId xmlns:a16="http://schemas.microsoft.com/office/drawing/2014/main" id="{0DC34715-1DE5-47DB-AAC6-CB2BC3C70E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3" name="Rectangle 4562">
                <a:extLst>
                  <a:ext uri="{FF2B5EF4-FFF2-40B4-BE49-F238E27FC236}">
                    <a16:creationId xmlns:a16="http://schemas.microsoft.com/office/drawing/2014/main" id="{AE412702-57CA-4D9C-BBC6-AAFB9B569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4" name="Rectangle 4563">
                <a:extLst>
                  <a:ext uri="{FF2B5EF4-FFF2-40B4-BE49-F238E27FC236}">
                    <a16:creationId xmlns:a16="http://schemas.microsoft.com/office/drawing/2014/main" id="{20A474CE-23A1-40F9-A01B-D5DAD934999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4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5" name="Rectangle 4564">
                <a:extLst>
                  <a:ext uri="{FF2B5EF4-FFF2-40B4-BE49-F238E27FC236}">
                    <a16:creationId xmlns:a16="http://schemas.microsoft.com/office/drawing/2014/main" id="{8D7B467C-EC30-43ED-834A-D251504AFD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6" name="Rectangle 4565">
                <a:extLst>
                  <a:ext uri="{FF2B5EF4-FFF2-40B4-BE49-F238E27FC236}">
                    <a16:creationId xmlns:a16="http://schemas.microsoft.com/office/drawing/2014/main" id="{E04A8700-4FA6-4B09-9F35-EC04050759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5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7" name="Rectangle 4566">
                <a:extLst>
                  <a:ext uri="{FF2B5EF4-FFF2-40B4-BE49-F238E27FC236}">
                    <a16:creationId xmlns:a16="http://schemas.microsoft.com/office/drawing/2014/main" id="{56B70364-20C8-4900-A45F-0CD4A64348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8" name="Rectangle 4567">
                <a:extLst>
                  <a:ext uri="{FF2B5EF4-FFF2-40B4-BE49-F238E27FC236}">
                    <a16:creationId xmlns:a16="http://schemas.microsoft.com/office/drawing/2014/main" id="{914FA7B6-D3ED-4E39-AFB7-0BC9155BA8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6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239" name="Rectangle 4568">
                <a:extLst>
                  <a:ext uri="{FF2B5EF4-FFF2-40B4-BE49-F238E27FC236}">
                    <a16:creationId xmlns:a16="http://schemas.microsoft.com/office/drawing/2014/main" id="{8E8EEAB4-8CB4-46F3-B93E-C0C5A5058EA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grpSp>
          <p:nvGrpSpPr>
            <p:cNvPr id="2642" name="Group 4770">
              <a:extLst>
                <a:ext uri="{FF2B5EF4-FFF2-40B4-BE49-F238E27FC236}">
                  <a16:creationId xmlns:a16="http://schemas.microsoft.com/office/drawing/2014/main" id="{3905F23C-0C85-4C9F-ADB4-C122C967E5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76" y="2252"/>
              <a:ext cx="913" cy="91"/>
              <a:chOff x="3076" y="2252"/>
              <a:chExt cx="913" cy="91"/>
            </a:xfrm>
          </p:grpSpPr>
          <p:sp>
            <p:nvSpPr>
              <p:cNvPr id="2840" name="Rectangle 4570">
                <a:extLst>
                  <a:ext uri="{FF2B5EF4-FFF2-40B4-BE49-F238E27FC236}">
                    <a16:creationId xmlns:a16="http://schemas.microsoft.com/office/drawing/2014/main" id="{0167CC69-68EE-469B-971E-37C63487E2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7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1" name="Rectangle 4571">
                <a:extLst>
                  <a:ext uri="{FF2B5EF4-FFF2-40B4-BE49-F238E27FC236}">
                    <a16:creationId xmlns:a16="http://schemas.microsoft.com/office/drawing/2014/main" id="{91039056-2B41-478B-8FC3-B465F4950B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2" name="Rectangle 4572">
                <a:extLst>
                  <a:ext uri="{FF2B5EF4-FFF2-40B4-BE49-F238E27FC236}">
                    <a16:creationId xmlns:a16="http://schemas.microsoft.com/office/drawing/2014/main" id="{436A04A5-0465-42C5-B798-E836CEE1CC1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8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3" name="Rectangle 4573">
                <a:extLst>
                  <a:ext uri="{FF2B5EF4-FFF2-40B4-BE49-F238E27FC236}">
                    <a16:creationId xmlns:a16="http://schemas.microsoft.com/office/drawing/2014/main" id="{E786ED8E-B1AB-4C4D-BA27-36E22FE36DE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4" name="Rectangle 4574">
                <a:extLst>
                  <a:ext uri="{FF2B5EF4-FFF2-40B4-BE49-F238E27FC236}">
                    <a16:creationId xmlns:a16="http://schemas.microsoft.com/office/drawing/2014/main" id="{59A0997A-70A2-454A-AAD2-9885CC3A8B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09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5" name="Rectangle 4575">
                <a:extLst>
                  <a:ext uri="{FF2B5EF4-FFF2-40B4-BE49-F238E27FC236}">
                    <a16:creationId xmlns:a16="http://schemas.microsoft.com/office/drawing/2014/main" id="{53026222-B440-4FFC-A7A9-0F13C4BFB74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6" name="Rectangle 4576">
                <a:extLst>
                  <a:ext uri="{FF2B5EF4-FFF2-40B4-BE49-F238E27FC236}">
                    <a16:creationId xmlns:a16="http://schemas.microsoft.com/office/drawing/2014/main" id="{E84F653F-9F45-4F4A-B930-1A64ECDB618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0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7" name="Rectangle 4577">
                <a:extLst>
                  <a:ext uri="{FF2B5EF4-FFF2-40B4-BE49-F238E27FC236}">
                    <a16:creationId xmlns:a16="http://schemas.microsoft.com/office/drawing/2014/main" id="{1233FD7A-DE7C-4CD3-B4B6-4487E12ECDC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8" name="Rectangle 4578">
                <a:extLst>
                  <a:ext uri="{FF2B5EF4-FFF2-40B4-BE49-F238E27FC236}">
                    <a16:creationId xmlns:a16="http://schemas.microsoft.com/office/drawing/2014/main" id="{8296FDD1-11CF-4FDA-8221-C75BA2A5AD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49" name="Rectangle 4579">
                <a:extLst>
                  <a:ext uri="{FF2B5EF4-FFF2-40B4-BE49-F238E27FC236}">
                    <a16:creationId xmlns:a16="http://schemas.microsoft.com/office/drawing/2014/main" id="{7D87AFB3-31C6-4BBF-B42B-D8064ADE1A0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0" name="Rectangle 4580">
                <a:extLst>
                  <a:ext uri="{FF2B5EF4-FFF2-40B4-BE49-F238E27FC236}">
                    <a16:creationId xmlns:a16="http://schemas.microsoft.com/office/drawing/2014/main" id="{F6D03B06-0177-45EA-8348-7AB65C5156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1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1" name="Rectangle 4581">
                <a:extLst>
                  <a:ext uri="{FF2B5EF4-FFF2-40B4-BE49-F238E27FC236}">
                    <a16:creationId xmlns:a16="http://schemas.microsoft.com/office/drawing/2014/main" id="{0FFFC3AA-3124-46A5-9582-7FD66758DE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2" name="Rectangle 4582">
                <a:extLst>
                  <a:ext uri="{FF2B5EF4-FFF2-40B4-BE49-F238E27FC236}">
                    <a16:creationId xmlns:a16="http://schemas.microsoft.com/office/drawing/2014/main" id="{4A6764F3-E7DD-4908-83D4-E1815EA6125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3" name="Rectangle 4583">
                <a:extLst>
                  <a:ext uri="{FF2B5EF4-FFF2-40B4-BE49-F238E27FC236}">
                    <a16:creationId xmlns:a16="http://schemas.microsoft.com/office/drawing/2014/main" id="{3F0359BD-5EE1-4F57-BAA2-75DDCAFB8C3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4" name="Rectangle 4584">
                <a:extLst>
                  <a:ext uri="{FF2B5EF4-FFF2-40B4-BE49-F238E27FC236}">
                    <a16:creationId xmlns:a16="http://schemas.microsoft.com/office/drawing/2014/main" id="{2F3C194B-49A0-485B-A9A3-4FAD480C80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3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5" name="Rectangle 4585">
                <a:extLst>
                  <a:ext uri="{FF2B5EF4-FFF2-40B4-BE49-F238E27FC236}">
                    <a16:creationId xmlns:a16="http://schemas.microsoft.com/office/drawing/2014/main" id="{3032BA91-E544-4723-A316-549D21B08A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6" name="Rectangle 4586">
                <a:extLst>
                  <a:ext uri="{FF2B5EF4-FFF2-40B4-BE49-F238E27FC236}">
                    <a16:creationId xmlns:a16="http://schemas.microsoft.com/office/drawing/2014/main" id="{63619AD7-7BBA-4E40-92F3-E597E5DF4A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4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7" name="Rectangle 4587">
                <a:extLst>
                  <a:ext uri="{FF2B5EF4-FFF2-40B4-BE49-F238E27FC236}">
                    <a16:creationId xmlns:a16="http://schemas.microsoft.com/office/drawing/2014/main" id="{AACA63C3-B734-4DAD-8132-E9D177D105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8" name="Rectangle 4588">
                <a:extLst>
                  <a:ext uri="{FF2B5EF4-FFF2-40B4-BE49-F238E27FC236}">
                    <a16:creationId xmlns:a16="http://schemas.microsoft.com/office/drawing/2014/main" id="{31987E22-5B62-42B0-987B-9EE0400495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5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59" name="Rectangle 4589">
                <a:extLst>
                  <a:ext uri="{FF2B5EF4-FFF2-40B4-BE49-F238E27FC236}">
                    <a16:creationId xmlns:a16="http://schemas.microsoft.com/office/drawing/2014/main" id="{C5F434D3-D9D9-48D1-9DB4-C725EB3F7F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0" name="Rectangle 4590">
                <a:extLst>
                  <a:ext uri="{FF2B5EF4-FFF2-40B4-BE49-F238E27FC236}">
                    <a16:creationId xmlns:a16="http://schemas.microsoft.com/office/drawing/2014/main" id="{663CF2C6-C662-4D62-8075-C972ADDECC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6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1" name="Rectangle 4591">
                <a:extLst>
                  <a:ext uri="{FF2B5EF4-FFF2-40B4-BE49-F238E27FC236}">
                    <a16:creationId xmlns:a16="http://schemas.microsoft.com/office/drawing/2014/main" id="{D8A1A6D6-FA0E-4217-B3D6-28207B761D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2" name="Rectangle 4592">
                <a:extLst>
                  <a:ext uri="{FF2B5EF4-FFF2-40B4-BE49-F238E27FC236}">
                    <a16:creationId xmlns:a16="http://schemas.microsoft.com/office/drawing/2014/main" id="{04736850-F904-4EEA-AA31-88865E0524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7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3" name="Rectangle 4593">
                <a:extLst>
                  <a:ext uri="{FF2B5EF4-FFF2-40B4-BE49-F238E27FC236}">
                    <a16:creationId xmlns:a16="http://schemas.microsoft.com/office/drawing/2014/main" id="{BCEA058B-E289-4B96-B995-A021E9FF98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4" name="Rectangle 4594">
                <a:extLst>
                  <a:ext uri="{FF2B5EF4-FFF2-40B4-BE49-F238E27FC236}">
                    <a16:creationId xmlns:a16="http://schemas.microsoft.com/office/drawing/2014/main" id="{50D011D6-A1ED-42FC-A56E-E1FBE0CE97D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5" name="Rectangle 4595">
                <a:extLst>
                  <a:ext uri="{FF2B5EF4-FFF2-40B4-BE49-F238E27FC236}">
                    <a16:creationId xmlns:a16="http://schemas.microsoft.com/office/drawing/2014/main" id="{EA4E6F0B-A312-46BC-9DE4-6C1AB2BB91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6" name="Rectangle 4596">
                <a:extLst>
                  <a:ext uri="{FF2B5EF4-FFF2-40B4-BE49-F238E27FC236}">
                    <a16:creationId xmlns:a16="http://schemas.microsoft.com/office/drawing/2014/main" id="{4140270C-EF6A-44DD-A837-A1326DACF6B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1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7" name="Rectangle 4597">
                <a:extLst>
                  <a:ext uri="{FF2B5EF4-FFF2-40B4-BE49-F238E27FC236}">
                    <a16:creationId xmlns:a16="http://schemas.microsoft.com/office/drawing/2014/main" id="{6E42694B-BCD3-4F08-BB32-C0F3B23125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8" name="Rectangle 4598">
                <a:extLst>
                  <a:ext uri="{FF2B5EF4-FFF2-40B4-BE49-F238E27FC236}">
                    <a16:creationId xmlns:a16="http://schemas.microsoft.com/office/drawing/2014/main" id="{64B59A94-F0B9-4425-ABFB-6A0B8EC466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69" name="Rectangle 4599">
                <a:extLst>
                  <a:ext uri="{FF2B5EF4-FFF2-40B4-BE49-F238E27FC236}">
                    <a16:creationId xmlns:a16="http://schemas.microsoft.com/office/drawing/2014/main" id="{CB3756EF-BA40-4960-B341-FAD9FF86B1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0" name="Rectangle 4600">
                <a:extLst>
                  <a:ext uri="{FF2B5EF4-FFF2-40B4-BE49-F238E27FC236}">
                    <a16:creationId xmlns:a16="http://schemas.microsoft.com/office/drawing/2014/main" id="{1E233BB7-A79F-4345-B344-D259CCA5B40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1" name="Rectangle 4601">
                <a:extLst>
                  <a:ext uri="{FF2B5EF4-FFF2-40B4-BE49-F238E27FC236}">
                    <a16:creationId xmlns:a16="http://schemas.microsoft.com/office/drawing/2014/main" id="{F573E5CE-A048-4F32-84F0-60744FA6F31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2" name="Rectangle 4602">
                <a:extLst>
                  <a:ext uri="{FF2B5EF4-FFF2-40B4-BE49-F238E27FC236}">
                    <a16:creationId xmlns:a16="http://schemas.microsoft.com/office/drawing/2014/main" id="{E3D4BF60-04C9-4077-9EA4-EEF1CE6329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3" name="Rectangle 4603">
                <a:extLst>
                  <a:ext uri="{FF2B5EF4-FFF2-40B4-BE49-F238E27FC236}">
                    <a16:creationId xmlns:a16="http://schemas.microsoft.com/office/drawing/2014/main" id="{FF1EE7C1-E561-462C-8A7A-EA45AF64EA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4" name="Rectangle 4604">
                <a:extLst>
                  <a:ext uri="{FF2B5EF4-FFF2-40B4-BE49-F238E27FC236}">
                    <a16:creationId xmlns:a16="http://schemas.microsoft.com/office/drawing/2014/main" id="{7B1FE6C5-45AB-47FC-995F-A8AB157A449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5" name="Rectangle 4605">
                <a:extLst>
                  <a:ext uri="{FF2B5EF4-FFF2-40B4-BE49-F238E27FC236}">
                    <a16:creationId xmlns:a16="http://schemas.microsoft.com/office/drawing/2014/main" id="{04ED9B29-F6B5-43B7-823E-97C451011AC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6" name="Rectangle 4606">
                <a:extLst>
                  <a:ext uri="{FF2B5EF4-FFF2-40B4-BE49-F238E27FC236}">
                    <a16:creationId xmlns:a16="http://schemas.microsoft.com/office/drawing/2014/main" id="{09256CA8-58E7-4AA2-9B63-11EC53594F1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7" name="Rectangle 4607">
                <a:extLst>
                  <a:ext uri="{FF2B5EF4-FFF2-40B4-BE49-F238E27FC236}">
                    <a16:creationId xmlns:a16="http://schemas.microsoft.com/office/drawing/2014/main" id="{0EAC7914-9078-403C-9A67-4D1C1197A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8" name="Rectangle 4608">
                <a:extLst>
                  <a:ext uri="{FF2B5EF4-FFF2-40B4-BE49-F238E27FC236}">
                    <a16:creationId xmlns:a16="http://schemas.microsoft.com/office/drawing/2014/main" id="{453099C3-942C-46E5-943E-5AEA68EBA02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79" name="Rectangle 4609">
                <a:extLst>
                  <a:ext uri="{FF2B5EF4-FFF2-40B4-BE49-F238E27FC236}">
                    <a16:creationId xmlns:a16="http://schemas.microsoft.com/office/drawing/2014/main" id="{9DA7316C-10C1-4D29-8F25-B7294CE351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0" name="Rectangle 4610">
                <a:extLst>
                  <a:ext uri="{FF2B5EF4-FFF2-40B4-BE49-F238E27FC236}">
                    <a16:creationId xmlns:a16="http://schemas.microsoft.com/office/drawing/2014/main" id="{F1B04DDE-F7DB-4B66-8135-EE2AA9BA8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1" name="Rectangle 4611">
                <a:extLst>
                  <a:ext uri="{FF2B5EF4-FFF2-40B4-BE49-F238E27FC236}">
                    <a16:creationId xmlns:a16="http://schemas.microsoft.com/office/drawing/2014/main" id="{34745C49-E14E-4AFB-AC7B-5307800F4C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2" name="Rectangle 4612">
                <a:extLst>
                  <a:ext uri="{FF2B5EF4-FFF2-40B4-BE49-F238E27FC236}">
                    <a16:creationId xmlns:a16="http://schemas.microsoft.com/office/drawing/2014/main" id="{137F5961-E3EF-43F4-B315-2B57DABF921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3" name="Rectangle 4613">
                <a:extLst>
                  <a:ext uri="{FF2B5EF4-FFF2-40B4-BE49-F238E27FC236}">
                    <a16:creationId xmlns:a16="http://schemas.microsoft.com/office/drawing/2014/main" id="{32422B20-2AE2-4625-897C-F75A224197E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4" name="Rectangle 4614">
                <a:extLst>
                  <a:ext uri="{FF2B5EF4-FFF2-40B4-BE49-F238E27FC236}">
                    <a16:creationId xmlns:a16="http://schemas.microsoft.com/office/drawing/2014/main" id="{666514F0-EAA0-486E-9E01-AB1A338F5BB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5" name="Rectangle 4615">
                <a:extLst>
                  <a:ext uri="{FF2B5EF4-FFF2-40B4-BE49-F238E27FC236}">
                    <a16:creationId xmlns:a16="http://schemas.microsoft.com/office/drawing/2014/main" id="{BF9ABD3C-B206-4D9C-960D-E02F6ABB6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6" name="Rectangle 4616">
                <a:extLst>
                  <a:ext uri="{FF2B5EF4-FFF2-40B4-BE49-F238E27FC236}">
                    <a16:creationId xmlns:a16="http://schemas.microsoft.com/office/drawing/2014/main" id="{FECB8C9E-9C63-4953-A3A9-F9FEDDE09C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7" name="Rectangle 4617">
                <a:extLst>
                  <a:ext uri="{FF2B5EF4-FFF2-40B4-BE49-F238E27FC236}">
                    <a16:creationId xmlns:a16="http://schemas.microsoft.com/office/drawing/2014/main" id="{753ED7E8-F829-4F89-8F3C-612EB4D59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8" name="Rectangle 4618">
                <a:extLst>
                  <a:ext uri="{FF2B5EF4-FFF2-40B4-BE49-F238E27FC236}">
                    <a16:creationId xmlns:a16="http://schemas.microsoft.com/office/drawing/2014/main" id="{2FF76B56-A015-4594-A0A2-4803D16906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89" name="Rectangle 4619">
                <a:extLst>
                  <a:ext uri="{FF2B5EF4-FFF2-40B4-BE49-F238E27FC236}">
                    <a16:creationId xmlns:a16="http://schemas.microsoft.com/office/drawing/2014/main" id="{21B948DC-DC88-4B0A-8310-6F3784AA6EB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0" name="Rectangle 4620">
                <a:extLst>
                  <a:ext uri="{FF2B5EF4-FFF2-40B4-BE49-F238E27FC236}">
                    <a16:creationId xmlns:a16="http://schemas.microsoft.com/office/drawing/2014/main" id="{8972D46E-CB6A-44AD-831C-8652231A595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2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1" name="Rectangle 4621">
                <a:extLst>
                  <a:ext uri="{FF2B5EF4-FFF2-40B4-BE49-F238E27FC236}">
                    <a16:creationId xmlns:a16="http://schemas.microsoft.com/office/drawing/2014/main" id="{439CBBC5-66E7-44CB-AB87-E4CD4303AB5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2" name="Rectangle 4622">
                <a:extLst>
                  <a:ext uri="{FF2B5EF4-FFF2-40B4-BE49-F238E27FC236}">
                    <a16:creationId xmlns:a16="http://schemas.microsoft.com/office/drawing/2014/main" id="{E71A0651-2CB3-4792-987A-9CE5E650E54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3" name="Rectangle 4623">
                <a:extLst>
                  <a:ext uri="{FF2B5EF4-FFF2-40B4-BE49-F238E27FC236}">
                    <a16:creationId xmlns:a16="http://schemas.microsoft.com/office/drawing/2014/main" id="{F1748E97-6403-467F-9B5C-DB1FA177479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4" name="Rectangle 4624">
                <a:extLst>
                  <a:ext uri="{FF2B5EF4-FFF2-40B4-BE49-F238E27FC236}">
                    <a16:creationId xmlns:a16="http://schemas.microsoft.com/office/drawing/2014/main" id="{2439AB13-3487-47D9-A88E-8CDDDC3E1CD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5" name="Rectangle 4625">
                <a:extLst>
                  <a:ext uri="{FF2B5EF4-FFF2-40B4-BE49-F238E27FC236}">
                    <a16:creationId xmlns:a16="http://schemas.microsoft.com/office/drawing/2014/main" id="{8E5A9DA0-2B31-4520-A3EE-4BB5B47A34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6" name="Rectangle 4626">
                <a:extLst>
                  <a:ext uri="{FF2B5EF4-FFF2-40B4-BE49-F238E27FC236}">
                    <a16:creationId xmlns:a16="http://schemas.microsoft.com/office/drawing/2014/main" id="{C4A6BF07-9392-49F5-9CFC-492ADC3D7B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7" name="Rectangle 4627">
                <a:extLst>
                  <a:ext uri="{FF2B5EF4-FFF2-40B4-BE49-F238E27FC236}">
                    <a16:creationId xmlns:a16="http://schemas.microsoft.com/office/drawing/2014/main" id="{CE5D75E9-81DD-4F87-B87D-B80BE0800B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8" name="Rectangle 4628">
                <a:extLst>
                  <a:ext uri="{FF2B5EF4-FFF2-40B4-BE49-F238E27FC236}">
                    <a16:creationId xmlns:a16="http://schemas.microsoft.com/office/drawing/2014/main" id="{B77EAB63-74A1-42DC-A14E-E657EB4D21A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899" name="Rectangle 4629">
                <a:extLst>
                  <a:ext uri="{FF2B5EF4-FFF2-40B4-BE49-F238E27FC236}">
                    <a16:creationId xmlns:a16="http://schemas.microsoft.com/office/drawing/2014/main" id="{F8200530-2586-4A55-BE9C-E0084F3007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0" name="Rectangle 4630">
                <a:extLst>
                  <a:ext uri="{FF2B5EF4-FFF2-40B4-BE49-F238E27FC236}">
                    <a16:creationId xmlns:a16="http://schemas.microsoft.com/office/drawing/2014/main" id="{90813D3F-9AD7-4CBB-A385-CFA7C3EB99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1" name="Rectangle 4631">
                <a:extLst>
                  <a:ext uri="{FF2B5EF4-FFF2-40B4-BE49-F238E27FC236}">
                    <a16:creationId xmlns:a16="http://schemas.microsoft.com/office/drawing/2014/main" id="{E8EDED17-57AF-4C6F-96A1-FD9FAD15EF8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2" name="Rectangle 4632">
                <a:extLst>
                  <a:ext uri="{FF2B5EF4-FFF2-40B4-BE49-F238E27FC236}">
                    <a16:creationId xmlns:a16="http://schemas.microsoft.com/office/drawing/2014/main" id="{A2BA230D-C2D6-41F0-9450-3E0D5A2476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3" name="Rectangle 4633">
                <a:extLst>
                  <a:ext uri="{FF2B5EF4-FFF2-40B4-BE49-F238E27FC236}">
                    <a16:creationId xmlns:a16="http://schemas.microsoft.com/office/drawing/2014/main" id="{EF10E63B-51E2-4E9B-B9B5-2C3F1B9E2FA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4" name="Rectangle 4634">
                <a:extLst>
                  <a:ext uri="{FF2B5EF4-FFF2-40B4-BE49-F238E27FC236}">
                    <a16:creationId xmlns:a16="http://schemas.microsoft.com/office/drawing/2014/main" id="{4675C859-3EC8-408B-812D-630521E8DCB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5" name="Rectangle 4635">
                <a:extLst>
                  <a:ext uri="{FF2B5EF4-FFF2-40B4-BE49-F238E27FC236}">
                    <a16:creationId xmlns:a16="http://schemas.microsoft.com/office/drawing/2014/main" id="{D9FE1B63-1205-45BB-B82C-AF955E2A4F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6" name="Rectangle 4636">
                <a:extLst>
                  <a:ext uri="{FF2B5EF4-FFF2-40B4-BE49-F238E27FC236}">
                    <a16:creationId xmlns:a16="http://schemas.microsoft.com/office/drawing/2014/main" id="{B3372253-93F0-4A20-A684-C385350753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7" name="Rectangle 4637">
                <a:extLst>
                  <a:ext uri="{FF2B5EF4-FFF2-40B4-BE49-F238E27FC236}">
                    <a16:creationId xmlns:a16="http://schemas.microsoft.com/office/drawing/2014/main" id="{4761E1BC-9641-4320-93E9-0996AE9A478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8" name="Rectangle 4638">
                <a:extLst>
                  <a:ext uri="{FF2B5EF4-FFF2-40B4-BE49-F238E27FC236}">
                    <a16:creationId xmlns:a16="http://schemas.microsoft.com/office/drawing/2014/main" id="{7B3D6AE2-F25B-4CA8-B08F-8368D902B79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09" name="Rectangle 4639">
                <a:extLst>
                  <a:ext uri="{FF2B5EF4-FFF2-40B4-BE49-F238E27FC236}">
                    <a16:creationId xmlns:a16="http://schemas.microsoft.com/office/drawing/2014/main" id="{5ED97F41-2AF5-4237-8800-77F0395C491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0" name="Rectangle 4640">
                <a:extLst>
                  <a:ext uri="{FF2B5EF4-FFF2-40B4-BE49-F238E27FC236}">
                    <a16:creationId xmlns:a16="http://schemas.microsoft.com/office/drawing/2014/main" id="{3FB6BC2D-C8BF-4D7B-AC2C-F640C11BDC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3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1" name="Rectangle 4641">
                <a:extLst>
                  <a:ext uri="{FF2B5EF4-FFF2-40B4-BE49-F238E27FC236}">
                    <a16:creationId xmlns:a16="http://schemas.microsoft.com/office/drawing/2014/main" id="{655D333E-4380-4D50-BBB5-38C75B7E00D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2" name="Rectangle 4642">
                <a:extLst>
                  <a:ext uri="{FF2B5EF4-FFF2-40B4-BE49-F238E27FC236}">
                    <a16:creationId xmlns:a16="http://schemas.microsoft.com/office/drawing/2014/main" id="{6D153F0D-F3B7-4189-A500-9D34429A58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3" name="Rectangle 4643">
                <a:extLst>
                  <a:ext uri="{FF2B5EF4-FFF2-40B4-BE49-F238E27FC236}">
                    <a16:creationId xmlns:a16="http://schemas.microsoft.com/office/drawing/2014/main" id="{44D90EDA-F511-42AE-8982-342ED33140A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4" name="Rectangle 4644">
                <a:extLst>
                  <a:ext uri="{FF2B5EF4-FFF2-40B4-BE49-F238E27FC236}">
                    <a16:creationId xmlns:a16="http://schemas.microsoft.com/office/drawing/2014/main" id="{FED5AE1C-EAB8-4713-BB2D-E497B4666B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5" name="Rectangle 4645">
                <a:extLst>
                  <a:ext uri="{FF2B5EF4-FFF2-40B4-BE49-F238E27FC236}">
                    <a16:creationId xmlns:a16="http://schemas.microsoft.com/office/drawing/2014/main" id="{609A59B4-D352-4401-8EAD-6E2968E6069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6" name="Rectangle 4646">
                <a:extLst>
                  <a:ext uri="{FF2B5EF4-FFF2-40B4-BE49-F238E27FC236}">
                    <a16:creationId xmlns:a16="http://schemas.microsoft.com/office/drawing/2014/main" id="{3555EEB5-9C20-4F3B-B3EA-1CF0665F263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7" name="Rectangle 4647">
                <a:extLst>
                  <a:ext uri="{FF2B5EF4-FFF2-40B4-BE49-F238E27FC236}">
                    <a16:creationId xmlns:a16="http://schemas.microsoft.com/office/drawing/2014/main" id="{CD851CD5-3529-4D8C-95FC-7B44D8B6AC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8" name="Rectangle 4648">
                <a:extLst>
                  <a:ext uri="{FF2B5EF4-FFF2-40B4-BE49-F238E27FC236}">
                    <a16:creationId xmlns:a16="http://schemas.microsoft.com/office/drawing/2014/main" id="{BE827209-45A1-4BF5-A66F-CC4B223CC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19" name="Rectangle 4649">
                <a:extLst>
                  <a:ext uri="{FF2B5EF4-FFF2-40B4-BE49-F238E27FC236}">
                    <a16:creationId xmlns:a16="http://schemas.microsoft.com/office/drawing/2014/main" id="{54E4E586-F16D-4E45-A48F-FC9A525D87B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0" name="Rectangle 4650">
                <a:extLst>
                  <a:ext uri="{FF2B5EF4-FFF2-40B4-BE49-F238E27FC236}">
                    <a16:creationId xmlns:a16="http://schemas.microsoft.com/office/drawing/2014/main" id="{B4281E87-4571-4B98-810E-948A340A81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1" name="Rectangle 4651">
                <a:extLst>
                  <a:ext uri="{FF2B5EF4-FFF2-40B4-BE49-F238E27FC236}">
                    <a16:creationId xmlns:a16="http://schemas.microsoft.com/office/drawing/2014/main" id="{359C2868-0184-4272-BB3F-567953A0DB0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2" name="Rectangle 4652">
                <a:extLst>
                  <a:ext uri="{FF2B5EF4-FFF2-40B4-BE49-F238E27FC236}">
                    <a16:creationId xmlns:a16="http://schemas.microsoft.com/office/drawing/2014/main" id="{25FB1575-8806-4F37-A705-3A083B778AF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4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3" name="Rectangle 4653">
                <a:extLst>
                  <a:ext uri="{FF2B5EF4-FFF2-40B4-BE49-F238E27FC236}">
                    <a16:creationId xmlns:a16="http://schemas.microsoft.com/office/drawing/2014/main" id="{49BD4152-DD73-4BC8-8B0A-0AC8FD0E2E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4" name="Rectangle 4654">
                <a:extLst>
                  <a:ext uri="{FF2B5EF4-FFF2-40B4-BE49-F238E27FC236}">
                    <a16:creationId xmlns:a16="http://schemas.microsoft.com/office/drawing/2014/main" id="{1CA710F8-E66F-4E33-8B86-D7FB34C5C4E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5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5" name="Rectangle 4655">
                <a:extLst>
                  <a:ext uri="{FF2B5EF4-FFF2-40B4-BE49-F238E27FC236}">
                    <a16:creationId xmlns:a16="http://schemas.microsoft.com/office/drawing/2014/main" id="{1F549E0E-1B2F-471F-A0E8-67BBC37A89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6" name="Rectangle 4656">
                <a:extLst>
                  <a:ext uri="{FF2B5EF4-FFF2-40B4-BE49-F238E27FC236}">
                    <a16:creationId xmlns:a16="http://schemas.microsoft.com/office/drawing/2014/main" id="{B9B9BFD2-DFDF-4D27-A45E-FF0B29F732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6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7" name="Rectangle 4657">
                <a:extLst>
                  <a:ext uri="{FF2B5EF4-FFF2-40B4-BE49-F238E27FC236}">
                    <a16:creationId xmlns:a16="http://schemas.microsoft.com/office/drawing/2014/main" id="{86B88249-FC3A-44B1-8DDA-43C118F228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8" name="Rectangle 4658">
                <a:extLst>
                  <a:ext uri="{FF2B5EF4-FFF2-40B4-BE49-F238E27FC236}">
                    <a16:creationId xmlns:a16="http://schemas.microsoft.com/office/drawing/2014/main" id="{E3B4E731-D5D8-4CDA-B03D-215EF0F848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7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29" name="Rectangle 4659">
                <a:extLst>
                  <a:ext uri="{FF2B5EF4-FFF2-40B4-BE49-F238E27FC236}">
                    <a16:creationId xmlns:a16="http://schemas.microsoft.com/office/drawing/2014/main" id="{B3D38B15-728A-4E53-8DB4-A7D9AAA7670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0" name="Rectangle 4660">
                <a:extLst>
                  <a:ext uri="{FF2B5EF4-FFF2-40B4-BE49-F238E27FC236}">
                    <a16:creationId xmlns:a16="http://schemas.microsoft.com/office/drawing/2014/main" id="{5DA51EC3-1867-40EC-A0D2-844796F206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8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1" name="Rectangle 4661">
                <a:extLst>
                  <a:ext uri="{FF2B5EF4-FFF2-40B4-BE49-F238E27FC236}">
                    <a16:creationId xmlns:a16="http://schemas.microsoft.com/office/drawing/2014/main" id="{C2790965-04CD-4E64-B8FA-24221DCBDC2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2" name="Rectangle 4662">
                <a:extLst>
                  <a:ext uri="{FF2B5EF4-FFF2-40B4-BE49-F238E27FC236}">
                    <a16:creationId xmlns:a16="http://schemas.microsoft.com/office/drawing/2014/main" id="{3F3A9174-7C92-4503-8B62-07AF7DD93B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49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3" name="Rectangle 4663">
                <a:extLst>
                  <a:ext uri="{FF2B5EF4-FFF2-40B4-BE49-F238E27FC236}">
                    <a16:creationId xmlns:a16="http://schemas.microsoft.com/office/drawing/2014/main" id="{695D9C0A-D4AE-4C0C-A2D0-ED1F7C9537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4" name="Rectangle 4664">
                <a:extLst>
                  <a:ext uri="{FF2B5EF4-FFF2-40B4-BE49-F238E27FC236}">
                    <a16:creationId xmlns:a16="http://schemas.microsoft.com/office/drawing/2014/main" id="{ACF540CC-6E54-4508-AB83-E8656AB5C3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5" name="Rectangle 4665">
                <a:extLst>
                  <a:ext uri="{FF2B5EF4-FFF2-40B4-BE49-F238E27FC236}">
                    <a16:creationId xmlns:a16="http://schemas.microsoft.com/office/drawing/2014/main" id="{200C3415-D747-4E6F-939F-55C17BA54A5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6" name="Rectangle 4666">
                <a:extLst>
                  <a:ext uri="{FF2B5EF4-FFF2-40B4-BE49-F238E27FC236}">
                    <a16:creationId xmlns:a16="http://schemas.microsoft.com/office/drawing/2014/main" id="{53FF4A92-08A9-471B-A8C4-CB85CB90DCF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0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7" name="Rectangle 4667">
                <a:extLst>
                  <a:ext uri="{FF2B5EF4-FFF2-40B4-BE49-F238E27FC236}">
                    <a16:creationId xmlns:a16="http://schemas.microsoft.com/office/drawing/2014/main" id="{410DA9B5-21B6-4B2E-B677-7E771E90357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8" name="Rectangle 4668">
                <a:extLst>
                  <a:ext uri="{FF2B5EF4-FFF2-40B4-BE49-F238E27FC236}">
                    <a16:creationId xmlns:a16="http://schemas.microsoft.com/office/drawing/2014/main" id="{694B4E64-4EAA-4DA7-B076-D3F697FA8C7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39" name="Rectangle 4669">
                <a:extLst>
                  <a:ext uri="{FF2B5EF4-FFF2-40B4-BE49-F238E27FC236}">
                    <a16:creationId xmlns:a16="http://schemas.microsoft.com/office/drawing/2014/main" id="{1317924C-87F7-4CC2-977C-C86111F530A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0" name="Rectangle 4670">
                <a:extLst>
                  <a:ext uri="{FF2B5EF4-FFF2-40B4-BE49-F238E27FC236}">
                    <a16:creationId xmlns:a16="http://schemas.microsoft.com/office/drawing/2014/main" id="{05000979-4F6B-444A-B18C-4524D229906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2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1" name="Rectangle 4671">
                <a:extLst>
                  <a:ext uri="{FF2B5EF4-FFF2-40B4-BE49-F238E27FC236}">
                    <a16:creationId xmlns:a16="http://schemas.microsoft.com/office/drawing/2014/main" id="{B37B4085-7205-4D0A-B243-759C0A92360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2" name="Rectangle 4672">
                <a:extLst>
                  <a:ext uri="{FF2B5EF4-FFF2-40B4-BE49-F238E27FC236}">
                    <a16:creationId xmlns:a16="http://schemas.microsoft.com/office/drawing/2014/main" id="{D10D8655-6CC4-4044-A14D-A88A539722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3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3" name="Rectangle 4673">
                <a:extLst>
                  <a:ext uri="{FF2B5EF4-FFF2-40B4-BE49-F238E27FC236}">
                    <a16:creationId xmlns:a16="http://schemas.microsoft.com/office/drawing/2014/main" id="{4F3DACFB-5EF9-4A8D-BAF5-8F84BA52A5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4" name="Rectangle 4674">
                <a:extLst>
                  <a:ext uri="{FF2B5EF4-FFF2-40B4-BE49-F238E27FC236}">
                    <a16:creationId xmlns:a16="http://schemas.microsoft.com/office/drawing/2014/main" id="{7FC06303-8353-49E0-985E-4A077D38C9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4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5" name="Rectangle 4675">
                <a:extLst>
                  <a:ext uri="{FF2B5EF4-FFF2-40B4-BE49-F238E27FC236}">
                    <a16:creationId xmlns:a16="http://schemas.microsoft.com/office/drawing/2014/main" id="{3B82BD44-C526-4159-9073-7DB5D0507A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6" name="Rectangle 4676">
                <a:extLst>
                  <a:ext uri="{FF2B5EF4-FFF2-40B4-BE49-F238E27FC236}">
                    <a16:creationId xmlns:a16="http://schemas.microsoft.com/office/drawing/2014/main" id="{45A66718-9899-4E80-B5CA-BC4EB0FEA97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5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7" name="Rectangle 4677">
                <a:extLst>
                  <a:ext uri="{FF2B5EF4-FFF2-40B4-BE49-F238E27FC236}">
                    <a16:creationId xmlns:a16="http://schemas.microsoft.com/office/drawing/2014/main" id="{E7CAD1D8-A9E8-47A1-852C-61FE1D24D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8" name="Rectangle 4678">
                <a:extLst>
                  <a:ext uri="{FF2B5EF4-FFF2-40B4-BE49-F238E27FC236}">
                    <a16:creationId xmlns:a16="http://schemas.microsoft.com/office/drawing/2014/main" id="{02BCE098-1F90-4B84-97D8-5DD1F150AFD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6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49" name="Rectangle 4679">
                <a:extLst>
                  <a:ext uri="{FF2B5EF4-FFF2-40B4-BE49-F238E27FC236}">
                    <a16:creationId xmlns:a16="http://schemas.microsoft.com/office/drawing/2014/main" id="{9957F56A-FD31-48F0-8B12-50DD219BAA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0" name="Rectangle 4680">
                <a:extLst>
                  <a:ext uri="{FF2B5EF4-FFF2-40B4-BE49-F238E27FC236}">
                    <a16:creationId xmlns:a16="http://schemas.microsoft.com/office/drawing/2014/main" id="{43C385B4-D90C-45B6-8D05-DC70339BEE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7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1" name="Rectangle 4681">
                <a:extLst>
                  <a:ext uri="{FF2B5EF4-FFF2-40B4-BE49-F238E27FC236}">
                    <a16:creationId xmlns:a16="http://schemas.microsoft.com/office/drawing/2014/main" id="{F085C781-D899-4E4C-9942-6BE73D5AB3C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2" name="Rectangle 4682">
                <a:extLst>
                  <a:ext uri="{FF2B5EF4-FFF2-40B4-BE49-F238E27FC236}">
                    <a16:creationId xmlns:a16="http://schemas.microsoft.com/office/drawing/2014/main" id="{B780EC36-CA8E-4F9C-AB2E-7447DB5D30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8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3" name="Rectangle 4683">
                <a:extLst>
                  <a:ext uri="{FF2B5EF4-FFF2-40B4-BE49-F238E27FC236}">
                    <a16:creationId xmlns:a16="http://schemas.microsoft.com/office/drawing/2014/main" id="{43749DFE-1C29-4389-B336-09D3357EF3C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4" name="Rectangle 4684">
                <a:extLst>
                  <a:ext uri="{FF2B5EF4-FFF2-40B4-BE49-F238E27FC236}">
                    <a16:creationId xmlns:a16="http://schemas.microsoft.com/office/drawing/2014/main" id="{39A2C7E5-14C2-4BFE-A792-080B029D3F2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5" name="Rectangle 4685">
                <a:extLst>
                  <a:ext uri="{FF2B5EF4-FFF2-40B4-BE49-F238E27FC236}">
                    <a16:creationId xmlns:a16="http://schemas.microsoft.com/office/drawing/2014/main" id="{C694E909-349A-49DC-A8D0-88091A97887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6" name="Rectangle 4686">
                <a:extLst>
                  <a:ext uri="{FF2B5EF4-FFF2-40B4-BE49-F238E27FC236}">
                    <a16:creationId xmlns:a16="http://schemas.microsoft.com/office/drawing/2014/main" id="{43DDFB3B-0273-43BF-B5B3-159511F143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59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7" name="Rectangle 4687">
                <a:extLst>
                  <a:ext uri="{FF2B5EF4-FFF2-40B4-BE49-F238E27FC236}">
                    <a16:creationId xmlns:a16="http://schemas.microsoft.com/office/drawing/2014/main" id="{3DCCFEA5-5CEA-4B29-9C3C-1BEBF93C4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8" name="Rectangle 4688">
                <a:extLst>
                  <a:ext uri="{FF2B5EF4-FFF2-40B4-BE49-F238E27FC236}">
                    <a16:creationId xmlns:a16="http://schemas.microsoft.com/office/drawing/2014/main" id="{94FD1688-579C-41F2-AB70-5B2CF33377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59" name="Rectangle 4689">
                <a:extLst>
                  <a:ext uri="{FF2B5EF4-FFF2-40B4-BE49-F238E27FC236}">
                    <a16:creationId xmlns:a16="http://schemas.microsoft.com/office/drawing/2014/main" id="{E029E600-B12D-460B-9D3F-77F1EFD420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0" name="Rectangle 4690">
                <a:extLst>
                  <a:ext uri="{FF2B5EF4-FFF2-40B4-BE49-F238E27FC236}">
                    <a16:creationId xmlns:a16="http://schemas.microsoft.com/office/drawing/2014/main" id="{DC9CF5F0-62F1-47E4-9083-98E62B49217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1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1" name="Rectangle 4691">
                <a:extLst>
                  <a:ext uri="{FF2B5EF4-FFF2-40B4-BE49-F238E27FC236}">
                    <a16:creationId xmlns:a16="http://schemas.microsoft.com/office/drawing/2014/main" id="{B3FA4EB6-EA4B-46A1-92C1-E37005FEBFC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2" name="Rectangle 4692">
                <a:extLst>
                  <a:ext uri="{FF2B5EF4-FFF2-40B4-BE49-F238E27FC236}">
                    <a16:creationId xmlns:a16="http://schemas.microsoft.com/office/drawing/2014/main" id="{5ABC5E7B-7765-4A8F-8445-F2C84C61C1F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2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3" name="Rectangle 4693">
                <a:extLst>
                  <a:ext uri="{FF2B5EF4-FFF2-40B4-BE49-F238E27FC236}">
                    <a16:creationId xmlns:a16="http://schemas.microsoft.com/office/drawing/2014/main" id="{5DB91CF9-21AD-4D1F-8725-4ED1E11D728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4" name="Rectangle 4694">
                <a:extLst>
                  <a:ext uri="{FF2B5EF4-FFF2-40B4-BE49-F238E27FC236}">
                    <a16:creationId xmlns:a16="http://schemas.microsoft.com/office/drawing/2014/main" id="{A7277B46-D213-4660-BD7C-EBED7C288B7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3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5" name="Rectangle 4695">
                <a:extLst>
                  <a:ext uri="{FF2B5EF4-FFF2-40B4-BE49-F238E27FC236}">
                    <a16:creationId xmlns:a16="http://schemas.microsoft.com/office/drawing/2014/main" id="{6E50CBB1-B99F-42FE-A5AE-0C70AD01B22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6" name="Rectangle 4696">
                <a:extLst>
                  <a:ext uri="{FF2B5EF4-FFF2-40B4-BE49-F238E27FC236}">
                    <a16:creationId xmlns:a16="http://schemas.microsoft.com/office/drawing/2014/main" id="{6507808E-118C-4280-9A8C-797DB94AB56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4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7" name="Rectangle 4697">
                <a:extLst>
                  <a:ext uri="{FF2B5EF4-FFF2-40B4-BE49-F238E27FC236}">
                    <a16:creationId xmlns:a16="http://schemas.microsoft.com/office/drawing/2014/main" id="{104EDBD7-83AC-48F5-95D6-D13459AACB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8" name="Rectangle 4698">
                <a:extLst>
                  <a:ext uri="{FF2B5EF4-FFF2-40B4-BE49-F238E27FC236}">
                    <a16:creationId xmlns:a16="http://schemas.microsoft.com/office/drawing/2014/main" id="{339C21D0-2D42-4ACB-9499-3947A49DDA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52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69" name="Rectangle 4699">
                <a:extLst>
                  <a:ext uri="{FF2B5EF4-FFF2-40B4-BE49-F238E27FC236}">
                    <a16:creationId xmlns:a16="http://schemas.microsoft.com/office/drawing/2014/main" id="{94719897-2EA9-4145-9FA9-88EE55F2726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0" name="Rectangle 4700">
                <a:extLst>
                  <a:ext uri="{FF2B5EF4-FFF2-40B4-BE49-F238E27FC236}">
                    <a16:creationId xmlns:a16="http://schemas.microsoft.com/office/drawing/2014/main" id="{CB438E90-4994-4CD8-A285-044AAB7121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64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1" name="Rectangle 4701">
                <a:extLst>
                  <a:ext uri="{FF2B5EF4-FFF2-40B4-BE49-F238E27FC236}">
                    <a16:creationId xmlns:a16="http://schemas.microsoft.com/office/drawing/2014/main" id="{E30AB6D8-4C04-4D05-8485-661EF5CD112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2" name="Rectangle 4702">
                <a:extLst>
                  <a:ext uri="{FF2B5EF4-FFF2-40B4-BE49-F238E27FC236}">
                    <a16:creationId xmlns:a16="http://schemas.microsoft.com/office/drawing/2014/main" id="{6ED6954C-E997-4DE9-B796-1E10C8A88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70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3" name="Rectangle 4703">
                <a:extLst>
                  <a:ext uri="{FF2B5EF4-FFF2-40B4-BE49-F238E27FC236}">
                    <a16:creationId xmlns:a16="http://schemas.microsoft.com/office/drawing/2014/main" id="{521C0042-7413-4BA5-B470-A553E3115A0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4" name="Rectangle 4704">
                <a:extLst>
                  <a:ext uri="{FF2B5EF4-FFF2-40B4-BE49-F238E27FC236}">
                    <a16:creationId xmlns:a16="http://schemas.microsoft.com/office/drawing/2014/main" id="{B726BA62-015C-4E47-B0E3-548578435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2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5" name="Rectangle 4705">
                <a:extLst>
                  <a:ext uri="{FF2B5EF4-FFF2-40B4-BE49-F238E27FC236}">
                    <a16:creationId xmlns:a16="http://schemas.microsoft.com/office/drawing/2014/main" id="{F2DA32B6-7FB9-474D-B0D7-86A64D9026A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6" name="Rectangle 4706">
                <a:extLst>
                  <a:ext uri="{FF2B5EF4-FFF2-40B4-BE49-F238E27FC236}">
                    <a16:creationId xmlns:a16="http://schemas.microsoft.com/office/drawing/2014/main" id="{540DA7BE-47E4-411D-8B94-C50C18203B4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688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7" name="Rectangle 4707">
                <a:extLst>
                  <a:ext uri="{FF2B5EF4-FFF2-40B4-BE49-F238E27FC236}">
                    <a16:creationId xmlns:a16="http://schemas.microsoft.com/office/drawing/2014/main" id="{9F1286EF-FC64-4223-B01F-FE7B540D3C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8" name="Rectangle 4708">
                <a:extLst>
                  <a:ext uri="{FF2B5EF4-FFF2-40B4-BE49-F238E27FC236}">
                    <a16:creationId xmlns:a16="http://schemas.microsoft.com/office/drawing/2014/main" id="{1E667F37-415C-4FFD-ABAA-DAC3ABD4C75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0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79" name="Rectangle 4709">
                <a:extLst>
                  <a:ext uri="{FF2B5EF4-FFF2-40B4-BE49-F238E27FC236}">
                    <a16:creationId xmlns:a16="http://schemas.microsoft.com/office/drawing/2014/main" id="{03EBBA0B-074C-417D-9E4F-188597CC593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0" name="Rectangle 4710">
                <a:extLst>
                  <a:ext uri="{FF2B5EF4-FFF2-40B4-BE49-F238E27FC236}">
                    <a16:creationId xmlns:a16="http://schemas.microsoft.com/office/drawing/2014/main" id="{5FBA2FC1-9005-46F3-AE2A-3404698EF26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06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1" name="Rectangle 4711">
                <a:extLst>
                  <a:ext uri="{FF2B5EF4-FFF2-40B4-BE49-F238E27FC236}">
                    <a16:creationId xmlns:a16="http://schemas.microsoft.com/office/drawing/2014/main" id="{96D305F0-0CBA-40FD-B964-E5DAFA33480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2" name="Rectangle 4712">
                <a:extLst>
                  <a:ext uri="{FF2B5EF4-FFF2-40B4-BE49-F238E27FC236}">
                    <a16:creationId xmlns:a16="http://schemas.microsoft.com/office/drawing/2014/main" id="{2E1EA1E1-23E3-4CB9-BD92-DD01C13252E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18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3" name="Rectangle 4713">
                <a:extLst>
                  <a:ext uri="{FF2B5EF4-FFF2-40B4-BE49-F238E27FC236}">
                    <a16:creationId xmlns:a16="http://schemas.microsoft.com/office/drawing/2014/main" id="{6FE16911-6AB4-4D2F-974D-933AF1520A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4" name="Rectangle 4714">
                <a:extLst>
                  <a:ext uri="{FF2B5EF4-FFF2-40B4-BE49-F238E27FC236}">
                    <a16:creationId xmlns:a16="http://schemas.microsoft.com/office/drawing/2014/main" id="{6B6DCBE9-05F5-48C1-8DED-31E9CA6B435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24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5" name="Rectangle 4715">
                <a:extLst>
                  <a:ext uri="{FF2B5EF4-FFF2-40B4-BE49-F238E27FC236}">
                    <a16:creationId xmlns:a16="http://schemas.microsoft.com/office/drawing/2014/main" id="{E86115DB-0643-4E91-B5B3-3AA08225BB9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6" name="Rectangle 4716">
                <a:extLst>
                  <a:ext uri="{FF2B5EF4-FFF2-40B4-BE49-F238E27FC236}">
                    <a16:creationId xmlns:a16="http://schemas.microsoft.com/office/drawing/2014/main" id="{A9836378-1727-4E9C-ACED-EAA6602620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36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7" name="Rectangle 4717">
                <a:extLst>
                  <a:ext uri="{FF2B5EF4-FFF2-40B4-BE49-F238E27FC236}">
                    <a16:creationId xmlns:a16="http://schemas.microsoft.com/office/drawing/2014/main" id="{A84D20E0-36C0-4E68-9F29-A2FD10CFFE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8" name="Rectangle 4718">
                <a:extLst>
                  <a:ext uri="{FF2B5EF4-FFF2-40B4-BE49-F238E27FC236}">
                    <a16:creationId xmlns:a16="http://schemas.microsoft.com/office/drawing/2014/main" id="{2E62B5AC-D991-49F4-BE97-AB9AA5C530C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42" y="2342"/>
                <a:ext cx="13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89" name="Rectangle 4719">
                <a:extLst>
                  <a:ext uri="{FF2B5EF4-FFF2-40B4-BE49-F238E27FC236}">
                    <a16:creationId xmlns:a16="http://schemas.microsoft.com/office/drawing/2014/main" id="{3917A73C-C0D7-4AAB-A4C2-499B2E7C78A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0" name="Rectangle 4720">
                <a:extLst>
                  <a:ext uri="{FF2B5EF4-FFF2-40B4-BE49-F238E27FC236}">
                    <a16:creationId xmlns:a16="http://schemas.microsoft.com/office/drawing/2014/main" id="{7A59490B-C806-4906-8860-764009128A0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5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1" name="Rectangle 4721">
                <a:extLst>
                  <a:ext uri="{FF2B5EF4-FFF2-40B4-BE49-F238E27FC236}">
                    <a16:creationId xmlns:a16="http://schemas.microsoft.com/office/drawing/2014/main" id="{A54C53D6-382E-4766-A3E3-53703FD833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2" name="Rectangle 4722">
                <a:extLst>
                  <a:ext uri="{FF2B5EF4-FFF2-40B4-BE49-F238E27FC236}">
                    <a16:creationId xmlns:a16="http://schemas.microsoft.com/office/drawing/2014/main" id="{A8E3B274-1591-4164-B2DB-F7940BFC96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6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3" name="Rectangle 4723">
                <a:extLst>
                  <a:ext uri="{FF2B5EF4-FFF2-40B4-BE49-F238E27FC236}">
                    <a16:creationId xmlns:a16="http://schemas.microsoft.com/office/drawing/2014/main" id="{1A2E76C0-8696-4AB4-9454-5CD63750E6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4" name="Rectangle 4724">
                <a:extLst>
                  <a:ext uri="{FF2B5EF4-FFF2-40B4-BE49-F238E27FC236}">
                    <a16:creationId xmlns:a16="http://schemas.microsoft.com/office/drawing/2014/main" id="{00BB7F8F-446E-4A53-B3BB-286685F422F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5" name="Rectangle 4725">
                <a:extLst>
                  <a:ext uri="{FF2B5EF4-FFF2-40B4-BE49-F238E27FC236}">
                    <a16:creationId xmlns:a16="http://schemas.microsoft.com/office/drawing/2014/main" id="{20E6909A-9B89-483F-8B56-E85B34799B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6" name="Rectangle 4726">
                <a:extLst>
                  <a:ext uri="{FF2B5EF4-FFF2-40B4-BE49-F238E27FC236}">
                    <a16:creationId xmlns:a16="http://schemas.microsoft.com/office/drawing/2014/main" id="{F6483592-72FD-4764-A953-F744513983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7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7" name="Rectangle 4727">
                <a:extLst>
                  <a:ext uri="{FF2B5EF4-FFF2-40B4-BE49-F238E27FC236}">
                    <a16:creationId xmlns:a16="http://schemas.microsoft.com/office/drawing/2014/main" id="{1CE76E9A-4C7B-4C17-8F4B-9E94503E90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8" name="Rectangle 4728">
                <a:extLst>
                  <a:ext uri="{FF2B5EF4-FFF2-40B4-BE49-F238E27FC236}">
                    <a16:creationId xmlns:a16="http://schemas.microsoft.com/office/drawing/2014/main" id="{A5FE2AF9-9DD6-495E-A12A-B8B00A2281E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2999" name="Rectangle 4729">
                <a:extLst>
                  <a:ext uri="{FF2B5EF4-FFF2-40B4-BE49-F238E27FC236}">
                    <a16:creationId xmlns:a16="http://schemas.microsoft.com/office/drawing/2014/main" id="{0DE744FB-AB9C-42C3-B10D-6276DEEF87E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0" name="Rectangle 4730">
                <a:extLst>
                  <a:ext uri="{FF2B5EF4-FFF2-40B4-BE49-F238E27FC236}">
                    <a16:creationId xmlns:a16="http://schemas.microsoft.com/office/drawing/2014/main" id="{3ED77CEA-3329-465B-84D8-9DFF9F6A11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797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1" name="Rectangle 4731">
                <a:extLst>
                  <a:ext uri="{FF2B5EF4-FFF2-40B4-BE49-F238E27FC236}">
                    <a16:creationId xmlns:a16="http://schemas.microsoft.com/office/drawing/2014/main" id="{21F8568E-050D-404E-89DC-C5C8B07503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2" name="Rectangle 4732">
                <a:extLst>
                  <a:ext uri="{FF2B5EF4-FFF2-40B4-BE49-F238E27FC236}">
                    <a16:creationId xmlns:a16="http://schemas.microsoft.com/office/drawing/2014/main" id="{E7D688F5-EA35-4832-A147-A09783298E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0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3" name="Rectangle 4733">
                <a:extLst>
                  <a:ext uri="{FF2B5EF4-FFF2-40B4-BE49-F238E27FC236}">
                    <a16:creationId xmlns:a16="http://schemas.microsoft.com/office/drawing/2014/main" id="{2C7DA7F4-8A21-409B-A980-D649BC9229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4" name="Rectangle 4734">
                <a:extLst>
                  <a:ext uri="{FF2B5EF4-FFF2-40B4-BE49-F238E27FC236}">
                    <a16:creationId xmlns:a16="http://schemas.microsoft.com/office/drawing/2014/main" id="{22B6C403-206A-4005-9EB1-33124279803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15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5" name="Rectangle 4735">
                <a:extLst>
                  <a:ext uri="{FF2B5EF4-FFF2-40B4-BE49-F238E27FC236}">
                    <a16:creationId xmlns:a16="http://schemas.microsoft.com/office/drawing/2014/main" id="{89E958C6-BE74-4D6B-AC94-32B795F13EC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6" name="Rectangle 4736">
                <a:extLst>
                  <a:ext uri="{FF2B5EF4-FFF2-40B4-BE49-F238E27FC236}">
                    <a16:creationId xmlns:a16="http://schemas.microsoft.com/office/drawing/2014/main" id="{4C86548A-9B54-43D7-B11C-B5D8B8EFCF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27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7" name="Rectangle 4737">
                <a:extLst>
                  <a:ext uri="{FF2B5EF4-FFF2-40B4-BE49-F238E27FC236}">
                    <a16:creationId xmlns:a16="http://schemas.microsoft.com/office/drawing/2014/main" id="{F62501CA-12EC-4CF5-BDF1-3999AA4AC90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8" name="Rectangle 4738">
                <a:extLst>
                  <a:ext uri="{FF2B5EF4-FFF2-40B4-BE49-F238E27FC236}">
                    <a16:creationId xmlns:a16="http://schemas.microsoft.com/office/drawing/2014/main" id="{042803C9-CAA9-4672-9492-6F8D15F07ED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3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09" name="Rectangle 4739">
                <a:extLst>
                  <a:ext uri="{FF2B5EF4-FFF2-40B4-BE49-F238E27FC236}">
                    <a16:creationId xmlns:a16="http://schemas.microsoft.com/office/drawing/2014/main" id="{E8B3AFEF-8133-4F69-8076-E7C6E4B1924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0" name="Rectangle 4740">
                <a:extLst>
                  <a:ext uri="{FF2B5EF4-FFF2-40B4-BE49-F238E27FC236}">
                    <a16:creationId xmlns:a16="http://schemas.microsoft.com/office/drawing/2014/main" id="{7A58F685-A501-4C45-9847-D57323E3D8C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45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1" name="Rectangle 4741">
                <a:extLst>
                  <a:ext uri="{FF2B5EF4-FFF2-40B4-BE49-F238E27FC236}">
                    <a16:creationId xmlns:a16="http://schemas.microsoft.com/office/drawing/2014/main" id="{14868312-66B6-4442-90E8-7344FDCBD54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2" name="Rectangle 4742">
                <a:extLst>
                  <a:ext uri="{FF2B5EF4-FFF2-40B4-BE49-F238E27FC236}">
                    <a16:creationId xmlns:a16="http://schemas.microsoft.com/office/drawing/2014/main" id="{7CE9EC53-79FE-4C15-BF4E-87946E3E09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51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3" name="Rectangle 4743">
                <a:extLst>
                  <a:ext uri="{FF2B5EF4-FFF2-40B4-BE49-F238E27FC236}">
                    <a16:creationId xmlns:a16="http://schemas.microsoft.com/office/drawing/2014/main" id="{3C293F16-8DF0-4956-BCB3-56A64B7C003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30"/>
                <a:ext cx="6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4" name="Rectangle 4744">
                <a:extLst>
                  <a:ext uri="{FF2B5EF4-FFF2-40B4-BE49-F238E27FC236}">
                    <a16:creationId xmlns:a16="http://schemas.microsoft.com/office/drawing/2014/main" id="{E31078AD-0E1F-408E-97E0-98EEF914E79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3" y="2330"/>
                <a:ext cx="6" cy="12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5" name="Rectangle 4745">
                <a:extLst>
                  <a:ext uri="{FF2B5EF4-FFF2-40B4-BE49-F238E27FC236}">
                    <a16:creationId xmlns:a16="http://schemas.microsoft.com/office/drawing/2014/main" id="{E75AD9A9-CEB1-460E-84AE-BEE52A71587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6" name="Rectangle 4746">
                <a:extLst>
                  <a:ext uri="{FF2B5EF4-FFF2-40B4-BE49-F238E27FC236}">
                    <a16:creationId xmlns:a16="http://schemas.microsoft.com/office/drawing/2014/main" id="{CC4D2697-20F2-4090-9152-1914A9255B8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69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7" name="Rectangle 4747">
                <a:extLst>
                  <a:ext uri="{FF2B5EF4-FFF2-40B4-BE49-F238E27FC236}">
                    <a16:creationId xmlns:a16="http://schemas.microsoft.com/office/drawing/2014/main" id="{0CF6C98C-489D-4649-87AC-9CFD6CBBFB1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8" name="Rectangle 4748">
                <a:extLst>
                  <a:ext uri="{FF2B5EF4-FFF2-40B4-BE49-F238E27FC236}">
                    <a16:creationId xmlns:a16="http://schemas.microsoft.com/office/drawing/2014/main" id="{BFF24DC8-8AC1-4214-A1D7-506493E86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1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19" name="Rectangle 4749">
                <a:extLst>
                  <a:ext uri="{FF2B5EF4-FFF2-40B4-BE49-F238E27FC236}">
                    <a16:creationId xmlns:a16="http://schemas.microsoft.com/office/drawing/2014/main" id="{926216F8-7831-447D-B39B-ABF0EFA9C04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0" name="Rectangle 4750">
                <a:extLst>
                  <a:ext uri="{FF2B5EF4-FFF2-40B4-BE49-F238E27FC236}">
                    <a16:creationId xmlns:a16="http://schemas.microsoft.com/office/drawing/2014/main" id="{EDAB37BE-066C-467A-AB95-5B40DEEC1F8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87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1" name="Rectangle 4751">
                <a:extLst>
                  <a:ext uri="{FF2B5EF4-FFF2-40B4-BE49-F238E27FC236}">
                    <a16:creationId xmlns:a16="http://schemas.microsoft.com/office/drawing/2014/main" id="{EDFB1B29-BDC5-4CFF-AC3C-39206646E7B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2" name="Rectangle 4752">
                <a:extLst>
                  <a:ext uri="{FF2B5EF4-FFF2-40B4-BE49-F238E27FC236}">
                    <a16:creationId xmlns:a16="http://schemas.microsoft.com/office/drawing/2014/main" id="{B288016C-F4A7-47B2-A81E-D33F962661A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899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3" name="Rectangle 4753">
                <a:extLst>
                  <a:ext uri="{FF2B5EF4-FFF2-40B4-BE49-F238E27FC236}">
                    <a16:creationId xmlns:a16="http://schemas.microsoft.com/office/drawing/2014/main" id="{32CE57CA-A2C7-45A1-A3D1-636D113077A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252"/>
                <a:ext cx="12" cy="90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4" name="Rectangle 4754">
                <a:extLst>
                  <a:ext uri="{FF2B5EF4-FFF2-40B4-BE49-F238E27FC236}">
                    <a16:creationId xmlns:a16="http://schemas.microsoft.com/office/drawing/2014/main" id="{6E26B5C5-2963-4277-A465-5FD75197D9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05" y="2252"/>
                <a:ext cx="12" cy="90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5" name="Rectangle 4755">
                <a:extLst>
                  <a:ext uri="{FF2B5EF4-FFF2-40B4-BE49-F238E27FC236}">
                    <a16:creationId xmlns:a16="http://schemas.microsoft.com/office/drawing/2014/main" id="{3C7B1330-1108-4F09-9D6A-AA6C0A531D8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18"/>
                <a:ext cx="6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6" name="Rectangle 4756">
                <a:extLst>
                  <a:ext uri="{FF2B5EF4-FFF2-40B4-BE49-F238E27FC236}">
                    <a16:creationId xmlns:a16="http://schemas.microsoft.com/office/drawing/2014/main" id="{8168C341-6DCB-4D16-9304-BB7B4712A37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17" y="2318"/>
                <a:ext cx="6" cy="24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7" name="Rectangle 4757">
                <a:extLst>
                  <a:ext uri="{FF2B5EF4-FFF2-40B4-BE49-F238E27FC236}">
                    <a16:creationId xmlns:a16="http://schemas.microsoft.com/office/drawing/2014/main" id="{166FACD0-1FAF-4E96-95D5-9282205442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8" name="Rectangle 4758">
                <a:extLst>
                  <a:ext uri="{FF2B5EF4-FFF2-40B4-BE49-F238E27FC236}">
                    <a16:creationId xmlns:a16="http://schemas.microsoft.com/office/drawing/2014/main" id="{01790E23-712A-4A7F-B202-EAB26F7FE32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23" y="2342"/>
                <a:ext cx="12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29" name="Rectangle 4759">
                <a:extLst>
                  <a:ext uri="{FF2B5EF4-FFF2-40B4-BE49-F238E27FC236}">
                    <a16:creationId xmlns:a16="http://schemas.microsoft.com/office/drawing/2014/main" id="{6D15A5E5-162C-4223-9B7B-DDC477C3EB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24"/>
                <a:ext cx="6" cy="1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0" name="Rectangle 4760">
                <a:extLst>
                  <a:ext uri="{FF2B5EF4-FFF2-40B4-BE49-F238E27FC236}">
                    <a16:creationId xmlns:a16="http://schemas.microsoft.com/office/drawing/2014/main" id="{6DD623E2-A1EE-4907-8B59-EA210997409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35" y="2324"/>
                <a:ext cx="6" cy="18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1" name="Rectangle 4761">
                <a:extLst>
                  <a:ext uri="{FF2B5EF4-FFF2-40B4-BE49-F238E27FC236}">
                    <a16:creationId xmlns:a16="http://schemas.microsoft.com/office/drawing/2014/main" id="{474A9F5D-238E-414E-AD7A-606D2F9AA0B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18"/>
                <a:ext cx="12" cy="24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2" name="Rectangle 4762">
                <a:extLst>
                  <a:ext uri="{FF2B5EF4-FFF2-40B4-BE49-F238E27FC236}">
                    <a16:creationId xmlns:a16="http://schemas.microsoft.com/office/drawing/2014/main" id="{397BFD3F-9223-4C49-AA2D-8951FA3CB16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41" y="2318"/>
                <a:ext cx="12" cy="24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3" name="Rectangle 4763">
                <a:extLst>
                  <a:ext uri="{FF2B5EF4-FFF2-40B4-BE49-F238E27FC236}">
                    <a16:creationId xmlns:a16="http://schemas.microsoft.com/office/drawing/2014/main" id="{9F27C2CB-AD1E-4EAA-AC06-7CDEF95B93E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4" name="Rectangle 4764">
                <a:extLst>
                  <a:ext uri="{FF2B5EF4-FFF2-40B4-BE49-F238E27FC236}">
                    <a16:creationId xmlns:a16="http://schemas.microsoft.com/office/drawing/2014/main" id="{3C1A7271-B4E0-4D71-BA67-4FECA7BECBF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3" y="2342"/>
                <a:ext cx="6" cy="1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5" name="Rectangle 4765">
                <a:extLst>
                  <a:ext uri="{FF2B5EF4-FFF2-40B4-BE49-F238E27FC236}">
                    <a16:creationId xmlns:a16="http://schemas.microsoft.com/office/drawing/2014/main" id="{D16D0801-AF67-4675-AD43-AD9F91B58EC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36"/>
                <a:ext cx="12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6" name="Rectangle 4766">
                <a:extLst>
                  <a:ext uri="{FF2B5EF4-FFF2-40B4-BE49-F238E27FC236}">
                    <a16:creationId xmlns:a16="http://schemas.microsoft.com/office/drawing/2014/main" id="{02C4CEEC-9EA2-47B9-A9EA-F89A7FAEF2F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59" y="2336"/>
                <a:ext cx="12" cy="6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7" name="Rectangle 4767">
                <a:extLst>
                  <a:ext uri="{FF2B5EF4-FFF2-40B4-BE49-F238E27FC236}">
                    <a16:creationId xmlns:a16="http://schemas.microsoft.com/office/drawing/2014/main" id="{BA2729FD-6C3E-43E1-B88D-358753C76B3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36"/>
                <a:ext cx="6" cy="6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8" name="Rectangle 4768">
                <a:extLst>
                  <a:ext uri="{FF2B5EF4-FFF2-40B4-BE49-F238E27FC236}">
                    <a16:creationId xmlns:a16="http://schemas.microsoft.com/office/drawing/2014/main" id="{887EEA8D-ECBD-466D-A4EB-F554C06B90E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1" y="2336"/>
                <a:ext cx="6" cy="6"/>
              </a:xfrm>
              <a:prstGeom prst="rect">
                <a:avLst/>
              </a:prstGeom>
              <a:noFill/>
              <a:ln w="9525" cap="sq">
                <a:solidFill>
                  <a:srgbClr val="7570B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  <p:sp>
            <p:nvSpPr>
              <p:cNvPr id="3039" name="Rectangle 4769">
                <a:extLst>
                  <a:ext uri="{FF2B5EF4-FFF2-40B4-BE49-F238E27FC236}">
                    <a16:creationId xmlns:a16="http://schemas.microsoft.com/office/drawing/2014/main" id="{75A26C31-B74C-4AE6-BB04-E33A489677A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7" y="2330"/>
                <a:ext cx="12" cy="12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sv-SE"/>
              </a:p>
            </p:txBody>
          </p:sp>
        </p:grpSp>
        <p:sp>
          <p:nvSpPr>
            <p:cNvPr id="2643" name="Rectangle 4771">
              <a:extLst>
                <a:ext uri="{FF2B5EF4-FFF2-40B4-BE49-F238E27FC236}">
                  <a16:creationId xmlns:a16="http://schemas.microsoft.com/office/drawing/2014/main" id="{0D1995D5-3549-4DF9-88ED-6CCC1B7BD43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7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4" name="Rectangle 4772">
              <a:extLst>
                <a:ext uri="{FF2B5EF4-FFF2-40B4-BE49-F238E27FC236}">
                  <a16:creationId xmlns:a16="http://schemas.microsoft.com/office/drawing/2014/main" id="{B188CF64-27F3-433C-9282-A2FE992D91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5" name="Rectangle 4773">
              <a:extLst>
                <a:ext uri="{FF2B5EF4-FFF2-40B4-BE49-F238E27FC236}">
                  <a16:creationId xmlns:a16="http://schemas.microsoft.com/office/drawing/2014/main" id="{9D7DC3D7-D6B5-4D33-BF44-28D75090DC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89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6" name="Rectangle 4774">
              <a:extLst>
                <a:ext uri="{FF2B5EF4-FFF2-40B4-BE49-F238E27FC236}">
                  <a16:creationId xmlns:a16="http://schemas.microsoft.com/office/drawing/2014/main" id="{8DAE8969-D255-4773-B3F8-2835245240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" y="2330"/>
              <a:ext cx="12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7" name="Rectangle 4775">
              <a:extLst>
                <a:ext uri="{FF2B5EF4-FFF2-40B4-BE49-F238E27FC236}">
                  <a16:creationId xmlns:a16="http://schemas.microsoft.com/office/drawing/2014/main" id="{A569D2E3-399B-4CD2-9AC5-578AC33832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5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8" name="Rectangle 4776">
              <a:extLst>
                <a:ext uri="{FF2B5EF4-FFF2-40B4-BE49-F238E27FC236}">
                  <a16:creationId xmlns:a16="http://schemas.microsoft.com/office/drawing/2014/main" id="{66D69D52-1E4C-4DD8-ABEA-3F0755A170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49" name="Rectangle 4777">
              <a:extLst>
                <a:ext uri="{FF2B5EF4-FFF2-40B4-BE49-F238E27FC236}">
                  <a16:creationId xmlns:a16="http://schemas.microsoft.com/office/drawing/2014/main" id="{2F3333FC-5B6E-4882-A9F4-4E8A725C05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7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0" name="Rectangle 4778">
              <a:extLst>
                <a:ext uri="{FF2B5EF4-FFF2-40B4-BE49-F238E27FC236}">
                  <a16:creationId xmlns:a16="http://schemas.microsoft.com/office/drawing/2014/main" id="{EFE4D9E8-501C-41E9-AB46-9BF74CC8A4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3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1" name="Rectangle 4779">
              <a:extLst>
                <a:ext uri="{FF2B5EF4-FFF2-40B4-BE49-F238E27FC236}">
                  <a16:creationId xmlns:a16="http://schemas.microsoft.com/office/drawing/2014/main" id="{D43779C2-56F1-4C49-AB65-EE4212284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13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2" name="Rectangle 4780">
              <a:extLst>
                <a:ext uri="{FF2B5EF4-FFF2-40B4-BE49-F238E27FC236}">
                  <a16:creationId xmlns:a16="http://schemas.microsoft.com/office/drawing/2014/main" id="{BE53B1D5-9245-49C8-8914-203C350730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" y="2336"/>
              <a:ext cx="6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3" name="Rectangle 4781">
              <a:extLst>
                <a:ext uri="{FF2B5EF4-FFF2-40B4-BE49-F238E27FC236}">
                  <a16:creationId xmlns:a16="http://schemas.microsoft.com/office/drawing/2014/main" id="{658A6BF2-5481-44E5-BDBD-983CEFA40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5" y="2336"/>
              <a:ext cx="6" cy="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4" name="Rectangle 4782">
              <a:extLst>
                <a:ext uri="{FF2B5EF4-FFF2-40B4-BE49-F238E27FC236}">
                  <a16:creationId xmlns:a16="http://schemas.microsoft.com/office/drawing/2014/main" id="{1BAAC6FC-0617-4689-84FD-76ACB6C17E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1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5" name="Rectangle 4783">
              <a:extLst>
                <a:ext uri="{FF2B5EF4-FFF2-40B4-BE49-F238E27FC236}">
                  <a16:creationId xmlns:a16="http://schemas.microsoft.com/office/drawing/2014/main" id="{31CE9EF2-A2E1-405A-BC19-DACB3044DB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31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6" name="Rectangle 4784">
              <a:extLst>
                <a:ext uri="{FF2B5EF4-FFF2-40B4-BE49-F238E27FC236}">
                  <a16:creationId xmlns:a16="http://schemas.microsoft.com/office/drawing/2014/main" id="{C2691B7D-FBF7-4618-991F-D96643E6D0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7" name="Rectangle 4785">
              <a:extLst>
                <a:ext uri="{FF2B5EF4-FFF2-40B4-BE49-F238E27FC236}">
                  <a16:creationId xmlns:a16="http://schemas.microsoft.com/office/drawing/2014/main" id="{8D11540D-EA74-4E45-9840-6470E717D0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3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8" name="Rectangle 4786">
              <a:extLst>
                <a:ext uri="{FF2B5EF4-FFF2-40B4-BE49-F238E27FC236}">
                  <a16:creationId xmlns:a16="http://schemas.microsoft.com/office/drawing/2014/main" id="{D57F2342-5D84-49B5-9BD9-0ADA069E85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2294"/>
              <a:ext cx="12" cy="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59" name="Rectangle 4787">
              <a:extLst>
                <a:ext uri="{FF2B5EF4-FFF2-40B4-BE49-F238E27FC236}">
                  <a16:creationId xmlns:a16="http://schemas.microsoft.com/office/drawing/2014/main" id="{13A5E26B-7188-43AB-A2E0-4F4C4530601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9" y="2294"/>
              <a:ext cx="12" cy="4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0" name="Rectangle 4788">
              <a:extLst>
                <a:ext uri="{FF2B5EF4-FFF2-40B4-BE49-F238E27FC236}">
                  <a16:creationId xmlns:a16="http://schemas.microsoft.com/office/drawing/2014/main" id="{C1EE2F7F-6B09-46F0-A975-EBEEC959B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1" y="2330"/>
              <a:ext cx="6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1" name="Rectangle 4789">
              <a:extLst>
                <a:ext uri="{FF2B5EF4-FFF2-40B4-BE49-F238E27FC236}">
                  <a16:creationId xmlns:a16="http://schemas.microsoft.com/office/drawing/2014/main" id="{E718CF07-F75B-4C82-9044-8B59F0D207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1" y="2330"/>
              <a:ext cx="6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2" name="Rectangle 4790">
              <a:extLst>
                <a:ext uri="{FF2B5EF4-FFF2-40B4-BE49-F238E27FC236}">
                  <a16:creationId xmlns:a16="http://schemas.microsoft.com/office/drawing/2014/main" id="{BA13D605-5C22-418B-80D8-8331A6201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2336"/>
              <a:ext cx="12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3" name="Rectangle 4791">
              <a:extLst>
                <a:ext uri="{FF2B5EF4-FFF2-40B4-BE49-F238E27FC236}">
                  <a16:creationId xmlns:a16="http://schemas.microsoft.com/office/drawing/2014/main" id="{BFCB0895-8897-412D-8700-823EA0F0456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7" y="2336"/>
              <a:ext cx="12" cy="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4" name="Rectangle 4792">
              <a:extLst>
                <a:ext uri="{FF2B5EF4-FFF2-40B4-BE49-F238E27FC236}">
                  <a16:creationId xmlns:a16="http://schemas.microsoft.com/office/drawing/2014/main" id="{54C21851-532C-43FC-891C-F6226AEE9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5" name="Rectangle 4793">
              <a:extLst>
                <a:ext uri="{FF2B5EF4-FFF2-40B4-BE49-F238E27FC236}">
                  <a16:creationId xmlns:a16="http://schemas.microsoft.com/office/drawing/2014/main" id="{117BA2FF-EE74-4BA3-B8BC-5CDFDAFD21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6" name="Rectangle 4794">
              <a:extLst>
                <a:ext uri="{FF2B5EF4-FFF2-40B4-BE49-F238E27FC236}">
                  <a16:creationId xmlns:a16="http://schemas.microsoft.com/office/drawing/2014/main" id="{CCCC37E7-5730-42E1-A5A3-5F35A8E3A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2336"/>
              <a:ext cx="12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7" name="Rectangle 4795">
              <a:extLst>
                <a:ext uri="{FF2B5EF4-FFF2-40B4-BE49-F238E27FC236}">
                  <a16:creationId xmlns:a16="http://schemas.microsoft.com/office/drawing/2014/main" id="{FEF6ED2F-2597-42FD-8878-EAEAA92E87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85" y="2336"/>
              <a:ext cx="12" cy="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8" name="Rectangle 4796">
              <a:extLst>
                <a:ext uri="{FF2B5EF4-FFF2-40B4-BE49-F238E27FC236}">
                  <a16:creationId xmlns:a16="http://schemas.microsoft.com/office/drawing/2014/main" id="{62E2A620-9F60-47D5-9150-37DF18ED8C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7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69" name="Rectangle 4797">
              <a:extLst>
                <a:ext uri="{FF2B5EF4-FFF2-40B4-BE49-F238E27FC236}">
                  <a16:creationId xmlns:a16="http://schemas.microsoft.com/office/drawing/2014/main" id="{9AC3B9A6-7D86-4A56-9F5A-F8C853CEAC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7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0" name="Rectangle 4798">
              <a:extLst>
                <a:ext uri="{FF2B5EF4-FFF2-40B4-BE49-F238E27FC236}">
                  <a16:creationId xmlns:a16="http://schemas.microsoft.com/office/drawing/2014/main" id="{045729C5-C31B-4D57-955B-F12B514950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3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1" name="Rectangle 4799">
              <a:extLst>
                <a:ext uri="{FF2B5EF4-FFF2-40B4-BE49-F238E27FC236}">
                  <a16:creationId xmlns:a16="http://schemas.microsoft.com/office/drawing/2014/main" id="{0722211E-8BE1-426B-8782-2AABEA4B3D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03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2" name="Rectangle 4800">
              <a:extLst>
                <a:ext uri="{FF2B5EF4-FFF2-40B4-BE49-F238E27FC236}">
                  <a16:creationId xmlns:a16="http://schemas.microsoft.com/office/drawing/2014/main" id="{72DAEFB6-0891-481E-942E-7B791EC96B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3" name="Rectangle 4801">
              <a:extLst>
                <a:ext uri="{FF2B5EF4-FFF2-40B4-BE49-F238E27FC236}">
                  <a16:creationId xmlns:a16="http://schemas.microsoft.com/office/drawing/2014/main" id="{BC4DBD6F-4116-45AF-AA72-1C3D54796E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15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4" name="Rectangle 4802">
              <a:extLst>
                <a:ext uri="{FF2B5EF4-FFF2-40B4-BE49-F238E27FC236}">
                  <a16:creationId xmlns:a16="http://schemas.microsoft.com/office/drawing/2014/main" id="{D6DB80C4-DED7-45D2-AAC4-5486082205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1" y="2336"/>
              <a:ext cx="12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5" name="Rectangle 4803">
              <a:extLst>
                <a:ext uri="{FF2B5EF4-FFF2-40B4-BE49-F238E27FC236}">
                  <a16:creationId xmlns:a16="http://schemas.microsoft.com/office/drawing/2014/main" id="{04DEFE87-120C-4720-8217-F0A0EAA13C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21" y="2336"/>
              <a:ext cx="12" cy="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6" name="Rectangle 4804">
              <a:extLst>
                <a:ext uri="{FF2B5EF4-FFF2-40B4-BE49-F238E27FC236}">
                  <a16:creationId xmlns:a16="http://schemas.microsoft.com/office/drawing/2014/main" id="{874C7DA7-C760-412F-9B9E-FF16649C7E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7" name="Rectangle 4805">
              <a:extLst>
                <a:ext uri="{FF2B5EF4-FFF2-40B4-BE49-F238E27FC236}">
                  <a16:creationId xmlns:a16="http://schemas.microsoft.com/office/drawing/2014/main" id="{B690C5DD-E91D-419C-ADCA-89E8837ACB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3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8" name="Rectangle 4806">
              <a:extLst>
                <a:ext uri="{FF2B5EF4-FFF2-40B4-BE49-F238E27FC236}">
                  <a16:creationId xmlns:a16="http://schemas.microsoft.com/office/drawing/2014/main" id="{A71C8DFE-AE84-4465-802D-8C642B497A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" y="2330"/>
              <a:ext cx="12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79" name="Rectangle 4807">
              <a:extLst>
                <a:ext uri="{FF2B5EF4-FFF2-40B4-BE49-F238E27FC236}">
                  <a16:creationId xmlns:a16="http://schemas.microsoft.com/office/drawing/2014/main" id="{9423AD62-7F70-4734-B4BA-230555ACC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39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0" name="Rectangle 4808">
              <a:extLst>
                <a:ext uri="{FF2B5EF4-FFF2-40B4-BE49-F238E27FC236}">
                  <a16:creationId xmlns:a16="http://schemas.microsoft.com/office/drawing/2014/main" id="{21A980B4-7CF0-4327-966C-917A74320E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1" name="Rectangle 4809">
              <a:extLst>
                <a:ext uri="{FF2B5EF4-FFF2-40B4-BE49-F238E27FC236}">
                  <a16:creationId xmlns:a16="http://schemas.microsoft.com/office/drawing/2014/main" id="{2F7A2E44-FCA1-4CFC-8A1B-E9DE67EF73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1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2" name="Rectangle 4810">
              <a:extLst>
                <a:ext uri="{FF2B5EF4-FFF2-40B4-BE49-F238E27FC236}">
                  <a16:creationId xmlns:a16="http://schemas.microsoft.com/office/drawing/2014/main" id="{63131ED7-C081-497F-832D-D88069B70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3" name="Rectangle 4811">
              <a:extLst>
                <a:ext uri="{FF2B5EF4-FFF2-40B4-BE49-F238E27FC236}">
                  <a16:creationId xmlns:a16="http://schemas.microsoft.com/office/drawing/2014/main" id="{DDD70265-476D-43CB-9851-43846202C6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57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4" name="Rectangle 4812">
              <a:extLst>
                <a:ext uri="{FF2B5EF4-FFF2-40B4-BE49-F238E27FC236}">
                  <a16:creationId xmlns:a16="http://schemas.microsoft.com/office/drawing/2014/main" id="{E8916790-4798-40C0-AE38-0D7A1CF888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5" name="Rectangle 4813">
              <a:extLst>
                <a:ext uri="{FF2B5EF4-FFF2-40B4-BE49-F238E27FC236}">
                  <a16:creationId xmlns:a16="http://schemas.microsoft.com/office/drawing/2014/main" id="{649D7F5F-242B-4F8B-B397-8B83151379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9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6" name="Rectangle 4814">
              <a:extLst>
                <a:ext uri="{FF2B5EF4-FFF2-40B4-BE49-F238E27FC236}">
                  <a16:creationId xmlns:a16="http://schemas.microsoft.com/office/drawing/2014/main" id="{B1DEE8C2-7E54-4525-B2B6-17DFFB5D5B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5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7" name="Rectangle 4815">
              <a:extLst>
                <a:ext uri="{FF2B5EF4-FFF2-40B4-BE49-F238E27FC236}">
                  <a16:creationId xmlns:a16="http://schemas.microsoft.com/office/drawing/2014/main" id="{5EEA2056-DA8D-4A5D-87FE-FE6A053F8F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75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8" name="Rectangle 4816">
              <a:extLst>
                <a:ext uri="{FF2B5EF4-FFF2-40B4-BE49-F238E27FC236}">
                  <a16:creationId xmlns:a16="http://schemas.microsoft.com/office/drawing/2014/main" id="{DFB06C73-C205-4471-8623-0F69A0EB8E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7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89" name="Rectangle 4817">
              <a:extLst>
                <a:ext uri="{FF2B5EF4-FFF2-40B4-BE49-F238E27FC236}">
                  <a16:creationId xmlns:a16="http://schemas.microsoft.com/office/drawing/2014/main" id="{97551D52-F77A-4B31-8F79-594928AF88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87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0" name="Rectangle 4818">
              <a:extLst>
                <a:ext uri="{FF2B5EF4-FFF2-40B4-BE49-F238E27FC236}">
                  <a16:creationId xmlns:a16="http://schemas.microsoft.com/office/drawing/2014/main" id="{091DF3C1-DDC7-4FB4-888A-3EBA2D00A9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1" name="Rectangle 4819">
              <a:extLst>
                <a:ext uri="{FF2B5EF4-FFF2-40B4-BE49-F238E27FC236}">
                  <a16:creationId xmlns:a16="http://schemas.microsoft.com/office/drawing/2014/main" id="{625809B7-D18B-4408-9E8E-0CF17206F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99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2" name="Rectangle 4820">
              <a:extLst>
                <a:ext uri="{FF2B5EF4-FFF2-40B4-BE49-F238E27FC236}">
                  <a16:creationId xmlns:a16="http://schemas.microsoft.com/office/drawing/2014/main" id="{B05EFEBC-47BB-4167-8365-EACCE73971E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3" name="Rectangle 4821">
              <a:extLst>
                <a:ext uri="{FF2B5EF4-FFF2-40B4-BE49-F238E27FC236}">
                  <a16:creationId xmlns:a16="http://schemas.microsoft.com/office/drawing/2014/main" id="{2B641101-872F-4D60-9A53-097F73DDC9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5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4" name="Rectangle 4822">
              <a:extLst>
                <a:ext uri="{FF2B5EF4-FFF2-40B4-BE49-F238E27FC236}">
                  <a16:creationId xmlns:a16="http://schemas.microsoft.com/office/drawing/2014/main" id="{42576891-9421-45A0-9BEB-F86ABECE4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7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5" name="Rectangle 4823">
              <a:extLst>
                <a:ext uri="{FF2B5EF4-FFF2-40B4-BE49-F238E27FC236}">
                  <a16:creationId xmlns:a16="http://schemas.microsoft.com/office/drawing/2014/main" id="{861A8E5C-3E1D-47C3-9F57-02B12547AD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17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6" name="Rectangle 4824">
              <a:extLst>
                <a:ext uri="{FF2B5EF4-FFF2-40B4-BE49-F238E27FC236}">
                  <a16:creationId xmlns:a16="http://schemas.microsoft.com/office/drawing/2014/main" id="{EA4B55FF-CA53-4F18-A301-6F43D8E1F6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7" name="Rectangle 4825">
              <a:extLst>
                <a:ext uri="{FF2B5EF4-FFF2-40B4-BE49-F238E27FC236}">
                  <a16:creationId xmlns:a16="http://schemas.microsoft.com/office/drawing/2014/main" id="{904809E8-E606-4B90-B995-E97D846132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3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8" name="Rectangle 4826">
              <a:extLst>
                <a:ext uri="{FF2B5EF4-FFF2-40B4-BE49-F238E27FC236}">
                  <a16:creationId xmlns:a16="http://schemas.microsoft.com/office/drawing/2014/main" id="{B17E16E4-CC6F-419C-9413-986D3FEDB1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5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699" name="Rectangle 4827">
              <a:extLst>
                <a:ext uri="{FF2B5EF4-FFF2-40B4-BE49-F238E27FC236}">
                  <a16:creationId xmlns:a16="http://schemas.microsoft.com/office/drawing/2014/main" id="{CA5971F9-49B3-4A29-BBA9-76CB599885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35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0" name="Rectangle 4828">
              <a:extLst>
                <a:ext uri="{FF2B5EF4-FFF2-40B4-BE49-F238E27FC236}">
                  <a16:creationId xmlns:a16="http://schemas.microsoft.com/office/drawing/2014/main" id="{1F388A03-E3B8-4396-9333-05D50D97E9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1" name="Rectangle 4829">
              <a:extLst>
                <a:ext uri="{FF2B5EF4-FFF2-40B4-BE49-F238E27FC236}">
                  <a16:creationId xmlns:a16="http://schemas.microsoft.com/office/drawing/2014/main" id="{DA95C220-8A2C-4DF7-80E9-341A4702F7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1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2" name="Rectangle 4830">
              <a:extLst>
                <a:ext uri="{FF2B5EF4-FFF2-40B4-BE49-F238E27FC236}">
                  <a16:creationId xmlns:a16="http://schemas.microsoft.com/office/drawing/2014/main" id="{A316A4CE-DDE8-4F1E-A070-2C572A62F71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3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3" name="Rectangle 4831">
              <a:extLst>
                <a:ext uri="{FF2B5EF4-FFF2-40B4-BE49-F238E27FC236}">
                  <a16:creationId xmlns:a16="http://schemas.microsoft.com/office/drawing/2014/main" id="{56347E31-494D-4F73-A486-FFA33DE8D0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3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4" name="Rectangle 4832">
              <a:extLst>
                <a:ext uri="{FF2B5EF4-FFF2-40B4-BE49-F238E27FC236}">
                  <a16:creationId xmlns:a16="http://schemas.microsoft.com/office/drawing/2014/main" id="{CD83E2AE-4F0F-441C-BE0A-6E6EA65A15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5" name="Rectangle 4833">
              <a:extLst>
                <a:ext uri="{FF2B5EF4-FFF2-40B4-BE49-F238E27FC236}">
                  <a16:creationId xmlns:a16="http://schemas.microsoft.com/office/drawing/2014/main" id="{1732C892-2B5F-4770-8A10-6ADD125B6E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59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6" name="Rectangle 4834">
              <a:extLst>
                <a:ext uri="{FF2B5EF4-FFF2-40B4-BE49-F238E27FC236}">
                  <a16:creationId xmlns:a16="http://schemas.microsoft.com/office/drawing/2014/main" id="{5856A772-87F8-4F2E-8B0C-EE8B784FE5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7" name="Rectangle 4835">
              <a:extLst>
                <a:ext uri="{FF2B5EF4-FFF2-40B4-BE49-F238E27FC236}">
                  <a16:creationId xmlns:a16="http://schemas.microsoft.com/office/drawing/2014/main" id="{7811B559-EABC-4F1B-8AB8-C3303D41F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1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8" name="Rectangle 4836">
              <a:extLst>
                <a:ext uri="{FF2B5EF4-FFF2-40B4-BE49-F238E27FC236}">
                  <a16:creationId xmlns:a16="http://schemas.microsoft.com/office/drawing/2014/main" id="{66C29C7E-46A1-47C6-8762-A47712082A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09" name="Rectangle 4837">
              <a:extLst>
                <a:ext uri="{FF2B5EF4-FFF2-40B4-BE49-F238E27FC236}">
                  <a16:creationId xmlns:a16="http://schemas.microsoft.com/office/drawing/2014/main" id="{966D11EE-8BA7-421C-BC4F-D9701C807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77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0" name="Rectangle 4838">
              <a:extLst>
                <a:ext uri="{FF2B5EF4-FFF2-40B4-BE49-F238E27FC236}">
                  <a16:creationId xmlns:a16="http://schemas.microsoft.com/office/drawing/2014/main" id="{A9343B4D-46B9-4544-B299-A1E1DF7CF2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9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1" name="Rectangle 4839">
              <a:extLst>
                <a:ext uri="{FF2B5EF4-FFF2-40B4-BE49-F238E27FC236}">
                  <a16:creationId xmlns:a16="http://schemas.microsoft.com/office/drawing/2014/main" id="{1D076AC1-4D71-4245-B901-E28E8D7A80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89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2" name="Rectangle 4840">
              <a:extLst>
                <a:ext uri="{FF2B5EF4-FFF2-40B4-BE49-F238E27FC236}">
                  <a16:creationId xmlns:a16="http://schemas.microsoft.com/office/drawing/2014/main" id="{B82EF6FB-77B9-4DCD-9DF0-69DD988F7CE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3" name="Rectangle 4841">
              <a:extLst>
                <a:ext uri="{FF2B5EF4-FFF2-40B4-BE49-F238E27FC236}">
                  <a16:creationId xmlns:a16="http://schemas.microsoft.com/office/drawing/2014/main" id="{D77F19B1-674C-45F2-9DAD-4FBDFD1668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95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4" name="Rectangle 4842">
              <a:extLst>
                <a:ext uri="{FF2B5EF4-FFF2-40B4-BE49-F238E27FC236}">
                  <a16:creationId xmlns:a16="http://schemas.microsoft.com/office/drawing/2014/main" id="{5E6B0CB3-8959-4588-92CC-49BA96B48B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7" y="2336"/>
              <a:ext cx="6" cy="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5" name="Rectangle 4843">
              <a:extLst>
                <a:ext uri="{FF2B5EF4-FFF2-40B4-BE49-F238E27FC236}">
                  <a16:creationId xmlns:a16="http://schemas.microsoft.com/office/drawing/2014/main" id="{9FFCC6EC-BCEF-4CD9-8A87-DD1A61FD8A4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07" y="2336"/>
              <a:ext cx="6" cy="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6" name="Rectangle 4844">
              <a:extLst>
                <a:ext uri="{FF2B5EF4-FFF2-40B4-BE49-F238E27FC236}">
                  <a16:creationId xmlns:a16="http://schemas.microsoft.com/office/drawing/2014/main" id="{6D8955CD-7394-431F-A56B-D35A186430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3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7" name="Rectangle 4845">
              <a:extLst>
                <a:ext uri="{FF2B5EF4-FFF2-40B4-BE49-F238E27FC236}">
                  <a16:creationId xmlns:a16="http://schemas.microsoft.com/office/drawing/2014/main" id="{BFD42528-70F6-4D1B-87AD-808CC59EAB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13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8" name="Rectangle 4846">
              <a:extLst>
                <a:ext uri="{FF2B5EF4-FFF2-40B4-BE49-F238E27FC236}">
                  <a16:creationId xmlns:a16="http://schemas.microsoft.com/office/drawing/2014/main" id="{1DE33602-11F5-40AC-9BC0-819655B944C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5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19" name="Rectangle 4847">
              <a:extLst>
                <a:ext uri="{FF2B5EF4-FFF2-40B4-BE49-F238E27FC236}">
                  <a16:creationId xmlns:a16="http://schemas.microsoft.com/office/drawing/2014/main" id="{B6DD7CA6-F7C8-4F4A-B292-1D24943AC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25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0" name="Rectangle 4848">
              <a:extLst>
                <a:ext uri="{FF2B5EF4-FFF2-40B4-BE49-F238E27FC236}">
                  <a16:creationId xmlns:a16="http://schemas.microsoft.com/office/drawing/2014/main" id="{DAC1E427-DBBC-47DF-82F6-ED9072BBE3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321"/>
              <a:ext cx="12" cy="102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1" name="Rectangle 4849">
              <a:extLst>
                <a:ext uri="{FF2B5EF4-FFF2-40B4-BE49-F238E27FC236}">
                  <a16:creationId xmlns:a16="http://schemas.microsoft.com/office/drawing/2014/main" id="{521D5C04-9173-4EC9-8D4D-AEBB3FFA2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31" y="1321"/>
              <a:ext cx="12" cy="102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2" name="Rectangle 4850">
              <a:extLst>
                <a:ext uri="{FF2B5EF4-FFF2-40B4-BE49-F238E27FC236}">
                  <a16:creationId xmlns:a16="http://schemas.microsoft.com/office/drawing/2014/main" id="{9D771D27-19D0-4CF3-9AD6-40BA3CEA1F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" y="2186"/>
              <a:ext cx="6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3" name="Rectangle 4851">
              <a:extLst>
                <a:ext uri="{FF2B5EF4-FFF2-40B4-BE49-F238E27FC236}">
                  <a16:creationId xmlns:a16="http://schemas.microsoft.com/office/drawing/2014/main" id="{FB07511C-6BA0-458A-9A3B-F0AFF57C35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" y="2186"/>
              <a:ext cx="6" cy="15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4" name="Rectangle 4852">
              <a:extLst>
                <a:ext uri="{FF2B5EF4-FFF2-40B4-BE49-F238E27FC236}">
                  <a16:creationId xmlns:a16="http://schemas.microsoft.com/office/drawing/2014/main" id="{0BEBAF26-21A0-43BE-BE86-347EC65DDF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" y="2150"/>
              <a:ext cx="12" cy="19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5" name="Rectangle 4853">
              <a:extLst>
                <a:ext uri="{FF2B5EF4-FFF2-40B4-BE49-F238E27FC236}">
                  <a16:creationId xmlns:a16="http://schemas.microsoft.com/office/drawing/2014/main" id="{B40E1375-ABD9-41B8-903D-2A6120A6F9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9" y="2150"/>
              <a:ext cx="12" cy="19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6" name="Rectangle 4854">
              <a:extLst>
                <a:ext uri="{FF2B5EF4-FFF2-40B4-BE49-F238E27FC236}">
                  <a16:creationId xmlns:a16="http://schemas.microsoft.com/office/drawing/2014/main" id="{1E3ABFE7-BC10-496C-B913-6BA72B56D0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" y="2156"/>
              <a:ext cx="6" cy="1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7" name="Rectangle 4855">
              <a:extLst>
                <a:ext uri="{FF2B5EF4-FFF2-40B4-BE49-F238E27FC236}">
                  <a16:creationId xmlns:a16="http://schemas.microsoft.com/office/drawing/2014/main" id="{D166B43E-BA38-495D-90B7-B17B1A2F62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1" y="2156"/>
              <a:ext cx="6" cy="18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8" name="Rectangle 4856">
              <a:extLst>
                <a:ext uri="{FF2B5EF4-FFF2-40B4-BE49-F238E27FC236}">
                  <a16:creationId xmlns:a16="http://schemas.microsoft.com/office/drawing/2014/main" id="{EEE1EAC6-3EB5-4F56-B560-4B6AF593C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1723"/>
              <a:ext cx="12" cy="6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29" name="Rectangle 4857">
              <a:extLst>
                <a:ext uri="{FF2B5EF4-FFF2-40B4-BE49-F238E27FC236}">
                  <a16:creationId xmlns:a16="http://schemas.microsoft.com/office/drawing/2014/main" id="{0A9B3247-75F1-45BB-9ADC-EF986CB23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67" y="1723"/>
              <a:ext cx="12" cy="619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0" name="Rectangle 4858">
              <a:extLst>
                <a:ext uri="{FF2B5EF4-FFF2-40B4-BE49-F238E27FC236}">
                  <a16:creationId xmlns:a16="http://schemas.microsoft.com/office/drawing/2014/main" id="{40D6DA2E-3E07-4BE7-9EDE-AD962D0D9D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" y="1867"/>
              <a:ext cx="6" cy="4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1" name="Rectangle 4859">
              <a:extLst>
                <a:ext uri="{FF2B5EF4-FFF2-40B4-BE49-F238E27FC236}">
                  <a16:creationId xmlns:a16="http://schemas.microsoft.com/office/drawing/2014/main" id="{BAE9E701-9BB1-4D2F-9841-6D896AF3EA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9" y="1867"/>
              <a:ext cx="6" cy="475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2" name="Rectangle 4860">
              <a:extLst>
                <a:ext uri="{FF2B5EF4-FFF2-40B4-BE49-F238E27FC236}">
                  <a16:creationId xmlns:a16="http://schemas.microsoft.com/office/drawing/2014/main" id="{481C5DFF-EF91-4362-88EE-9B5AD44C44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186"/>
              <a:ext cx="12" cy="15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3" name="Rectangle 4861">
              <a:extLst>
                <a:ext uri="{FF2B5EF4-FFF2-40B4-BE49-F238E27FC236}">
                  <a16:creationId xmlns:a16="http://schemas.microsoft.com/office/drawing/2014/main" id="{7A27C77D-3C4F-4B7B-BA35-9251EE9E3C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5" y="2186"/>
              <a:ext cx="12" cy="15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4" name="Rectangle 4862">
              <a:extLst>
                <a:ext uri="{FF2B5EF4-FFF2-40B4-BE49-F238E27FC236}">
                  <a16:creationId xmlns:a16="http://schemas.microsoft.com/office/drawing/2014/main" id="{4764180C-A906-4B4E-9867-356BC3F54E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" y="2029"/>
              <a:ext cx="6" cy="31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5" name="Rectangle 4863">
              <a:extLst>
                <a:ext uri="{FF2B5EF4-FFF2-40B4-BE49-F238E27FC236}">
                  <a16:creationId xmlns:a16="http://schemas.microsoft.com/office/drawing/2014/main" id="{A5CC8EAC-C5C6-4047-B96C-846BEDA53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7" y="2029"/>
              <a:ext cx="6" cy="313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6" name="Rectangle 4864">
              <a:extLst>
                <a:ext uri="{FF2B5EF4-FFF2-40B4-BE49-F238E27FC236}">
                  <a16:creationId xmlns:a16="http://schemas.microsoft.com/office/drawing/2014/main" id="{2066C591-E43D-419F-B44C-66192D188B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" y="2264"/>
              <a:ext cx="12" cy="7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7" name="Rectangle 4865">
              <a:extLst>
                <a:ext uri="{FF2B5EF4-FFF2-40B4-BE49-F238E27FC236}">
                  <a16:creationId xmlns:a16="http://schemas.microsoft.com/office/drawing/2014/main" id="{CF9130DB-2109-4747-AB84-DC2E5E1A03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03" y="2264"/>
              <a:ext cx="12" cy="7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8" name="Rectangle 4866">
              <a:extLst>
                <a:ext uri="{FF2B5EF4-FFF2-40B4-BE49-F238E27FC236}">
                  <a16:creationId xmlns:a16="http://schemas.microsoft.com/office/drawing/2014/main" id="{9BED0531-128E-49C6-8352-27D1141955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5" y="2120"/>
              <a:ext cx="6" cy="22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39" name="Rectangle 4867">
              <a:extLst>
                <a:ext uri="{FF2B5EF4-FFF2-40B4-BE49-F238E27FC236}">
                  <a16:creationId xmlns:a16="http://schemas.microsoft.com/office/drawing/2014/main" id="{0EC383A3-ED2A-4AE3-B816-CE5A86F1C5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5" y="2120"/>
              <a:ext cx="6" cy="22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0" name="Rectangle 4868">
              <a:extLst>
                <a:ext uri="{FF2B5EF4-FFF2-40B4-BE49-F238E27FC236}">
                  <a16:creationId xmlns:a16="http://schemas.microsoft.com/office/drawing/2014/main" id="{C39E5035-8768-4D19-BC25-16E5E05482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" y="2065"/>
              <a:ext cx="12" cy="2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1" name="Rectangle 4869">
              <a:extLst>
                <a:ext uri="{FF2B5EF4-FFF2-40B4-BE49-F238E27FC236}">
                  <a16:creationId xmlns:a16="http://schemas.microsoft.com/office/drawing/2014/main" id="{150A3C00-1B4B-4A38-8C38-437DD43BE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21" y="2065"/>
              <a:ext cx="12" cy="277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2" name="Rectangle 4870">
              <a:extLst>
                <a:ext uri="{FF2B5EF4-FFF2-40B4-BE49-F238E27FC236}">
                  <a16:creationId xmlns:a16="http://schemas.microsoft.com/office/drawing/2014/main" id="{82303B22-9022-4870-9C89-1D720A11C5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" y="2246"/>
              <a:ext cx="6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3" name="Rectangle 4871">
              <a:extLst>
                <a:ext uri="{FF2B5EF4-FFF2-40B4-BE49-F238E27FC236}">
                  <a16:creationId xmlns:a16="http://schemas.microsoft.com/office/drawing/2014/main" id="{E4E6334F-8A4A-4201-AAA2-9F16D53652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3" y="2246"/>
              <a:ext cx="6" cy="9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4" name="Rectangle 4872">
              <a:extLst>
                <a:ext uri="{FF2B5EF4-FFF2-40B4-BE49-F238E27FC236}">
                  <a16:creationId xmlns:a16="http://schemas.microsoft.com/office/drawing/2014/main" id="{7E06FA01-718C-4F2C-822A-22506CBBA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9" y="2180"/>
              <a:ext cx="12" cy="1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5" name="Rectangle 4873">
              <a:extLst>
                <a:ext uri="{FF2B5EF4-FFF2-40B4-BE49-F238E27FC236}">
                  <a16:creationId xmlns:a16="http://schemas.microsoft.com/office/drawing/2014/main" id="{392D36EC-8F27-4063-8A04-F4414049CA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9" y="2180"/>
              <a:ext cx="12" cy="16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6" name="Rectangle 4874">
              <a:extLst>
                <a:ext uri="{FF2B5EF4-FFF2-40B4-BE49-F238E27FC236}">
                  <a16:creationId xmlns:a16="http://schemas.microsoft.com/office/drawing/2014/main" id="{B6289E15-57E5-4762-9C99-7FFEA0A599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2288"/>
              <a:ext cx="6" cy="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7" name="Rectangle 4875">
              <a:extLst>
                <a:ext uri="{FF2B5EF4-FFF2-40B4-BE49-F238E27FC236}">
                  <a16:creationId xmlns:a16="http://schemas.microsoft.com/office/drawing/2014/main" id="{C0F7730B-2DD3-42C1-9FB6-166848DE6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1" y="2288"/>
              <a:ext cx="6" cy="54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8" name="Rectangle 4876">
              <a:extLst>
                <a:ext uri="{FF2B5EF4-FFF2-40B4-BE49-F238E27FC236}">
                  <a16:creationId xmlns:a16="http://schemas.microsoft.com/office/drawing/2014/main" id="{271A0A9F-CBFA-41CA-A9EC-CF00AC83C90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2312"/>
              <a:ext cx="12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49" name="Rectangle 4877">
              <a:extLst>
                <a:ext uri="{FF2B5EF4-FFF2-40B4-BE49-F238E27FC236}">
                  <a16:creationId xmlns:a16="http://schemas.microsoft.com/office/drawing/2014/main" id="{4140D4B6-289F-470F-A0B3-E3F2D7E403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7" y="2312"/>
              <a:ext cx="12" cy="30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0" name="Rectangle 4878">
              <a:extLst>
                <a:ext uri="{FF2B5EF4-FFF2-40B4-BE49-F238E27FC236}">
                  <a16:creationId xmlns:a16="http://schemas.microsoft.com/office/drawing/2014/main" id="{CDF6A7D7-A860-4A9C-9696-508A81AC8C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" y="2282"/>
              <a:ext cx="6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1" name="Rectangle 4879">
              <a:extLst>
                <a:ext uri="{FF2B5EF4-FFF2-40B4-BE49-F238E27FC236}">
                  <a16:creationId xmlns:a16="http://schemas.microsoft.com/office/drawing/2014/main" id="{572F1622-95B2-44AE-AAAD-92D4CBC3D9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69" y="2282"/>
              <a:ext cx="6" cy="60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2" name="Rectangle 4880">
              <a:extLst>
                <a:ext uri="{FF2B5EF4-FFF2-40B4-BE49-F238E27FC236}">
                  <a16:creationId xmlns:a16="http://schemas.microsoft.com/office/drawing/2014/main" id="{D402E843-6B29-4899-A540-6433283D1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" y="2318"/>
              <a:ext cx="12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3" name="Rectangle 4881">
              <a:extLst>
                <a:ext uri="{FF2B5EF4-FFF2-40B4-BE49-F238E27FC236}">
                  <a16:creationId xmlns:a16="http://schemas.microsoft.com/office/drawing/2014/main" id="{F2AB0934-D3EC-4158-AC0E-831D6C8AC1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75" y="2318"/>
              <a:ext cx="12" cy="24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4" name="Rectangle 4882">
              <a:extLst>
                <a:ext uri="{FF2B5EF4-FFF2-40B4-BE49-F238E27FC236}">
                  <a16:creationId xmlns:a16="http://schemas.microsoft.com/office/drawing/2014/main" id="{426A0297-0121-457E-811F-0B2C607A5C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" y="2282"/>
              <a:ext cx="6" cy="6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5" name="Rectangle 4883">
              <a:extLst>
                <a:ext uri="{FF2B5EF4-FFF2-40B4-BE49-F238E27FC236}">
                  <a16:creationId xmlns:a16="http://schemas.microsoft.com/office/drawing/2014/main" id="{DECF186B-43C1-432B-A669-FBF1A3210F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7" y="2282"/>
              <a:ext cx="6" cy="60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6" name="Rectangle 4884">
              <a:extLst>
                <a:ext uri="{FF2B5EF4-FFF2-40B4-BE49-F238E27FC236}">
                  <a16:creationId xmlns:a16="http://schemas.microsoft.com/office/drawing/2014/main" id="{C03ABE59-CB07-40F5-A1C0-840AC03E48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3" y="2126"/>
              <a:ext cx="12" cy="21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7" name="Rectangle 4885">
              <a:extLst>
                <a:ext uri="{FF2B5EF4-FFF2-40B4-BE49-F238E27FC236}">
                  <a16:creationId xmlns:a16="http://schemas.microsoft.com/office/drawing/2014/main" id="{A3795FF5-EACA-471B-BBCA-90B7B72286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3" y="2126"/>
              <a:ext cx="12" cy="216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8" name="Rectangle 4886">
              <a:extLst>
                <a:ext uri="{FF2B5EF4-FFF2-40B4-BE49-F238E27FC236}">
                  <a16:creationId xmlns:a16="http://schemas.microsoft.com/office/drawing/2014/main" id="{1C558FFC-F85A-4414-8C69-E3282E67DB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5" y="2144"/>
              <a:ext cx="6" cy="19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59" name="Rectangle 4887">
              <a:extLst>
                <a:ext uri="{FF2B5EF4-FFF2-40B4-BE49-F238E27FC236}">
                  <a16:creationId xmlns:a16="http://schemas.microsoft.com/office/drawing/2014/main" id="{420718AB-2906-47A5-8D10-267C6BF0E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5" y="2144"/>
              <a:ext cx="6" cy="19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0" name="Rectangle 4888">
              <a:extLst>
                <a:ext uri="{FF2B5EF4-FFF2-40B4-BE49-F238E27FC236}">
                  <a16:creationId xmlns:a16="http://schemas.microsoft.com/office/drawing/2014/main" id="{E75CD1F9-4288-487E-BB41-D672031180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1" y="2294"/>
              <a:ext cx="12" cy="4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1" name="Rectangle 4889">
              <a:extLst>
                <a:ext uri="{FF2B5EF4-FFF2-40B4-BE49-F238E27FC236}">
                  <a16:creationId xmlns:a16="http://schemas.microsoft.com/office/drawing/2014/main" id="{8E576A64-5BCD-4C10-A2AE-AA26C6AB1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1" y="2294"/>
              <a:ext cx="12" cy="4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2" name="Rectangle 4890">
              <a:extLst>
                <a:ext uri="{FF2B5EF4-FFF2-40B4-BE49-F238E27FC236}">
                  <a16:creationId xmlns:a16="http://schemas.microsoft.com/office/drawing/2014/main" id="{0DEB20DA-80B7-4812-9736-F354A8CD1EB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3" y="2324"/>
              <a:ext cx="6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3" name="Rectangle 4891">
              <a:extLst>
                <a:ext uri="{FF2B5EF4-FFF2-40B4-BE49-F238E27FC236}">
                  <a16:creationId xmlns:a16="http://schemas.microsoft.com/office/drawing/2014/main" id="{E4253290-6935-4C50-8A9E-4349670325C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3" y="2324"/>
              <a:ext cx="6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4" name="Rectangle 4892">
              <a:extLst>
                <a:ext uri="{FF2B5EF4-FFF2-40B4-BE49-F238E27FC236}">
                  <a16:creationId xmlns:a16="http://schemas.microsoft.com/office/drawing/2014/main" id="{4898BCAC-BCB5-4F60-974F-B4DD8D9862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9" y="2330"/>
              <a:ext cx="12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5" name="Rectangle 4893">
              <a:extLst>
                <a:ext uri="{FF2B5EF4-FFF2-40B4-BE49-F238E27FC236}">
                  <a16:creationId xmlns:a16="http://schemas.microsoft.com/office/drawing/2014/main" id="{1E5FE683-BA53-4068-BC84-B72D041492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9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6" name="Rectangle 4894">
              <a:extLst>
                <a:ext uri="{FF2B5EF4-FFF2-40B4-BE49-F238E27FC236}">
                  <a16:creationId xmlns:a16="http://schemas.microsoft.com/office/drawing/2014/main" id="{D0E69057-25F6-42BF-9495-8EE6537451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" y="2288"/>
              <a:ext cx="6" cy="5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7" name="Rectangle 4895">
              <a:extLst>
                <a:ext uri="{FF2B5EF4-FFF2-40B4-BE49-F238E27FC236}">
                  <a16:creationId xmlns:a16="http://schemas.microsoft.com/office/drawing/2014/main" id="{9369C525-CB38-4FF2-99DE-340708C309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1" y="2288"/>
              <a:ext cx="6" cy="54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8" name="Rectangle 4896">
              <a:extLst>
                <a:ext uri="{FF2B5EF4-FFF2-40B4-BE49-F238E27FC236}">
                  <a16:creationId xmlns:a16="http://schemas.microsoft.com/office/drawing/2014/main" id="{80630704-0069-49F1-BA3A-F61F1ECC25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7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69" name="Rectangle 4897">
              <a:extLst>
                <a:ext uri="{FF2B5EF4-FFF2-40B4-BE49-F238E27FC236}">
                  <a16:creationId xmlns:a16="http://schemas.microsoft.com/office/drawing/2014/main" id="{E84D2875-47B4-48F8-85FF-AAFD386077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47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0" name="Rectangle 4898">
              <a:extLst>
                <a:ext uri="{FF2B5EF4-FFF2-40B4-BE49-F238E27FC236}">
                  <a16:creationId xmlns:a16="http://schemas.microsoft.com/office/drawing/2014/main" id="{9EB08F78-7FA3-4976-9C93-6D7D3DE13E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" y="2318"/>
              <a:ext cx="6" cy="2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1" name="Rectangle 4899">
              <a:extLst>
                <a:ext uri="{FF2B5EF4-FFF2-40B4-BE49-F238E27FC236}">
                  <a16:creationId xmlns:a16="http://schemas.microsoft.com/office/drawing/2014/main" id="{FD08BFF5-5A16-4BB0-B900-1060CC3B74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59" y="2318"/>
              <a:ext cx="6" cy="24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2" name="Rectangle 4900">
              <a:extLst>
                <a:ext uri="{FF2B5EF4-FFF2-40B4-BE49-F238E27FC236}">
                  <a16:creationId xmlns:a16="http://schemas.microsoft.com/office/drawing/2014/main" id="{5217A0AD-F378-4C27-A528-5415E6C770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" y="2210"/>
              <a:ext cx="12" cy="1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3" name="Rectangle 4901">
              <a:extLst>
                <a:ext uri="{FF2B5EF4-FFF2-40B4-BE49-F238E27FC236}">
                  <a16:creationId xmlns:a16="http://schemas.microsoft.com/office/drawing/2014/main" id="{1344B9A3-5CAF-4B70-9ED2-7310E14403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5" y="2210"/>
              <a:ext cx="12" cy="13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4" name="Rectangle 4902">
              <a:extLst>
                <a:ext uri="{FF2B5EF4-FFF2-40B4-BE49-F238E27FC236}">
                  <a16:creationId xmlns:a16="http://schemas.microsoft.com/office/drawing/2014/main" id="{F6B0F99C-668B-4714-A73F-1E6553D9A7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" y="2300"/>
              <a:ext cx="6" cy="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5" name="Rectangle 4903">
              <a:extLst>
                <a:ext uri="{FF2B5EF4-FFF2-40B4-BE49-F238E27FC236}">
                  <a16:creationId xmlns:a16="http://schemas.microsoft.com/office/drawing/2014/main" id="{1464DAC1-7854-4815-9B80-AE9136400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7" y="2300"/>
              <a:ext cx="6" cy="4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6" name="Rectangle 4904">
              <a:extLst>
                <a:ext uri="{FF2B5EF4-FFF2-40B4-BE49-F238E27FC236}">
                  <a16:creationId xmlns:a16="http://schemas.microsoft.com/office/drawing/2014/main" id="{7CCE2F16-552D-4FD4-A679-E6977E5C62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7" name="Rectangle 4905">
              <a:extLst>
                <a:ext uri="{FF2B5EF4-FFF2-40B4-BE49-F238E27FC236}">
                  <a16:creationId xmlns:a16="http://schemas.microsoft.com/office/drawing/2014/main" id="{D7464E2E-6DAE-4823-8370-B5E004AB5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3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8" name="Rectangle 4906">
              <a:extLst>
                <a:ext uri="{FF2B5EF4-FFF2-40B4-BE49-F238E27FC236}">
                  <a16:creationId xmlns:a16="http://schemas.microsoft.com/office/drawing/2014/main" id="{5E1369A4-F0F0-443A-AA9C-2CB0F71CC5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" y="2330"/>
              <a:ext cx="6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79" name="Rectangle 4907">
              <a:extLst>
                <a:ext uri="{FF2B5EF4-FFF2-40B4-BE49-F238E27FC236}">
                  <a16:creationId xmlns:a16="http://schemas.microsoft.com/office/drawing/2014/main" id="{855966B0-5646-4FE4-B414-4ECD158CD4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95" y="2330"/>
              <a:ext cx="6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0" name="Rectangle 4908">
              <a:extLst>
                <a:ext uri="{FF2B5EF4-FFF2-40B4-BE49-F238E27FC236}">
                  <a16:creationId xmlns:a16="http://schemas.microsoft.com/office/drawing/2014/main" id="{305A7CBE-C911-46F7-B55E-460D171686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1" y="2324"/>
              <a:ext cx="12" cy="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1" name="Rectangle 4909">
              <a:extLst>
                <a:ext uri="{FF2B5EF4-FFF2-40B4-BE49-F238E27FC236}">
                  <a16:creationId xmlns:a16="http://schemas.microsoft.com/office/drawing/2014/main" id="{692479E6-E3F5-4C8F-9A64-A7AAEEED6A6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1" y="2324"/>
              <a:ext cx="12" cy="18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2" name="Rectangle 4910">
              <a:extLst>
                <a:ext uri="{FF2B5EF4-FFF2-40B4-BE49-F238E27FC236}">
                  <a16:creationId xmlns:a16="http://schemas.microsoft.com/office/drawing/2014/main" id="{33EAF98C-213B-42ED-8175-1ABF35A09B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3" y="2312"/>
              <a:ext cx="6" cy="3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3" name="Rectangle 4911">
              <a:extLst>
                <a:ext uri="{FF2B5EF4-FFF2-40B4-BE49-F238E27FC236}">
                  <a16:creationId xmlns:a16="http://schemas.microsoft.com/office/drawing/2014/main" id="{64855D2E-7143-4D32-AEE2-02B5ADF5B6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3" y="2312"/>
              <a:ext cx="6" cy="30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4" name="Rectangle 4912">
              <a:extLst>
                <a:ext uri="{FF2B5EF4-FFF2-40B4-BE49-F238E27FC236}">
                  <a16:creationId xmlns:a16="http://schemas.microsoft.com/office/drawing/2014/main" id="{A2D9B504-5AF2-4C28-BD4B-89BF15F75F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" y="2330"/>
              <a:ext cx="12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5" name="Rectangle 4913">
              <a:extLst>
                <a:ext uri="{FF2B5EF4-FFF2-40B4-BE49-F238E27FC236}">
                  <a16:creationId xmlns:a16="http://schemas.microsoft.com/office/drawing/2014/main" id="{D81243E5-F7E1-4C4E-A427-90DA717DB9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19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6" name="Rectangle 4914">
              <a:extLst>
                <a:ext uri="{FF2B5EF4-FFF2-40B4-BE49-F238E27FC236}">
                  <a16:creationId xmlns:a16="http://schemas.microsoft.com/office/drawing/2014/main" id="{3B750B74-AEE9-4F98-86B8-BB3B318866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1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7" name="Rectangle 4915">
              <a:extLst>
                <a:ext uri="{FF2B5EF4-FFF2-40B4-BE49-F238E27FC236}">
                  <a16:creationId xmlns:a16="http://schemas.microsoft.com/office/drawing/2014/main" id="{21938B84-0F57-4BFB-9728-DC685E2B8D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1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8" name="Rectangle 4916">
              <a:extLst>
                <a:ext uri="{FF2B5EF4-FFF2-40B4-BE49-F238E27FC236}">
                  <a16:creationId xmlns:a16="http://schemas.microsoft.com/office/drawing/2014/main" id="{47AC8AF6-6B22-4612-93E4-6C451BDE35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" y="2330"/>
              <a:ext cx="12" cy="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89" name="Rectangle 4917">
              <a:extLst>
                <a:ext uri="{FF2B5EF4-FFF2-40B4-BE49-F238E27FC236}">
                  <a16:creationId xmlns:a16="http://schemas.microsoft.com/office/drawing/2014/main" id="{C2426EB4-9C8F-46B8-AABE-0135745C5E0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7" y="2330"/>
              <a:ext cx="12" cy="12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0" name="Rectangle 4918">
              <a:extLst>
                <a:ext uri="{FF2B5EF4-FFF2-40B4-BE49-F238E27FC236}">
                  <a16:creationId xmlns:a16="http://schemas.microsoft.com/office/drawing/2014/main" id="{D92B7315-5CBE-482B-AAA2-F1045A4DA2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9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1" name="Rectangle 4919">
              <a:extLst>
                <a:ext uri="{FF2B5EF4-FFF2-40B4-BE49-F238E27FC236}">
                  <a16:creationId xmlns:a16="http://schemas.microsoft.com/office/drawing/2014/main" id="{3882C975-6809-4199-864A-1D63850E95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9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2" name="Rectangle 4920">
              <a:extLst>
                <a:ext uri="{FF2B5EF4-FFF2-40B4-BE49-F238E27FC236}">
                  <a16:creationId xmlns:a16="http://schemas.microsoft.com/office/drawing/2014/main" id="{8F0A8C45-29A6-4549-B17C-110DD43EA7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5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3" name="Rectangle 4921">
              <a:extLst>
                <a:ext uri="{FF2B5EF4-FFF2-40B4-BE49-F238E27FC236}">
                  <a16:creationId xmlns:a16="http://schemas.microsoft.com/office/drawing/2014/main" id="{BB3D5299-4B8C-4787-8679-F3C0E02528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5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4" name="Rectangle 4922">
              <a:extLst>
                <a:ext uri="{FF2B5EF4-FFF2-40B4-BE49-F238E27FC236}">
                  <a16:creationId xmlns:a16="http://schemas.microsoft.com/office/drawing/2014/main" id="{9CA55D23-2450-4CAA-8FCF-8DCADF88CAF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342"/>
              <a:ext cx="6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5" name="Rectangle 4923">
              <a:extLst>
                <a:ext uri="{FF2B5EF4-FFF2-40B4-BE49-F238E27FC236}">
                  <a16:creationId xmlns:a16="http://schemas.microsoft.com/office/drawing/2014/main" id="{84B882CC-93A3-4A25-A172-626A320939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7" y="2342"/>
              <a:ext cx="6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6" name="Rectangle 4924">
              <a:extLst>
                <a:ext uri="{FF2B5EF4-FFF2-40B4-BE49-F238E27FC236}">
                  <a16:creationId xmlns:a16="http://schemas.microsoft.com/office/drawing/2014/main" id="{109B75BE-68E2-4726-B4F1-28FBB43F6C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3" y="2342"/>
              <a:ext cx="12" cy="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7" name="Rectangle 4925">
              <a:extLst>
                <a:ext uri="{FF2B5EF4-FFF2-40B4-BE49-F238E27FC236}">
                  <a16:creationId xmlns:a16="http://schemas.microsoft.com/office/drawing/2014/main" id="{1BBCD1CB-2DA6-4787-9C1F-DC5AC62832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73" y="2342"/>
              <a:ext cx="12" cy="1"/>
            </a:xfrm>
            <a:prstGeom prst="rect">
              <a:avLst/>
            </a:prstGeom>
            <a:noFill/>
            <a:ln w="9525" cap="sq">
              <a:solidFill>
                <a:srgbClr val="7570B3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8" name="Line 4926">
              <a:extLst>
                <a:ext uri="{FF2B5EF4-FFF2-40B4-BE49-F238E27FC236}">
                  <a16:creationId xmlns:a16="http://schemas.microsoft.com/office/drawing/2014/main" id="{B6248B80-FE11-49DE-9725-819D30D3CA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7" y="648"/>
              <a:ext cx="0" cy="177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799" name="Rectangle 4927">
              <a:extLst>
                <a:ext uri="{FF2B5EF4-FFF2-40B4-BE49-F238E27FC236}">
                  <a16:creationId xmlns:a16="http://schemas.microsoft.com/office/drawing/2014/main" id="{37B359EF-B667-47C7-AEBE-D106C70729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" y="2312"/>
              <a:ext cx="7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0" name="Rectangle 4928">
              <a:extLst>
                <a:ext uri="{FF2B5EF4-FFF2-40B4-BE49-F238E27FC236}">
                  <a16:creationId xmlns:a16="http://schemas.microsoft.com/office/drawing/2014/main" id="{FA0061A7-ACEB-452B-9D66-6AD70FEC92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1819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1" name="Rectangle 4929">
              <a:extLst>
                <a:ext uri="{FF2B5EF4-FFF2-40B4-BE49-F238E27FC236}">
                  <a16:creationId xmlns:a16="http://schemas.microsoft.com/office/drawing/2014/main" id="{62D5D0A7-04CD-4A17-B833-D84759C6DD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1333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2" name="Rectangle 4930">
              <a:extLst>
                <a:ext uri="{FF2B5EF4-FFF2-40B4-BE49-F238E27FC236}">
                  <a16:creationId xmlns:a16="http://schemas.microsoft.com/office/drawing/2014/main" id="{C1C1E0C1-C908-45AB-9ACF-C02869B7B33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846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300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03" name="Line 4931">
              <a:extLst>
                <a:ext uri="{FF2B5EF4-FFF2-40B4-BE49-F238E27FC236}">
                  <a16:creationId xmlns:a16="http://schemas.microsoft.com/office/drawing/2014/main" id="{64DEEE5A-ED1F-4C5D-AF07-4101BAD24C6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2342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04" name="Line 4932">
              <a:extLst>
                <a:ext uri="{FF2B5EF4-FFF2-40B4-BE49-F238E27FC236}">
                  <a16:creationId xmlns:a16="http://schemas.microsoft.com/office/drawing/2014/main" id="{C4555F34-BF72-4A33-8192-FEA980BD296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1849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05" name="Line 4933">
              <a:extLst>
                <a:ext uri="{FF2B5EF4-FFF2-40B4-BE49-F238E27FC236}">
                  <a16:creationId xmlns:a16="http://schemas.microsoft.com/office/drawing/2014/main" id="{42D9A05E-C5CF-472B-8DC5-5A4F85E6BA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1363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06" name="Line 4934">
              <a:extLst>
                <a:ext uri="{FF2B5EF4-FFF2-40B4-BE49-F238E27FC236}">
                  <a16:creationId xmlns:a16="http://schemas.microsoft.com/office/drawing/2014/main" id="{8860D26D-E6D6-4C67-851F-85AE1126FAC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876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08" name="Line 4936">
              <a:extLst>
                <a:ext uri="{FF2B5EF4-FFF2-40B4-BE49-F238E27FC236}">
                  <a16:creationId xmlns:a16="http://schemas.microsoft.com/office/drawing/2014/main" id="{96AEAF14-DDF9-4431-B632-CBA4BCFCE0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09" name="Line 4937">
              <a:extLst>
                <a:ext uri="{FF2B5EF4-FFF2-40B4-BE49-F238E27FC236}">
                  <a16:creationId xmlns:a16="http://schemas.microsoft.com/office/drawing/2014/main" id="{90FB8535-FB4E-4F12-84B6-4EF13DC5CB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5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0" name="Line 4938">
              <a:extLst>
                <a:ext uri="{FF2B5EF4-FFF2-40B4-BE49-F238E27FC236}">
                  <a16:creationId xmlns:a16="http://schemas.microsoft.com/office/drawing/2014/main" id="{56AC2198-D976-49C8-8B70-40EA0E4D57A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1" name="Line 4939">
              <a:extLst>
                <a:ext uri="{FF2B5EF4-FFF2-40B4-BE49-F238E27FC236}">
                  <a16:creationId xmlns:a16="http://schemas.microsoft.com/office/drawing/2014/main" id="{00B43751-6714-42D7-843E-D0832DB7CD1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4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2" name="Line 4940">
              <a:extLst>
                <a:ext uri="{FF2B5EF4-FFF2-40B4-BE49-F238E27FC236}">
                  <a16:creationId xmlns:a16="http://schemas.microsoft.com/office/drawing/2014/main" id="{362D13C0-E9B3-44C3-9C52-1CF3298C872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74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3" name="Line 4941">
              <a:extLst>
                <a:ext uri="{FF2B5EF4-FFF2-40B4-BE49-F238E27FC236}">
                  <a16:creationId xmlns:a16="http://schemas.microsoft.com/office/drawing/2014/main" id="{02186D3F-8C32-49B9-B77A-6F1149AFE240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6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4" name="Line 4942">
              <a:extLst>
                <a:ext uri="{FF2B5EF4-FFF2-40B4-BE49-F238E27FC236}">
                  <a16:creationId xmlns:a16="http://schemas.microsoft.com/office/drawing/2014/main" id="{A1690FE1-282B-4A1D-8BB7-15306932BED4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5" name="Line 4943">
              <a:extLst>
                <a:ext uri="{FF2B5EF4-FFF2-40B4-BE49-F238E27FC236}">
                  <a16:creationId xmlns:a16="http://schemas.microsoft.com/office/drawing/2014/main" id="{2A9BA658-2DFD-4576-8F7E-B84F747B61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96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6" name="Line 4944">
              <a:extLst>
                <a:ext uri="{FF2B5EF4-FFF2-40B4-BE49-F238E27FC236}">
                  <a16:creationId xmlns:a16="http://schemas.microsoft.com/office/drawing/2014/main" id="{5CF54C93-BD51-48E2-BCE8-11DE4F8C1F2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7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7" name="Line 4945">
              <a:extLst>
                <a:ext uri="{FF2B5EF4-FFF2-40B4-BE49-F238E27FC236}">
                  <a16:creationId xmlns:a16="http://schemas.microsoft.com/office/drawing/2014/main" id="{D33058F6-2701-41C3-818B-8C719554786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8" name="Line 4946">
              <a:extLst>
                <a:ext uri="{FF2B5EF4-FFF2-40B4-BE49-F238E27FC236}">
                  <a16:creationId xmlns:a16="http://schemas.microsoft.com/office/drawing/2014/main" id="{15304D9D-0D71-4ADD-8290-99BF2A218CC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0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19" name="Line 4947">
              <a:extLst>
                <a:ext uri="{FF2B5EF4-FFF2-40B4-BE49-F238E27FC236}">
                  <a16:creationId xmlns:a16="http://schemas.microsoft.com/office/drawing/2014/main" id="{6BC70453-DB99-4D4C-BE0F-EEC2CC66916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0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20" name="Line 4948">
              <a:extLst>
                <a:ext uri="{FF2B5EF4-FFF2-40B4-BE49-F238E27FC236}">
                  <a16:creationId xmlns:a16="http://schemas.microsoft.com/office/drawing/2014/main" id="{1731A83B-A579-4C44-8EAB-C1855B70ED2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83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21" name="Line 4949">
              <a:extLst>
                <a:ext uri="{FF2B5EF4-FFF2-40B4-BE49-F238E27FC236}">
                  <a16:creationId xmlns:a16="http://schemas.microsoft.com/office/drawing/2014/main" id="{1662EA8B-12DD-4B0F-B02C-6DC3DAC19D4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5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2823" name="Rectangle 4951">
              <a:extLst>
                <a:ext uri="{FF2B5EF4-FFF2-40B4-BE49-F238E27FC236}">
                  <a16:creationId xmlns:a16="http://schemas.microsoft.com/office/drawing/2014/main" id="{02E93BEE-433A-4764-A7B1-0F62B58AF18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0" y="2462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aug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4" name="Rectangle 4952">
              <a:extLst>
                <a:ext uri="{FF2B5EF4-FFF2-40B4-BE49-F238E27FC236}">
                  <a16:creationId xmlns:a16="http://schemas.microsoft.com/office/drawing/2014/main" id="{819F5B02-B1CF-440F-B786-6299E2081F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9" y="2462"/>
              <a:ext cx="144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sep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5" name="Rectangle 4953">
              <a:extLst>
                <a:ext uri="{FF2B5EF4-FFF2-40B4-BE49-F238E27FC236}">
                  <a16:creationId xmlns:a16="http://schemas.microsoft.com/office/drawing/2014/main" id="{09B0AA98-6615-4FB4-9988-95D6C8A53B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8" y="2462"/>
              <a:ext cx="126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okt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6" name="Rectangle 4954">
              <a:extLst>
                <a:ext uri="{FF2B5EF4-FFF2-40B4-BE49-F238E27FC236}">
                  <a16:creationId xmlns:a16="http://schemas.microsoft.com/office/drawing/2014/main" id="{1ED985CE-8468-4A4A-981C-D0ACDD7EE3F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2" y="2462"/>
              <a:ext cx="144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nov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7" name="Rectangle 4955">
              <a:extLst>
                <a:ext uri="{FF2B5EF4-FFF2-40B4-BE49-F238E27FC236}">
                  <a16:creationId xmlns:a16="http://schemas.microsoft.com/office/drawing/2014/main" id="{C0608217-0265-4D2A-8007-D39D417C8DE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02" y="2462"/>
              <a:ext cx="144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dec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8" name="Rectangle 4956">
              <a:extLst>
                <a:ext uri="{FF2B5EF4-FFF2-40B4-BE49-F238E27FC236}">
                  <a16:creationId xmlns:a16="http://schemas.microsoft.com/office/drawing/2014/main" id="{4FE2B4C7-ADC7-4544-86EF-D67731F0F2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93" y="2462"/>
              <a:ext cx="126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jan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29" name="Rectangle 4957">
              <a:extLst>
                <a:ext uri="{FF2B5EF4-FFF2-40B4-BE49-F238E27FC236}">
                  <a16:creationId xmlns:a16="http://schemas.microsoft.com/office/drawing/2014/main" id="{23C34665-2B06-49D9-95CA-991BE9EEB6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72" y="2462"/>
              <a:ext cx="13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feb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0" name="Rectangle 4958">
              <a:extLst>
                <a:ext uri="{FF2B5EF4-FFF2-40B4-BE49-F238E27FC236}">
                  <a16:creationId xmlns:a16="http://schemas.microsoft.com/office/drawing/2014/main" id="{0E751027-1984-4FDF-A68F-95B90FB7F3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1" y="2462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mar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1" name="Rectangle 4959">
              <a:extLst>
                <a:ext uri="{FF2B5EF4-FFF2-40B4-BE49-F238E27FC236}">
                  <a16:creationId xmlns:a16="http://schemas.microsoft.com/office/drawing/2014/main" id="{E066BF60-8080-4D34-907D-18534DCCBCC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12" y="2462"/>
              <a:ext cx="13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apr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2" name="Rectangle 4960">
              <a:extLst>
                <a:ext uri="{FF2B5EF4-FFF2-40B4-BE49-F238E27FC236}">
                  <a16:creationId xmlns:a16="http://schemas.microsoft.com/office/drawing/2014/main" id="{EDD6F460-D539-4205-BA77-157E14F3C0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6" y="2462"/>
              <a:ext cx="144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maj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3" name="Rectangle 4961">
              <a:extLst>
                <a:ext uri="{FF2B5EF4-FFF2-40B4-BE49-F238E27FC236}">
                  <a16:creationId xmlns:a16="http://schemas.microsoft.com/office/drawing/2014/main" id="{92187EDC-F6A9-4B29-B110-509DCFF8A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67" y="2462"/>
              <a:ext cx="126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jun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4" name="Rectangle 4962">
              <a:extLst>
                <a:ext uri="{FF2B5EF4-FFF2-40B4-BE49-F238E27FC236}">
                  <a16:creationId xmlns:a16="http://schemas.microsoft.com/office/drawing/2014/main" id="{3F8501BF-C793-4B49-AC5F-A014F2DF9C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50" y="2462"/>
              <a:ext cx="10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jul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5" name="Rectangle 4963">
              <a:extLst>
                <a:ext uri="{FF2B5EF4-FFF2-40B4-BE49-F238E27FC236}">
                  <a16:creationId xmlns:a16="http://schemas.microsoft.com/office/drawing/2014/main" id="{9B15FF38-A016-4C79-AE78-5E248BBA5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2462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aug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2836" name="Rectangle 4964">
              <a:extLst>
                <a:ext uri="{FF2B5EF4-FFF2-40B4-BE49-F238E27FC236}">
                  <a16:creationId xmlns:a16="http://schemas.microsoft.com/office/drawing/2014/main" id="{A8CA0F27-F658-45BB-B424-E8D5CBFB50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3" y="2462"/>
              <a:ext cx="144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sep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</p:grpSp>
      <p:cxnSp>
        <p:nvCxnSpPr>
          <p:cNvPr id="2583" name="Rak koppling 2582">
            <a:extLst>
              <a:ext uri="{FF2B5EF4-FFF2-40B4-BE49-F238E27FC236}">
                <a16:creationId xmlns:a16="http://schemas.microsoft.com/office/drawing/2014/main" id="{1E77E075-AE3F-4BBA-A281-45559AC14E29}"/>
              </a:ext>
            </a:extLst>
          </p:cNvPr>
          <p:cNvCxnSpPr>
            <a:cxnSpLocks/>
          </p:cNvCxnSpPr>
          <p:nvPr/>
        </p:nvCxnSpPr>
        <p:spPr>
          <a:xfrm flipV="1">
            <a:off x="4835834" y="3841752"/>
            <a:ext cx="0" cy="537179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06" name="Group 100">
            <a:extLst>
              <a:ext uri="{FF2B5EF4-FFF2-40B4-BE49-F238E27FC236}">
                <a16:creationId xmlns:a16="http://schemas.microsoft.com/office/drawing/2014/main" id="{B80EB7F2-045D-4F22-9469-5F74336329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38226" y="1028700"/>
            <a:ext cx="6399213" cy="2851150"/>
            <a:chOff x="654" y="648"/>
            <a:chExt cx="4031" cy="1796"/>
          </a:xfrm>
        </p:grpSpPr>
        <p:sp>
          <p:nvSpPr>
            <p:cNvPr id="112" name="Line 105">
              <a:extLst>
                <a:ext uri="{FF2B5EF4-FFF2-40B4-BE49-F238E27FC236}">
                  <a16:creationId xmlns:a16="http://schemas.microsoft.com/office/drawing/2014/main" id="{3259615B-20BC-4B7A-BEA2-87B3A5A44CF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57" y="648"/>
              <a:ext cx="0" cy="1772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3" name="Rectangle 106">
              <a:extLst>
                <a:ext uri="{FF2B5EF4-FFF2-40B4-BE49-F238E27FC236}">
                  <a16:creationId xmlns:a16="http://schemas.microsoft.com/office/drawing/2014/main" id="{F5C18503-3ACC-451A-BD22-B9804B9A2C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" y="2312"/>
              <a:ext cx="72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07">
              <a:extLst>
                <a:ext uri="{FF2B5EF4-FFF2-40B4-BE49-F238E27FC236}">
                  <a16:creationId xmlns:a16="http://schemas.microsoft.com/office/drawing/2014/main" id="{9AE7667F-7A8F-4741-B394-4BB9D7E9A34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1819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100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08">
              <a:extLst>
                <a:ext uri="{FF2B5EF4-FFF2-40B4-BE49-F238E27FC236}">
                  <a16:creationId xmlns:a16="http://schemas.microsoft.com/office/drawing/2014/main" id="{C3C86F6F-E33E-460C-A428-F26D84AFC6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1333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200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09">
              <a:extLst>
                <a:ext uri="{FF2B5EF4-FFF2-40B4-BE49-F238E27FC236}">
                  <a16:creationId xmlns:a16="http://schemas.microsoft.com/office/drawing/2014/main" id="{CF8A0D7D-5DDC-41BE-AF06-5DF57ADC5E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5" y="846"/>
              <a:ext cx="150" cy="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sv-SE" altLang="sv-SE" sz="900" b="0" i="0" u="none" strike="noStrike" cap="none" normalizeH="0" baseline="0">
                  <a:ln>
                    <a:noFill/>
                  </a:ln>
                  <a:solidFill>
                    <a:srgbClr val="4D4D4D"/>
                  </a:solidFill>
                  <a:effectLst/>
                  <a:latin typeface="Arial" panose="020B0604020202020204" pitchFamily="34" charset="0"/>
                </a:rPr>
                <a:t>300</a:t>
              </a:r>
              <a:endParaRPr kumimoji="0" lang="sv-SE" altLang="sv-SE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Line 110">
              <a:extLst>
                <a:ext uri="{FF2B5EF4-FFF2-40B4-BE49-F238E27FC236}">
                  <a16:creationId xmlns:a16="http://schemas.microsoft.com/office/drawing/2014/main" id="{A06F5841-28D4-450E-8DBD-092157058E5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2342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8" name="Line 111">
              <a:extLst>
                <a:ext uri="{FF2B5EF4-FFF2-40B4-BE49-F238E27FC236}">
                  <a16:creationId xmlns:a16="http://schemas.microsoft.com/office/drawing/2014/main" id="{0F140606-F3BF-44D2-A71B-C966529F30F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1849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19" name="Line 112">
              <a:extLst>
                <a:ext uri="{FF2B5EF4-FFF2-40B4-BE49-F238E27FC236}">
                  <a16:creationId xmlns:a16="http://schemas.microsoft.com/office/drawing/2014/main" id="{4E7E9955-D964-4F6F-9730-81516E4447A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1363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0" name="Line 113">
              <a:extLst>
                <a:ext uri="{FF2B5EF4-FFF2-40B4-BE49-F238E27FC236}">
                  <a16:creationId xmlns:a16="http://schemas.microsoft.com/office/drawing/2014/main" id="{9FE15A97-812E-4738-A231-46727A9F13A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33" y="876"/>
              <a:ext cx="24" cy="0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1" name="Line 114">
              <a:extLst>
                <a:ext uri="{FF2B5EF4-FFF2-40B4-BE49-F238E27FC236}">
                  <a16:creationId xmlns:a16="http://schemas.microsoft.com/office/drawing/2014/main" id="{C6A76E5B-45CB-45F6-A158-6E9FA631EC6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957" y="2420"/>
              <a:ext cx="3728" cy="0"/>
            </a:xfrm>
            <a:prstGeom prst="line">
              <a:avLst/>
            </a:pr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 dirty="0"/>
            </a:p>
          </p:txBody>
        </p:sp>
        <p:sp>
          <p:nvSpPr>
            <p:cNvPr id="122" name="Line 115">
              <a:extLst>
                <a:ext uri="{FF2B5EF4-FFF2-40B4-BE49-F238E27FC236}">
                  <a16:creationId xmlns:a16="http://schemas.microsoft.com/office/drawing/2014/main" id="{D993B235-6F5B-4760-A34C-A676E8371BE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975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3" name="Line 116">
              <a:extLst>
                <a:ext uri="{FF2B5EF4-FFF2-40B4-BE49-F238E27FC236}">
                  <a16:creationId xmlns:a16="http://schemas.microsoft.com/office/drawing/2014/main" id="{E4E52297-DE67-4401-A61E-80C442E2CF3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5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4" name="Line 117">
              <a:extLst>
                <a:ext uri="{FF2B5EF4-FFF2-40B4-BE49-F238E27FC236}">
                  <a16:creationId xmlns:a16="http://schemas.microsoft.com/office/drawing/2014/main" id="{12262AED-68DA-4824-AB0D-93C7F5A77D1D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5" name="Line 118">
              <a:extLst>
                <a:ext uri="{FF2B5EF4-FFF2-40B4-BE49-F238E27FC236}">
                  <a16:creationId xmlns:a16="http://schemas.microsoft.com/office/drawing/2014/main" id="{48D2C767-FC05-426D-B372-CF7477F247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804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6" name="Line 119">
              <a:extLst>
                <a:ext uri="{FF2B5EF4-FFF2-40B4-BE49-F238E27FC236}">
                  <a16:creationId xmlns:a16="http://schemas.microsoft.com/office/drawing/2014/main" id="{E1DE981F-8CF0-4544-8732-E558173E77B9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074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7" name="Line 120">
              <a:extLst>
                <a:ext uri="{FF2B5EF4-FFF2-40B4-BE49-F238E27FC236}">
                  <a16:creationId xmlns:a16="http://schemas.microsoft.com/office/drawing/2014/main" id="{630A4AB4-0BD6-47C9-A78C-5D06E4EC0C8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356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8" name="Line 121">
              <a:extLst>
                <a:ext uri="{FF2B5EF4-FFF2-40B4-BE49-F238E27FC236}">
                  <a16:creationId xmlns:a16="http://schemas.microsoft.com/office/drawing/2014/main" id="{A99AFC19-D3C4-4214-AA89-6003948D4F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63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29" name="Line 122">
              <a:extLst>
                <a:ext uri="{FF2B5EF4-FFF2-40B4-BE49-F238E27FC236}">
                  <a16:creationId xmlns:a16="http://schemas.microsoft.com/office/drawing/2014/main" id="{E9D8A155-3BA4-4575-B595-DBAB5522751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896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0" name="Line 123">
              <a:extLst>
                <a:ext uri="{FF2B5EF4-FFF2-40B4-BE49-F238E27FC236}">
                  <a16:creationId xmlns:a16="http://schemas.microsoft.com/office/drawing/2014/main" id="{B61D2D71-F45D-4804-9DB0-8FBEC668A72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17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1" name="Line 124">
              <a:extLst>
                <a:ext uri="{FF2B5EF4-FFF2-40B4-BE49-F238E27FC236}">
                  <a16:creationId xmlns:a16="http://schemas.microsoft.com/office/drawing/2014/main" id="{CA705F6A-8599-4DDC-A9B0-620FE9C827D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448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2" name="Line 125">
              <a:extLst>
                <a:ext uri="{FF2B5EF4-FFF2-40B4-BE49-F238E27FC236}">
                  <a16:creationId xmlns:a16="http://schemas.microsoft.com/office/drawing/2014/main" id="{5EAB1C72-3BF8-445E-A3C5-29EBF8B56FC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730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3" name="Line 126">
              <a:extLst>
                <a:ext uri="{FF2B5EF4-FFF2-40B4-BE49-F238E27FC236}">
                  <a16:creationId xmlns:a16="http://schemas.microsoft.com/office/drawing/2014/main" id="{5688619C-51E6-4ECC-A5BD-EFE26ED059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001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4" name="Line 127">
              <a:extLst>
                <a:ext uri="{FF2B5EF4-FFF2-40B4-BE49-F238E27FC236}">
                  <a16:creationId xmlns:a16="http://schemas.microsoft.com/office/drawing/2014/main" id="{67EFC0EA-F2D4-4C68-B2D1-56D8D8618B6C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283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5" name="Line 128">
              <a:extLst>
                <a:ext uri="{FF2B5EF4-FFF2-40B4-BE49-F238E27FC236}">
                  <a16:creationId xmlns:a16="http://schemas.microsoft.com/office/drawing/2014/main" id="{C05841F6-625A-4B50-9639-57E11EB3797E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565" y="2420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36" name="Line 129">
              <a:extLst>
                <a:ext uri="{FF2B5EF4-FFF2-40B4-BE49-F238E27FC236}">
                  <a16:creationId xmlns:a16="http://schemas.microsoft.com/office/drawing/2014/main" id="{AA90B1CF-0125-4648-B386-AEB1C0CBF6EA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4685" y="2408"/>
              <a:ext cx="0" cy="24"/>
            </a:xfrm>
            <a:prstGeom prst="line">
              <a:avLst/>
            </a:prstGeom>
            <a:noFill/>
            <a:ln w="9525" cap="flat">
              <a:solidFill>
                <a:srgbClr val="33333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/>
            </a:p>
          </p:txBody>
        </p:sp>
        <p:sp>
          <p:nvSpPr>
            <p:cNvPr id="152" name="Rectangle 145">
              <a:extLst>
                <a:ext uri="{FF2B5EF4-FFF2-40B4-BE49-F238E27FC236}">
                  <a16:creationId xmlns:a16="http://schemas.microsoft.com/office/drawing/2014/main" id="{72BE1A5A-6F89-4DC8-9524-7E097292947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6200000">
              <a:off x="407" y="1480"/>
              <a:ext cx="601" cy="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GB" altLang="sv-SE" sz="1100" dirty="0">
                  <a:solidFill>
                    <a:srgbClr val="000000"/>
                  </a:solidFill>
                </a:rPr>
                <a:t>No. of persons </a:t>
              </a:r>
              <a:endParaRPr kumimoji="0" lang="en-GB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Freeform 104">
              <a:extLst>
                <a:ext uri="{FF2B5EF4-FFF2-40B4-BE49-F238E27FC236}">
                  <a16:creationId xmlns:a16="http://schemas.microsoft.com/office/drawing/2014/main" id="{EB462C4E-5B62-4390-A3FE-518E582CCDC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86" y="1777"/>
              <a:ext cx="1693" cy="565"/>
            </a:xfrm>
            <a:custGeom>
              <a:avLst/>
              <a:gdLst>
                <a:gd name="T0" fmla="*/ 3 w 282"/>
                <a:gd name="T1" fmla="*/ 93 h 94"/>
                <a:gd name="T2" fmla="*/ 8 w 282"/>
                <a:gd name="T3" fmla="*/ 92 h 94"/>
                <a:gd name="T4" fmla="*/ 12 w 282"/>
                <a:gd name="T5" fmla="*/ 88 h 94"/>
                <a:gd name="T6" fmla="*/ 17 w 282"/>
                <a:gd name="T7" fmla="*/ 85 h 94"/>
                <a:gd name="T8" fmla="*/ 22 w 282"/>
                <a:gd name="T9" fmla="*/ 76 h 94"/>
                <a:gd name="T10" fmla="*/ 26 w 282"/>
                <a:gd name="T11" fmla="*/ 65 h 94"/>
                <a:gd name="T12" fmla="*/ 31 w 282"/>
                <a:gd name="T13" fmla="*/ 55 h 94"/>
                <a:gd name="T14" fmla="*/ 35 w 282"/>
                <a:gd name="T15" fmla="*/ 29 h 94"/>
                <a:gd name="T16" fmla="*/ 40 w 282"/>
                <a:gd name="T17" fmla="*/ 20 h 94"/>
                <a:gd name="T18" fmla="*/ 44 w 282"/>
                <a:gd name="T19" fmla="*/ 24 h 94"/>
                <a:gd name="T20" fmla="*/ 49 w 282"/>
                <a:gd name="T21" fmla="*/ 15 h 94"/>
                <a:gd name="T22" fmla="*/ 53 w 282"/>
                <a:gd name="T23" fmla="*/ 0 h 94"/>
                <a:gd name="T24" fmla="*/ 58 w 282"/>
                <a:gd name="T25" fmla="*/ 24 h 94"/>
                <a:gd name="T26" fmla="*/ 62 w 282"/>
                <a:gd name="T27" fmla="*/ 43 h 94"/>
                <a:gd name="T28" fmla="*/ 67 w 282"/>
                <a:gd name="T29" fmla="*/ 21 h 94"/>
                <a:gd name="T30" fmla="*/ 71 w 282"/>
                <a:gd name="T31" fmla="*/ 33 h 94"/>
                <a:gd name="T32" fmla="*/ 76 w 282"/>
                <a:gd name="T33" fmla="*/ 30 h 94"/>
                <a:gd name="T34" fmla="*/ 80 w 282"/>
                <a:gd name="T35" fmla="*/ 33 h 94"/>
                <a:gd name="T36" fmla="*/ 85 w 282"/>
                <a:gd name="T37" fmla="*/ 34 h 94"/>
                <a:gd name="T38" fmla="*/ 89 w 282"/>
                <a:gd name="T39" fmla="*/ 38 h 94"/>
                <a:gd name="T40" fmla="*/ 94 w 282"/>
                <a:gd name="T41" fmla="*/ 44 h 94"/>
                <a:gd name="T42" fmla="*/ 98 w 282"/>
                <a:gd name="T43" fmla="*/ 46 h 94"/>
                <a:gd name="T44" fmla="*/ 103 w 282"/>
                <a:gd name="T45" fmla="*/ 46 h 94"/>
                <a:gd name="T46" fmla="*/ 107 w 282"/>
                <a:gd name="T47" fmla="*/ 50 h 94"/>
                <a:gd name="T48" fmla="*/ 112 w 282"/>
                <a:gd name="T49" fmla="*/ 58 h 94"/>
                <a:gd name="T50" fmla="*/ 116 w 282"/>
                <a:gd name="T51" fmla="*/ 63 h 94"/>
                <a:gd name="T52" fmla="*/ 121 w 282"/>
                <a:gd name="T53" fmla="*/ 62 h 94"/>
                <a:gd name="T54" fmla="*/ 125 w 282"/>
                <a:gd name="T55" fmla="*/ 64 h 94"/>
                <a:gd name="T56" fmla="*/ 130 w 282"/>
                <a:gd name="T57" fmla="*/ 63 h 94"/>
                <a:gd name="T58" fmla="*/ 134 w 282"/>
                <a:gd name="T59" fmla="*/ 63 h 94"/>
                <a:gd name="T60" fmla="*/ 139 w 282"/>
                <a:gd name="T61" fmla="*/ 65 h 94"/>
                <a:gd name="T62" fmla="*/ 144 w 282"/>
                <a:gd name="T63" fmla="*/ 72 h 94"/>
                <a:gd name="T64" fmla="*/ 148 w 282"/>
                <a:gd name="T65" fmla="*/ 68 h 94"/>
                <a:gd name="T66" fmla="*/ 153 w 282"/>
                <a:gd name="T67" fmla="*/ 70 h 94"/>
                <a:gd name="T68" fmla="*/ 157 w 282"/>
                <a:gd name="T69" fmla="*/ 73 h 94"/>
                <a:gd name="T70" fmla="*/ 162 w 282"/>
                <a:gd name="T71" fmla="*/ 85 h 94"/>
                <a:gd name="T72" fmla="*/ 166 w 282"/>
                <a:gd name="T73" fmla="*/ 81 h 94"/>
                <a:gd name="T74" fmla="*/ 171 w 282"/>
                <a:gd name="T75" fmla="*/ 81 h 94"/>
                <a:gd name="T76" fmla="*/ 175 w 282"/>
                <a:gd name="T77" fmla="*/ 86 h 94"/>
                <a:gd name="T78" fmla="*/ 180 w 282"/>
                <a:gd name="T79" fmla="*/ 85 h 94"/>
                <a:gd name="T80" fmla="*/ 184 w 282"/>
                <a:gd name="T81" fmla="*/ 85 h 94"/>
                <a:gd name="T82" fmla="*/ 189 w 282"/>
                <a:gd name="T83" fmla="*/ 87 h 94"/>
                <a:gd name="T84" fmla="*/ 193 w 282"/>
                <a:gd name="T85" fmla="*/ 88 h 94"/>
                <a:gd name="T86" fmla="*/ 198 w 282"/>
                <a:gd name="T87" fmla="*/ 89 h 94"/>
                <a:gd name="T88" fmla="*/ 202 w 282"/>
                <a:gd name="T89" fmla="*/ 89 h 94"/>
                <a:gd name="T90" fmla="*/ 207 w 282"/>
                <a:gd name="T91" fmla="*/ 92 h 94"/>
                <a:gd name="T92" fmla="*/ 211 w 282"/>
                <a:gd name="T93" fmla="*/ 93 h 94"/>
                <a:gd name="T94" fmla="*/ 216 w 282"/>
                <a:gd name="T95" fmla="*/ 92 h 94"/>
                <a:gd name="T96" fmla="*/ 220 w 282"/>
                <a:gd name="T97" fmla="*/ 92 h 94"/>
                <a:gd name="T98" fmla="*/ 225 w 282"/>
                <a:gd name="T99" fmla="*/ 92 h 94"/>
                <a:gd name="T100" fmla="*/ 229 w 282"/>
                <a:gd name="T101" fmla="*/ 92 h 94"/>
                <a:gd name="T102" fmla="*/ 234 w 282"/>
                <a:gd name="T103" fmla="*/ 89 h 94"/>
                <a:gd name="T104" fmla="*/ 238 w 282"/>
                <a:gd name="T105" fmla="*/ 94 h 94"/>
                <a:gd name="T106" fmla="*/ 243 w 282"/>
                <a:gd name="T107" fmla="*/ 93 h 94"/>
                <a:gd name="T108" fmla="*/ 247 w 282"/>
                <a:gd name="T109" fmla="*/ 93 h 94"/>
                <a:gd name="T110" fmla="*/ 252 w 282"/>
                <a:gd name="T111" fmla="*/ 93 h 94"/>
                <a:gd name="T112" fmla="*/ 256 w 282"/>
                <a:gd name="T113" fmla="*/ 93 h 94"/>
                <a:gd name="T114" fmla="*/ 261 w 282"/>
                <a:gd name="T115" fmla="*/ 92 h 94"/>
                <a:gd name="T116" fmla="*/ 266 w 282"/>
                <a:gd name="T117" fmla="*/ 92 h 94"/>
                <a:gd name="T118" fmla="*/ 270 w 282"/>
                <a:gd name="T119" fmla="*/ 91 h 94"/>
                <a:gd name="T120" fmla="*/ 275 w 282"/>
                <a:gd name="T121" fmla="*/ 92 h 94"/>
                <a:gd name="T122" fmla="*/ 279 w 282"/>
                <a:gd name="T123" fmla="*/ 93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82" h="94">
                  <a:moveTo>
                    <a:pt x="0" y="92"/>
                  </a:moveTo>
                  <a:lnTo>
                    <a:pt x="2" y="94"/>
                  </a:lnTo>
                  <a:lnTo>
                    <a:pt x="3" y="93"/>
                  </a:lnTo>
                  <a:lnTo>
                    <a:pt x="5" y="93"/>
                  </a:lnTo>
                  <a:lnTo>
                    <a:pt x="6" y="92"/>
                  </a:lnTo>
                  <a:lnTo>
                    <a:pt x="8" y="92"/>
                  </a:lnTo>
                  <a:lnTo>
                    <a:pt x="9" y="93"/>
                  </a:lnTo>
                  <a:lnTo>
                    <a:pt x="11" y="89"/>
                  </a:lnTo>
                  <a:lnTo>
                    <a:pt x="12" y="88"/>
                  </a:lnTo>
                  <a:lnTo>
                    <a:pt x="14" y="86"/>
                  </a:lnTo>
                  <a:lnTo>
                    <a:pt x="15" y="87"/>
                  </a:lnTo>
                  <a:lnTo>
                    <a:pt x="17" y="85"/>
                  </a:lnTo>
                  <a:lnTo>
                    <a:pt x="18" y="85"/>
                  </a:lnTo>
                  <a:lnTo>
                    <a:pt x="20" y="76"/>
                  </a:lnTo>
                  <a:lnTo>
                    <a:pt x="22" y="76"/>
                  </a:lnTo>
                  <a:lnTo>
                    <a:pt x="23" y="68"/>
                  </a:lnTo>
                  <a:lnTo>
                    <a:pt x="25" y="68"/>
                  </a:lnTo>
                  <a:lnTo>
                    <a:pt x="26" y="65"/>
                  </a:lnTo>
                  <a:lnTo>
                    <a:pt x="28" y="63"/>
                  </a:lnTo>
                  <a:lnTo>
                    <a:pt x="29" y="57"/>
                  </a:lnTo>
                  <a:lnTo>
                    <a:pt x="31" y="55"/>
                  </a:lnTo>
                  <a:lnTo>
                    <a:pt x="32" y="50"/>
                  </a:lnTo>
                  <a:lnTo>
                    <a:pt x="34" y="37"/>
                  </a:lnTo>
                  <a:lnTo>
                    <a:pt x="35" y="29"/>
                  </a:lnTo>
                  <a:lnTo>
                    <a:pt x="37" y="37"/>
                  </a:lnTo>
                  <a:lnTo>
                    <a:pt x="38" y="24"/>
                  </a:lnTo>
                  <a:lnTo>
                    <a:pt x="40" y="20"/>
                  </a:lnTo>
                  <a:lnTo>
                    <a:pt x="41" y="25"/>
                  </a:lnTo>
                  <a:lnTo>
                    <a:pt x="43" y="0"/>
                  </a:lnTo>
                  <a:lnTo>
                    <a:pt x="44" y="24"/>
                  </a:lnTo>
                  <a:lnTo>
                    <a:pt x="46" y="20"/>
                  </a:lnTo>
                  <a:lnTo>
                    <a:pt x="47" y="11"/>
                  </a:lnTo>
                  <a:lnTo>
                    <a:pt x="49" y="15"/>
                  </a:lnTo>
                  <a:lnTo>
                    <a:pt x="50" y="25"/>
                  </a:lnTo>
                  <a:lnTo>
                    <a:pt x="52" y="19"/>
                  </a:lnTo>
                  <a:lnTo>
                    <a:pt x="53" y="0"/>
                  </a:lnTo>
                  <a:lnTo>
                    <a:pt x="55" y="3"/>
                  </a:lnTo>
                  <a:lnTo>
                    <a:pt x="56" y="26"/>
                  </a:lnTo>
                  <a:lnTo>
                    <a:pt x="58" y="24"/>
                  </a:lnTo>
                  <a:lnTo>
                    <a:pt x="59" y="23"/>
                  </a:lnTo>
                  <a:lnTo>
                    <a:pt x="61" y="24"/>
                  </a:lnTo>
                  <a:lnTo>
                    <a:pt x="62" y="43"/>
                  </a:lnTo>
                  <a:lnTo>
                    <a:pt x="64" y="31"/>
                  </a:lnTo>
                  <a:lnTo>
                    <a:pt x="65" y="24"/>
                  </a:lnTo>
                  <a:lnTo>
                    <a:pt x="67" y="21"/>
                  </a:lnTo>
                  <a:lnTo>
                    <a:pt x="68" y="34"/>
                  </a:lnTo>
                  <a:lnTo>
                    <a:pt x="70" y="33"/>
                  </a:lnTo>
                  <a:lnTo>
                    <a:pt x="71" y="33"/>
                  </a:lnTo>
                  <a:lnTo>
                    <a:pt x="73" y="26"/>
                  </a:lnTo>
                  <a:lnTo>
                    <a:pt x="74" y="26"/>
                  </a:lnTo>
                  <a:lnTo>
                    <a:pt x="76" y="30"/>
                  </a:lnTo>
                  <a:lnTo>
                    <a:pt x="77" y="30"/>
                  </a:lnTo>
                  <a:lnTo>
                    <a:pt x="79" y="34"/>
                  </a:lnTo>
                  <a:lnTo>
                    <a:pt x="80" y="33"/>
                  </a:lnTo>
                  <a:lnTo>
                    <a:pt x="82" y="25"/>
                  </a:lnTo>
                  <a:lnTo>
                    <a:pt x="83" y="35"/>
                  </a:lnTo>
                  <a:lnTo>
                    <a:pt x="85" y="34"/>
                  </a:lnTo>
                  <a:lnTo>
                    <a:pt x="86" y="29"/>
                  </a:lnTo>
                  <a:lnTo>
                    <a:pt x="88" y="45"/>
                  </a:lnTo>
                  <a:lnTo>
                    <a:pt x="89" y="38"/>
                  </a:lnTo>
                  <a:lnTo>
                    <a:pt x="91" y="34"/>
                  </a:lnTo>
                  <a:lnTo>
                    <a:pt x="92" y="41"/>
                  </a:lnTo>
                  <a:lnTo>
                    <a:pt x="94" y="44"/>
                  </a:lnTo>
                  <a:lnTo>
                    <a:pt x="95" y="53"/>
                  </a:lnTo>
                  <a:lnTo>
                    <a:pt x="97" y="56"/>
                  </a:lnTo>
                  <a:lnTo>
                    <a:pt x="98" y="46"/>
                  </a:lnTo>
                  <a:lnTo>
                    <a:pt x="100" y="55"/>
                  </a:lnTo>
                  <a:lnTo>
                    <a:pt x="101" y="50"/>
                  </a:lnTo>
                  <a:lnTo>
                    <a:pt x="103" y="46"/>
                  </a:lnTo>
                  <a:lnTo>
                    <a:pt x="104" y="60"/>
                  </a:lnTo>
                  <a:lnTo>
                    <a:pt x="106" y="51"/>
                  </a:lnTo>
                  <a:lnTo>
                    <a:pt x="107" y="50"/>
                  </a:lnTo>
                  <a:lnTo>
                    <a:pt x="109" y="48"/>
                  </a:lnTo>
                  <a:lnTo>
                    <a:pt x="110" y="49"/>
                  </a:lnTo>
                  <a:lnTo>
                    <a:pt x="112" y="58"/>
                  </a:lnTo>
                  <a:lnTo>
                    <a:pt x="113" y="59"/>
                  </a:lnTo>
                  <a:lnTo>
                    <a:pt x="115" y="71"/>
                  </a:lnTo>
                  <a:lnTo>
                    <a:pt x="116" y="63"/>
                  </a:lnTo>
                  <a:lnTo>
                    <a:pt x="118" y="61"/>
                  </a:lnTo>
                  <a:lnTo>
                    <a:pt x="119" y="60"/>
                  </a:lnTo>
                  <a:lnTo>
                    <a:pt x="121" y="62"/>
                  </a:lnTo>
                  <a:lnTo>
                    <a:pt x="122" y="56"/>
                  </a:lnTo>
                  <a:lnTo>
                    <a:pt x="124" y="62"/>
                  </a:lnTo>
                  <a:lnTo>
                    <a:pt x="125" y="64"/>
                  </a:lnTo>
                  <a:lnTo>
                    <a:pt x="127" y="71"/>
                  </a:lnTo>
                  <a:lnTo>
                    <a:pt x="128" y="59"/>
                  </a:lnTo>
                  <a:lnTo>
                    <a:pt x="130" y="63"/>
                  </a:lnTo>
                  <a:lnTo>
                    <a:pt x="131" y="70"/>
                  </a:lnTo>
                  <a:lnTo>
                    <a:pt x="133" y="67"/>
                  </a:lnTo>
                  <a:lnTo>
                    <a:pt x="134" y="63"/>
                  </a:lnTo>
                  <a:lnTo>
                    <a:pt x="136" y="67"/>
                  </a:lnTo>
                  <a:lnTo>
                    <a:pt x="137" y="61"/>
                  </a:lnTo>
                  <a:lnTo>
                    <a:pt x="139" y="65"/>
                  </a:lnTo>
                  <a:lnTo>
                    <a:pt x="141" y="70"/>
                  </a:lnTo>
                  <a:lnTo>
                    <a:pt x="142" y="67"/>
                  </a:lnTo>
                  <a:lnTo>
                    <a:pt x="144" y="72"/>
                  </a:lnTo>
                  <a:lnTo>
                    <a:pt x="145" y="69"/>
                  </a:lnTo>
                  <a:lnTo>
                    <a:pt x="147" y="71"/>
                  </a:lnTo>
                  <a:lnTo>
                    <a:pt x="148" y="68"/>
                  </a:lnTo>
                  <a:lnTo>
                    <a:pt x="150" y="70"/>
                  </a:lnTo>
                  <a:lnTo>
                    <a:pt x="151" y="69"/>
                  </a:lnTo>
                  <a:lnTo>
                    <a:pt x="153" y="70"/>
                  </a:lnTo>
                  <a:lnTo>
                    <a:pt x="154" y="76"/>
                  </a:lnTo>
                  <a:lnTo>
                    <a:pt x="156" y="77"/>
                  </a:lnTo>
                  <a:lnTo>
                    <a:pt x="157" y="73"/>
                  </a:lnTo>
                  <a:lnTo>
                    <a:pt x="159" y="76"/>
                  </a:lnTo>
                  <a:lnTo>
                    <a:pt x="160" y="75"/>
                  </a:lnTo>
                  <a:lnTo>
                    <a:pt x="162" y="85"/>
                  </a:lnTo>
                  <a:lnTo>
                    <a:pt x="163" y="82"/>
                  </a:lnTo>
                  <a:lnTo>
                    <a:pt x="165" y="75"/>
                  </a:lnTo>
                  <a:lnTo>
                    <a:pt x="166" y="81"/>
                  </a:lnTo>
                  <a:lnTo>
                    <a:pt x="168" y="77"/>
                  </a:lnTo>
                  <a:lnTo>
                    <a:pt x="169" y="81"/>
                  </a:lnTo>
                  <a:lnTo>
                    <a:pt x="171" y="81"/>
                  </a:lnTo>
                  <a:lnTo>
                    <a:pt x="172" y="87"/>
                  </a:lnTo>
                  <a:lnTo>
                    <a:pt x="174" y="81"/>
                  </a:lnTo>
                  <a:lnTo>
                    <a:pt x="175" y="86"/>
                  </a:lnTo>
                  <a:lnTo>
                    <a:pt x="177" y="81"/>
                  </a:lnTo>
                  <a:lnTo>
                    <a:pt x="178" y="84"/>
                  </a:lnTo>
                  <a:lnTo>
                    <a:pt x="180" y="85"/>
                  </a:lnTo>
                  <a:lnTo>
                    <a:pt x="181" y="81"/>
                  </a:lnTo>
                  <a:lnTo>
                    <a:pt x="183" y="82"/>
                  </a:lnTo>
                  <a:lnTo>
                    <a:pt x="184" y="85"/>
                  </a:lnTo>
                  <a:lnTo>
                    <a:pt x="186" y="87"/>
                  </a:lnTo>
                  <a:lnTo>
                    <a:pt x="187" y="84"/>
                  </a:lnTo>
                  <a:lnTo>
                    <a:pt x="189" y="87"/>
                  </a:lnTo>
                  <a:lnTo>
                    <a:pt x="190" y="89"/>
                  </a:lnTo>
                  <a:lnTo>
                    <a:pt x="192" y="89"/>
                  </a:lnTo>
                  <a:lnTo>
                    <a:pt x="193" y="88"/>
                  </a:lnTo>
                  <a:lnTo>
                    <a:pt x="195" y="85"/>
                  </a:lnTo>
                  <a:lnTo>
                    <a:pt x="196" y="88"/>
                  </a:lnTo>
                  <a:lnTo>
                    <a:pt x="198" y="89"/>
                  </a:lnTo>
                  <a:lnTo>
                    <a:pt x="199" y="88"/>
                  </a:lnTo>
                  <a:lnTo>
                    <a:pt x="201" y="89"/>
                  </a:lnTo>
                  <a:lnTo>
                    <a:pt x="202" y="89"/>
                  </a:lnTo>
                  <a:lnTo>
                    <a:pt x="204" y="91"/>
                  </a:lnTo>
                  <a:lnTo>
                    <a:pt x="205" y="93"/>
                  </a:lnTo>
                  <a:lnTo>
                    <a:pt x="207" y="92"/>
                  </a:lnTo>
                  <a:lnTo>
                    <a:pt x="208" y="89"/>
                  </a:lnTo>
                  <a:lnTo>
                    <a:pt x="210" y="90"/>
                  </a:lnTo>
                  <a:lnTo>
                    <a:pt x="211" y="93"/>
                  </a:lnTo>
                  <a:lnTo>
                    <a:pt x="213" y="94"/>
                  </a:lnTo>
                  <a:lnTo>
                    <a:pt x="214" y="92"/>
                  </a:lnTo>
                  <a:lnTo>
                    <a:pt x="216" y="92"/>
                  </a:lnTo>
                  <a:lnTo>
                    <a:pt x="217" y="91"/>
                  </a:lnTo>
                  <a:lnTo>
                    <a:pt x="219" y="90"/>
                  </a:lnTo>
                  <a:lnTo>
                    <a:pt x="220" y="92"/>
                  </a:lnTo>
                  <a:lnTo>
                    <a:pt x="222" y="93"/>
                  </a:lnTo>
                  <a:lnTo>
                    <a:pt x="223" y="90"/>
                  </a:lnTo>
                  <a:lnTo>
                    <a:pt x="225" y="92"/>
                  </a:lnTo>
                  <a:lnTo>
                    <a:pt x="226" y="93"/>
                  </a:lnTo>
                  <a:lnTo>
                    <a:pt x="228" y="90"/>
                  </a:lnTo>
                  <a:lnTo>
                    <a:pt x="229" y="92"/>
                  </a:lnTo>
                  <a:lnTo>
                    <a:pt x="231" y="90"/>
                  </a:lnTo>
                  <a:lnTo>
                    <a:pt x="232" y="91"/>
                  </a:lnTo>
                  <a:lnTo>
                    <a:pt x="234" y="89"/>
                  </a:lnTo>
                  <a:lnTo>
                    <a:pt x="235" y="93"/>
                  </a:lnTo>
                  <a:lnTo>
                    <a:pt x="237" y="93"/>
                  </a:lnTo>
                  <a:lnTo>
                    <a:pt x="238" y="94"/>
                  </a:lnTo>
                  <a:lnTo>
                    <a:pt x="240" y="91"/>
                  </a:lnTo>
                  <a:lnTo>
                    <a:pt x="241" y="90"/>
                  </a:lnTo>
                  <a:lnTo>
                    <a:pt x="243" y="93"/>
                  </a:lnTo>
                  <a:lnTo>
                    <a:pt x="244" y="92"/>
                  </a:lnTo>
                  <a:lnTo>
                    <a:pt x="246" y="89"/>
                  </a:lnTo>
                  <a:lnTo>
                    <a:pt x="247" y="93"/>
                  </a:lnTo>
                  <a:lnTo>
                    <a:pt x="249" y="91"/>
                  </a:lnTo>
                  <a:lnTo>
                    <a:pt x="250" y="93"/>
                  </a:lnTo>
                  <a:lnTo>
                    <a:pt x="252" y="93"/>
                  </a:lnTo>
                  <a:lnTo>
                    <a:pt x="253" y="92"/>
                  </a:lnTo>
                  <a:lnTo>
                    <a:pt x="255" y="93"/>
                  </a:lnTo>
                  <a:lnTo>
                    <a:pt x="256" y="93"/>
                  </a:lnTo>
                  <a:lnTo>
                    <a:pt x="258" y="93"/>
                  </a:lnTo>
                  <a:lnTo>
                    <a:pt x="259" y="91"/>
                  </a:lnTo>
                  <a:lnTo>
                    <a:pt x="261" y="92"/>
                  </a:lnTo>
                  <a:lnTo>
                    <a:pt x="263" y="91"/>
                  </a:lnTo>
                  <a:lnTo>
                    <a:pt x="264" y="92"/>
                  </a:lnTo>
                  <a:lnTo>
                    <a:pt x="266" y="92"/>
                  </a:lnTo>
                  <a:lnTo>
                    <a:pt x="267" y="94"/>
                  </a:lnTo>
                  <a:lnTo>
                    <a:pt x="269" y="94"/>
                  </a:lnTo>
                  <a:lnTo>
                    <a:pt x="270" y="91"/>
                  </a:lnTo>
                  <a:lnTo>
                    <a:pt x="272" y="93"/>
                  </a:lnTo>
                  <a:lnTo>
                    <a:pt x="273" y="93"/>
                  </a:lnTo>
                  <a:lnTo>
                    <a:pt x="275" y="92"/>
                  </a:lnTo>
                  <a:lnTo>
                    <a:pt x="276" y="92"/>
                  </a:lnTo>
                  <a:lnTo>
                    <a:pt x="278" y="90"/>
                  </a:lnTo>
                  <a:lnTo>
                    <a:pt x="279" y="93"/>
                  </a:lnTo>
                  <a:lnTo>
                    <a:pt x="281" y="92"/>
                  </a:lnTo>
                  <a:lnTo>
                    <a:pt x="282" y="92"/>
                  </a:lnTo>
                </a:path>
              </a:pathLst>
            </a:custGeom>
            <a:noFill/>
            <a:ln w="9525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sv-SE" dirty="0"/>
            </a:p>
          </p:txBody>
        </p:sp>
      </p:grpSp>
      <p:sp>
        <p:nvSpPr>
          <p:cNvPr id="2566" name="Rectangle 2417">
            <a:extLst>
              <a:ext uri="{FF2B5EF4-FFF2-40B4-BE49-F238E27FC236}">
                <a16:creationId xmlns:a16="http://schemas.microsoft.com/office/drawing/2014/main" id="{CB1FBF19-A40D-4EBF-A0A5-1EA86051D9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025" y="1896676"/>
            <a:ext cx="209550" cy="200025"/>
          </a:xfrm>
          <a:prstGeom prst="rect">
            <a:avLst/>
          </a:prstGeom>
          <a:solidFill>
            <a:srgbClr val="1B9E77"/>
          </a:solidFill>
          <a:ln w="9525" cap="sq">
            <a:solidFill>
              <a:srgbClr val="1B9E77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568" name="Rectangle 2417">
            <a:extLst>
              <a:ext uri="{FF2B5EF4-FFF2-40B4-BE49-F238E27FC236}">
                <a16:creationId xmlns:a16="http://schemas.microsoft.com/office/drawing/2014/main" id="{FC83CAA1-1BF1-4519-A713-7E95F1F970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7438" y="2196714"/>
            <a:ext cx="209550" cy="200025"/>
          </a:xfrm>
          <a:prstGeom prst="rect">
            <a:avLst/>
          </a:prstGeom>
          <a:solidFill>
            <a:srgbClr val="D95F02"/>
          </a:solidFill>
          <a:ln w="9525" cap="sq">
            <a:solidFill>
              <a:srgbClr val="D95F0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sp>
        <p:nvSpPr>
          <p:cNvPr id="2570" name="Rectangle 2417">
            <a:extLst>
              <a:ext uri="{FF2B5EF4-FFF2-40B4-BE49-F238E27FC236}">
                <a16:creationId xmlns:a16="http://schemas.microsoft.com/office/drawing/2014/main" id="{BED75DB1-2E19-4486-9914-5AB611A5E0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9025" y="2515007"/>
            <a:ext cx="209550" cy="200025"/>
          </a:xfrm>
          <a:prstGeom prst="rect">
            <a:avLst/>
          </a:prstGeom>
          <a:solidFill>
            <a:srgbClr val="7570B3"/>
          </a:solidFill>
          <a:ln w="9525" cap="sq">
            <a:solidFill>
              <a:srgbClr val="7570B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sv-SE"/>
          </a:p>
        </p:txBody>
      </p:sp>
      <p:cxnSp>
        <p:nvCxnSpPr>
          <p:cNvPr id="2572" name="Rak koppling 2571">
            <a:extLst>
              <a:ext uri="{FF2B5EF4-FFF2-40B4-BE49-F238E27FC236}">
                <a16:creationId xmlns:a16="http://schemas.microsoft.com/office/drawing/2014/main" id="{7A922B82-9820-4E60-B225-FB526F543953}"/>
              </a:ext>
            </a:extLst>
          </p:cNvPr>
          <p:cNvCxnSpPr/>
          <p:nvPr/>
        </p:nvCxnSpPr>
        <p:spPr>
          <a:xfrm>
            <a:off x="7456488" y="2904739"/>
            <a:ext cx="190500" cy="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76" name="Rectangle 2422">
            <a:extLst>
              <a:ext uri="{FF2B5EF4-FFF2-40B4-BE49-F238E27FC236}">
                <a16:creationId xmlns:a16="http://schemas.microsoft.com/office/drawing/2014/main" id="{4AC98B8D-7D59-4313-9BEE-42758AEBEB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3506" y="1927631"/>
            <a:ext cx="936625" cy="13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sv-SE" altLang="sv-SE" sz="900" dirty="0">
                <a:solidFill>
                  <a:srgbClr val="000000"/>
                </a:solidFill>
              </a:rPr>
              <a:t>Before COVID-19 </a:t>
            </a:r>
            <a:endParaRPr kumimoji="0" lang="sv-SE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78" name="Rectangle 2422">
            <a:extLst>
              <a:ext uri="{FF2B5EF4-FFF2-40B4-BE49-F238E27FC236}">
                <a16:creationId xmlns:a16="http://schemas.microsoft.com/office/drawing/2014/main" id="{6533F2C6-C816-4545-A344-BE31DEBD55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33506" y="2220528"/>
            <a:ext cx="1102866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sv-SE" sz="900" dirty="0">
                <a:solidFill>
                  <a:srgbClr val="000000"/>
                </a:solidFill>
              </a:rPr>
              <a:t>1st Follow-up period</a:t>
            </a:r>
            <a:endParaRPr kumimoji="0" lang="en-GB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0" name="Rectangle 2422">
            <a:extLst>
              <a:ext uri="{FF2B5EF4-FFF2-40B4-BE49-F238E27FC236}">
                <a16:creationId xmlns:a16="http://schemas.microsoft.com/office/drawing/2014/main" id="{40FB6FE0-8E10-4C34-81B8-D019E7C61B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7794" y="2541997"/>
            <a:ext cx="1077218" cy="138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altLang="sv-SE" sz="900" dirty="0">
                <a:solidFill>
                  <a:srgbClr val="000000"/>
                </a:solidFill>
              </a:rPr>
              <a:t>2nd Follow-up period</a:t>
            </a:r>
            <a:endParaRPr kumimoji="0" lang="en-GB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582" name="Rectangle 2422">
            <a:extLst>
              <a:ext uri="{FF2B5EF4-FFF2-40B4-BE49-F238E27FC236}">
                <a16:creationId xmlns:a16="http://schemas.microsoft.com/office/drawing/2014/main" id="{FD347852-E47C-44D8-9C9D-024F925E63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47794" y="2820602"/>
            <a:ext cx="110286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Daily deaths in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sv-S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COVID</a:t>
            </a:r>
            <a:r>
              <a:rPr lang="en-GB" altLang="sv-SE" sz="900" dirty="0">
                <a:solidFill>
                  <a:srgbClr val="000000"/>
                </a:solidFill>
              </a:rPr>
              <a:t>-</a:t>
            </a:r>
            <a:r>
              <a:rPr kumimoji="0" lang="en-GB" altLang="sv-SE" sz="9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19 in Sweden</a:t>
            </a:r>
            <a:endParaRPr kumimoji="0" lang="en-GB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2589" name="Rak koppling 2588">
            <a:extLst>
              <a:ext uri="{FF2B5EF4-FFF2-40B4-BE49-F238E27FC236}">
                <a16:creationId xmlns:a16="http://schemas.microsoft.com/office/drawing/2014/main" id="{E2D91E8B-C9CF-45E1-9B6C-E36136560495}"/>
              </a:ext>
            </a:extLst>
          </p:cNvPr>
          <p:cNvCxnSpPr>
            <a:cxnSpLocks/>
          </p:cNvCxnSpPr>
          <p:nvPr/>
        </p:nvCxnSpPr>
        <p:spPr>
          <a:xfrm flipV="1">
            <a:off x="4159480" y="3841752"/>
            <a:ext cx="0" cy="54061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93" name="Rak koppling 2592">
            <a:extLst>
              <a:ext uri="{FF2B5EF4-FFF2-40B4-BE49-F238E27FC236}">
                <a16:creationId xmlns:a16="http://schemas.microsoft.com/office/drawing/2014/main" id="{213E8D04-1257-4F70-8D95-B0FF263C68EF}"/>
              </a:ext>
            </a:extLst>
          </p:cNvPr>
          <p:cNvCxnSpPr>
            <a:cxnSpLocks/>
          </p:cNvCxnSpPr>
          <p:nvPr/>
        </p:nvCxnSpPr>
        <p:spPr>
          <a:xfrm flipV="1">
            <a:off x="6123638" y="3838316"/>
            <a:ext cx="0" cy="1081231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00" name="Rak koppling 2599">
            <a:extLst>
              <a:ext uri="{FF2B5EF4-FFF2-40B4-BE49-F238E27FC236}">
                <a16:creationId xmlns:a16="http://schemas.microsoft.com/office/drawing/2014/main" id="{EC9CA6F4-A7F4-4D80-8F05-DEB0E1ED9E7B}"/>
              </a:ext>
            </a:extLst>
          </p:cNvPr>
          <p:cNvCxnSpPr>
            <a:cxnSpLocks/>
          </p:cNvCxnSpPr>
          <p:nvPr/>
        </p:nvCxnSpPr>
        <p:spPr>
          <a:xfrm flipV="1">
            <a:off x="4810128" y="3846843"/>
            <a:ext cx="0" cy="1096946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08" name="Rektangel 2607">
            <a:extLst>
              <a:ext uri="{FF2B5EF4-FFF2-40B4-BE49-F238E27FC236}">
                <a16:creationId xmlns:a16="http://schemas.microsoft.com/office/drawing/2014/main" id="{46D4195F-BF90-4B44-98B5-41339145D376}"/>
              </a:ext>
            </a:extLst>
          </p:cNvPr>
          <p:cNvSpPr/>
          <p:nvPr/>
        </p:nvSpPr>
        <p:spPr>
          <a:xfrm>
            <a:off x="4569538" y="4203876"/>
            <a:ext cx="1229132" cy="3221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sv-SE" sz="900" dirty="0">
                <a:solidFill>
                  <a:schemeClr val="tx1"/>
                </a:solidFill>
              </a:rPr>
              <a:t>On-campus education closed at universities</a:t>
            </a:r>
            <a:endParaRPr lang="sv-SE" sz="900" dirty="0">
              <a:solidFill>
                <a:schemeClr val="tx1"/>
              </a:solidFill>
            </a:endParaRPr>
          </a:p>
        </p:txBody>
      </p:sp>
      <p:sp>
        <p:nvSpPr>
          <p:cNvPr id="2610" name="Rektangel 2609">
            <a:extLst>
              <a:ext uri="{FF2B5EF4-FFF2-40B4-BE49-F238E27FC236}">
                <a16:creationId xmlns:a16="http://schemas.microsoft.com/office/drawing/2014/main" id="{9943C5C0-1C92-4B8C-A226-F30455FCABEA}"/>
              </a:ext>
            </a:extLst>
          </p:cNvPr>
          <p:cNvSpPr/>
          <p:nvPr/>
        </p:nvSpPr>
        <p:spPr>
          <a:xfrm>
            <a:off x="5704179" y="4593211"/>
            <a:ext cx="1276057" cy="28915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sv-SE" sz="900" dirty="0">
                <a:solidFill>
                  <a:schemeClr val="tx1"/>
                </a:solidFill>
              </a:rPr>
              <a:t>End of spring semester for most students</a:t>
            </a:r>
            <a:endParaRPr lang="sv-SE" sz="900" dirty="0">
              <a:solidFill>
                <a:schemeClr val="tx1"/>
              </a:solidFill>
            </a:endParaRPr>
          </a:p>
        </p:txBody>
      </p:sp>
      <p:sp>
        <p:nvSpPr>
          <p:cNvPr id="2612" name="Rektangel 2611">
            <a:extLst>
              <a:ext uri="{FF2B5EF4-FFF2-40B4-BE49-F238E27FC236}">
                <a16:creationId xmlns:a16="http://schemas.microsoft.com/office/drawing/2014/main" id="{CF31D7F2-CB6C-4604-9263-EA29B72619B5}"/>
              </a:ext>
            </a:extLst>
          </p:cNvPr>
          <p:cNvSpPr/>
          <p:nvPr/>
        </p:nvSpPr>
        <p:spPr>
          <a:xfrm>
            <a:off x="3148528" y="4181880"/>
            <a:ext cx="1183246" cy="3221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sv-SE" sz="900" dirty="0">
                <a:solidFill>
                  <a:schemeClr val="tx1"/>
                </a:solidFill>
              </a:rPr>
              <a:t>1</a:t>
            </a:r>
            <a:r>
              <a:rPr lang="en-GB" altLang="sv-SE" sz="900" baseline="30000" dirty="0">
                <a:solidFill>
                  <a:schemeClr val="tx1"/>
                </a:solidFill>
              </a:rPr>
              <a:t>st</a:t>
            </a:r>
            <a:r>
              <a:rPr lang="en-GB" altLang="sv-SE" sz="900" dirty="0">
                <a:solidFill>
                  <a:schemeClr val="tx1"/>
                </a:solidFill>
              </a:rPr>
              <a:t> confirmed case of COVID-19 in Sweden</a:t>
            </a:r>
            <a:endParaRPr lang="sv-SE" sz="900" dirty="0">
              <a:solidFill>
                <a:schemeClr val="tx1"/>
              </a:solidFill>
            </a:endParaRPr>
          </a:p>
        </p:txBody>
      </p:sp>
      <p:cxnSp>
        <p:nvCxnSpPr>
          <p:cNvPr id="2616" name="Rak koppling 2615">
            <a:extLst>
              <a:ext uri="{FF2B5EF4-FFF2-40B4-BE49-F238E27FC236}">
                <a16:creationId xmlns:a16="http://schemas.microsoft.com/office/drawing/2014/main" id="{E212D61B-6F04-4BA3-AD24-21F7CC1FB2CE}"/>
              </a:ext>
            </a:extLst>
          </p:cNvPr>
          <p:cNvCxnSpPr>
            <a:cxnSpLocks/>
          </p:cNvCxnSpPr>
          <p:nvPr/>
        </p:nvCxnSpPr>
        <p:spPr>
          <a:xfrm flipV="1">
            <a:off x="7085013" y="3841751"/>
            <a:ext cx="0" cy="426894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619" name="Rektangel 2618">
            <a:extLst>
              <a:ext uri="{FF2B5EF4-FFF2-40B4-BE49-F238E27FC236}">
                <a16:creationId xmlns:a16="http://schemas.microsoft.com/office/drawing/2014/main" id="{0D5A13BA-B308-485F-9C7A-8CDEC799063A}"/>
              </a:ext>
            </a:extLst>
          </p:cNvPr>
          <p:cNvSpPr/>
          <p:nvPr/>
        </p:nvSpPr>
        <p:spPr>
          <a:xfrm>
            <a:off x="6599237" y="4210517"/>
            <a:ext cx="1163588" cy="32213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sv-SE" sz="900" dirty="0">
                <a:solidFill>
                  <a:schemeClr val="tx1"/>
                </a:solidFill>
              </a:rPr>
              <a:t>Start of fall semester for most students</a:t>
            </a:r>
            <a:endParaRPr lang="sv-SE" sz="900" dirty="0">
              <a:solidFill>
                <a:schemeClr val="tx1"/>
              </a:solidFill>
            </a:endParaRPr>
          </a:p>
        </p:txBody>
      </p:sp>
      <p:sp>
        <p:nvSpPr>
          <p:cNvPr id="2606" name="Rektangel 2605">
            <a:extLst>
              <a:ext uri="{FF2B5EF4-FFF2-40B4-BE49-F238E27FC236}">
                <a16:creationId xmlns:a16="http://schemas.microsoft.com/office/drawing/2014/main" id="{7BC0FE90-0991-4405-A463-8E650A7C72AA}"/>
              </a:ext>
            </a:extLst>
          </p:cNvPr>
          <p:cNvSpPr/>
          <p:nvPr/>
        </p:nvSpPr>
        <p:spPr>
          <a:xfrm>
            <a:off x="3178176" y="4593211"/>
            <a:ext cx="2252629" cy="48115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altLang="sv-SE" sz="900" dirty="0" err="1">
                <a:solidFill>
                  <a:schemeClr val="tx1"/>
                </a:solidFill>
              </a:rPr>
              <a:t>PHAoS</a:t>
            </a:r>
            <a:r>
              <a:rPr lang="en-GB" altLang="sv-SE" sz="900" dirty="0">
                <a:solidFill>
                  <a:schemeClr val="tx1"/>
                </a:solidFill>
              </a:rPr>
              <a:t> announces that Sweden has entered a new phase of COVID-19 with increased recommendations of social distancing </a:t>
            </a:r>
            <a:endParaRPr lang="sv-SE" sz="900" dirty="0">
              <a:solidFill>
                <a:schemeClr val="tx1"/>
              </a:solidFill>
            </a:endParaRPr>
          </a:p>
        </p:txBody>
      </p:sp>
      <p:sp>
        <p:nvSpPr>
          <p:cNvPr id="2" name="textruta 1">
            <a:extLst>
              <a:ext uri="{FF2B5EF4-FFF2-40B4-BE49-F238E27FC236}">
                <a16:creationId xmlns:a16="http://schemas.microsoft.com/office/drawing/2014/main" id="{BE1A4A33-DA57-4D94-80C7-A3B11670553F}"/>
              </a:ext>
            </a:extLst>
          </p:cNvPr>
          <p:cNvSpPr txBox="1"/>
          <p:nvPr/>
        </p:nvSpPr>
        <p:spPr>
          <a:xfrm>
            <a:off x="1033613" y="5144784"/>
            <a:ext cx="6517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err="1">
                <a:latin typeface="Arial" panose="020B0604020202020204" pitchFamily="34" charset="0"/>
                <a:cs typeface="Arial" panose="020B0604020202020204" pitchFamily="34" charset="0"/>
              </a:rPr>
              <a:t>eFigure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1. Timeline for survey administration of baseline (before COVID-19) and 1</a:t>
            </a:r>
            <a:r>
              <a:rPr lang="en-GB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and 2</a:t>
            </a:r>
            <a:r>
              <a:rPr lang="en-GB" sz="10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000" b="1" dirty="0">
                <a:latin typeface="Arial" panose="020B0604020202020204" pitchFamily="34" charset="0"/>
                <a:cs typeface="Arial" panose="020B0604020202020204" pitchFamily="34" charset="0"/>
              </a:rPr>
              <a:t> follow-up surveys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with daily number of deaths from COVID-19 superimposed. Data on daily deaths retrieved from The Public Health Agency of Sweden (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PHAoS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 (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https://www.folkhalsomyndigheten.se/smittskydd-beredskap/utbrott/aktuella-utbrott/covid-19/statistik-och-analyser/bekraftade-fall-i-sverige/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192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660</TotalTime>
  <Words>148</Words>
  <Application>Microsoft Office PowerPoint</Application>
  <PresentationFormat>Widescreen</PresentationFormat>
  <Paragraphs>34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Fredrik Johansson</dc:creator>
  <cp:lastModifiedBy>Sheilah Hogg-Johnson</cp:lastModifiedBy>
  <cp:revision>24</cp:revision>
  <dcterms:created xsi:type="dcterms:W3CDTF">2020-11-16T08:44:45Z</dcterms:created>
  <dcterms:modified xsi:type="dcterms:W3CDTF">2021-03-26T11:30:29Z</dcterms:modified>
</cp:coreProperties>
</file>