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342" r:id="rId2"/>
  </p:sldIdLst>
  <p:sldSz cx="7772400" cy="1005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0911CF4-29E9-4BC4-8EA5-82B1AFB5B23E}">
          <p14:sldIdLst>
            <p14:sldId id="34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A6A6"/>
    <a:srgbClr val="FCD4F3"/>
    <a:srgbClr val="009900"/>
    <a:srgbClr val="008000"/>
    <a:srgbClr val="FF883F"/>
    <a:srgbClr val="FF6000"/>
    <a:srgbClr val="FF0000"/>
    <a:srgbClr val="FF6565"/>
    <a:srgbClr val="FF505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2" autoAdjust="0"/>
    <p:restoredTop sz="94660"/>
  </p:normalViewPr>
  <p:slideViewPr>
    <p:cSldViewPr snapToGrid="0">
      <p:cViewPr varScale="1">
        <p:scale>
          <a:sx n="76" d="100"/>
          <a:sy n="7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4AED8-C95A-4337-9055-2DA2B9C14D17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3938" y="1162050"/>
            <a:ext cx="24225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71820-C087-41A9-BB41-E24B0C810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6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71820-C087-41A9-BB41-E24B0C8101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0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7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4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0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1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54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194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70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1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7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6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540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8515-68A4-4540-B8BA-3DCA6921778F}" type="datetimeFigureOut">
              <a:rPr lang="en-US" smtClean="0"/>
              <a:t>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AA0EC-7D7E-4EA2-B982-979E932A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EAA95CC-71C1-49DC-8BF6-42A7565B63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501992"/>
              </p:ext>
            </p:extLst>
          </p:nvPr>
        </p:nvGraphicFramePr>
        <p:xfrm>
          <a:off x="649288" y="833438"/>
          <a:ext cx="6472237" cy="820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Prism 9" r:id="rId4" imgW="7102957" imgH="9007813" progId="Prism9.Document">
                  <p:embed/>
                </p:oleObj>
              </mc:Choice>
              <mc:Fallback>
                <p:oleObj name="Prism 9" r:id="rId4" imgW="7102957" imgH="9007813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6EAA95CC-71C1-49DC-8BF6-42A7565B63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9288" y="833438"/>
                        <a:ext cx="6472237" cy="8208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54079B2-3FA1-4876-A6DB-08367C7E1D43}"/>
              </a:ext>
            </a:extLst>
          </p:cNvPr>
          <p:cNvSpPr txBox="1"/>
          <p:nvPr/>
        </p:nvSpPr>
        <p:spPr>
          <a:xfrm>
            <a:off x="6510181" y="1811629"/>
            <a:ext cx="7885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AE0B8C-8A3E-4273-A31F-265E8746E0CC}"/>
              </a:ext>
            </a:extLst>
          </p:cNvPr>
          <p:cNvSpPr txBox="1"/>
          <p:nvPr/>
        </p:nvSpPr>
        <p:spPr>
          <a:xfrm>
            <a:off x="2109125" y="534052"/>
            <a:ext cx="697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27153C-F434-43E1-962B-C5538F511383}"/>
              </a:ext>
            </a:extLst>
          </p:cNvPr>
          <p:cNvSpPr txBox="1"/>
          <p:nvPr/>
        </p:nvSpPr>
        <p:spPr>
          <a:xfrm>
            <a:off x="4965650" y="53405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456EA7-B25C-4418-A27A-B607D19FF6E1}"/>
              </a:ext>
            </a:extLst>
          </p:cNvPr>
          <p:cNvSpPr txBox="1"/>
          <p:nvPr/>
        </p:nvSpPr>
        <p:spPr>
          <a:xfrm>
            <a:off x="610723" y="355486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070065-C411-42F1-BA88-1E53E0771962}"/>
              </a:ext>
            </a:extLst>
          </p:cNvPr>
          <p:cNvSpPr txBox="1"/>
          <p:nvPr/>
        </p:nvSpPr>
        <p:spPr>
          <a:xfrm>
            <a:off x="610723" y="643717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9409B4-251A-4937-BE2C-9D2F9D4C582D}"/>
              </a:ext>
            </a:extLst>
          </p:cNvPr>
          <p:cNvSpPr txBox="1"/>
          <p:nvPr/>
        </p:nvSpPr>
        <p:spPr>
          <a:xfrm>
            <a:off x="610723" y="67255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38D3F8-AE89-43F1-9642-4750DCE9A609}"/>
              </a:ext>
            </a:extLst>
          </p:cNvPr>
          <p:cNvSpPr txBox="1"/>
          <p:nvPr/>
        </p:nvSpPr>
        <p:spPr>
          <a:xfrm>
            <a:off x="6410715" y="4570333"/>
            <a:ext cx="7885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17B642-4D10-43B2-80FA-EE907B97CBAB}"/>
              </a:ext>
            </a:extLst>
          </p:cNvPr>
          <p:cNvSpPr txBox="1"/>
          <p:nvPr/>
        </p:nvSpPr>
        <p:spPr>
          <a:xfrm>
            <a:off x="6406414" y="7323441"/>
            <a:ext cx="7885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 BLG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BD3BB1-9B7A-4B44-B40E-0219FD46E948}"/>
              </a:ext>
            </a:extLst>
          </p:cNvPr>
          <p:cNvSpPr txBox="1"/>
          <p:nvPr/>
        </p:nvSpPr>
        <p:spPr>
          <a:xfrm>
            <a:off x="9793" y="9784233"/>
            <a:ext cx="2353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Material 1</a:t>
            </a:r>
            <a:endParaRPr lang="en-US" sz="1400" b="1" strike="dblStri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549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180771</TotalTime>
  <Words>21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Smith</dc:creator>
  <cp:lastModifiedBy>Nagamoto-Combs, Kumi</cp:lastModifiedBy>
  <cp:revision>1351</cp:revision>
  <cp:lastPrinted>2020-03-09T22:54:43Z</cp:lastPrinted>
  <dcterms:created xsi:type="dcterms:W3CDTF">2019-10-31T20:33:12Z</dcterms:created>
  <dcterms:modified xsi:type="dcterms:W3CDTF">2021-02-20T18:19:47Z</dcterms:modified>
</cp:coreProperties>
</file>