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61" r:id="rId2"/>
    <p:sldId id="302" r:id="rId3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911CF4-29E9-4BC4-8EA5-82B1AFB5B23E}">
          <p14:sldIdLst>
            <p14:sldId id="261"/>
            <p14:sldId id="3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6A6"/>
    <a:srgbClr val="FCD4F3"/>
    <a:srgbClr val="009900"/>
    <a:srgbClr val="008000"/>
    <a:srgbClr val="FF883F"/>
    <a:srgbClr val="FF6000"/>
    <a:srgbClr val="FF0000"/>
    <a:srgbClr val="FF6565"/>
    <a:srgbClr val="FF505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2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image" Target="../media/image27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12" Type="http://schemas.openxmlformats.org/officeDocument/2006/relationships/image" Target="../media/image26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6" Type="http://schemas.openxmlformats.org/officeDocument/2006/relationships/image" Target="../media/image20.emf"/><Relationship Id="rId11" Type="http://schemas.openxmlformats.org/officeDocument/2006/relationships/image" Target="../media/image25.emf"/><Relationship Id="rId5" Type="http://schemas.openxmlformats.org/officeDocument/2006/relationships/image" Target="../media/image19.emf"/><Relationship Id="rId10" Type="http://schemas.openxmlformats.org/officeDocument/2006/relationships/image" Target="../media/image24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Relationship Id="rId14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4AED8-C95A-4337-9055-2DA2B9C14D17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71820-C087-41A9-BB41-E24B0C810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6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71820-C087-41A9-BB41-E24B0C8101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6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71820-C087-41A9-BB41-E24B0C8101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41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6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4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0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1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5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9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0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1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7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6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4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9.emf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emf"/><Relationship Id="rId25" Type="http://schemas.openxmlformats.org/officeDocument/2006/relationships/image" Target="../media/image11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3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23" Type="http://schemas.openxmlformats.org/officeDocument/2006/relationships/image" Target="../media/image10.emf"/><Relationship Id="rId28" Type="http://schemas.openxmlformats.org/officeDocument/2006/relationships/oleObject" Target="../embeddings/oleObject13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emf"/><Relationship Id="rId31" Type="http://schemas.openxmlformats.org/officeDocument/2006/relationships/image" Target="../media/image14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2.emf"/><Relationship Id="rId30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9.emf"/><Relationship Id="rId18" Type="http://schemas.openxmlformats.org/officeDocument/2006/relationships/oleObject" Target="../embeddings/oleObject22.bin"/><Relationship Id="rId26" Type="http://schemas.openxmlformats.org/officeDocument/2006/relationships/oleObject" Target="../embeddings/oleObject26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23.emf"/><Relationship Id="rId7" Type="http://schemas.openxmlformats.org/officeDocument/2006/relationships/image" Target="../media/image16.emf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21.emf"/><Relationship Id="rId25" Type="http://schemas.openxmlformats.org/officeDocument/2006/relationships/image" Target="../media/image25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1.bin"/><Relationship Id="rId20" Type="http://schemas.openxmlformats.org/officeDocument/2006/relationships/oleObject" Target="../embeddings/oleObject23.bin"/><Relationship Id="rId29" Type="http://schemas.openxmlformats.org/officeDocument/2006/relationships/image" Target="../media/image27.e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8.emf"/><Relationship Id="rId24" Type="http://schemas.openxmlformats.org/officeDocument/2006/relationships/oleObject" Target="../embeddings/oleObject25.bin"/><Relationship Id="rId5" Type="http://schemas.openxmlformats.org/officeDocument/2006/relationships/image" Target="../media/image15.emf"/><Relationship Id="rId15" Type="http://schemas.openxmlformats.org/officeDocument/2006/relationships/image" Target="../media/image20.emf"/><Relationship Id="rId23" Type="http://schemas.openxmlformats.org/officeDocument/2006/relationships/image" Target="../media/image24.emf"/><Relationship Id="rId28" Type="http://schemas.openxmlformats.org/officeDocument/2006/relationships/oleObject" Target="../embeddings/oleObject27.bin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22.emf"/><Relationship Id="rId31" Type="http://schemas.openxmlformats.org/officeDocument/2006/relationships/image" Target="../media/image28.e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7.emf"/><Relationship Id="rId14" Type="http://schemas.openxmlformats.org/officeDocument/2006/relationships/oleObject" Target="../embeddings/oleObject20.bin"/><Relationship Id="rId22" Type="http://schemas.openxmlformats.org/officeDocument/2006/relationships/oleObject" Target="../embeddings/oleObject24.bin"/><Relationship Id="rId27" Type="http://schemas.openxmlformats.org/officeDocument/2006/relationships/image" Target="../media/image26.emf"/><Relationship Id="rId30" Type="http://schemas.openxmlformats.org/officeDocument/2006/relationships/oleObject" Target="../embeddings/oleObject2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AB7B2281-1F22-4426-90DA-58AF28AD27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474891"/>
              </p:ext>
            </p:extLst>
          </p:nvPr>
        </p:nvGraphicFramePr>
        <p:xfrm>
          <a:off x="1589022" y="220663"/>
          <a:ext cx="2127250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28" name="Prism 9" r:id="rId4" imgW="3933402" imgH="2630205" progId="Prism9.Document">
                  <p:embed/>
                </p:oleObj>
              </mc:Choice>
              <mc:Fallback>
                <p:oleObj name="Prism 9" r:id="rId4" imgW="3933402" imgH="2630205" progId="Prism9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AB7B2281-1F22-4426-90DA-58AF28AD27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022" y="220663"/>
                        <a:ext cx="2127250" cy="142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>
            <a:extLst>
              <a:ext uri="{FF2B5EF4-FFF2-40B4-BE49-F238E27FC236}">
                <a16:creationId xmlns:a16="http://schemas.microsoft.com/office/drawing/2014/main" id="{AA81A9F8-F083-41A8-A9B4-802324CFFB1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62806" y="1621384"/>
          <a:ext cx="2262449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29" name="Prism 8" r:id="rId6" imgW="4180455" imgH="2534044" progId="Prism8.Document">
                  <p:embed/>
                </p:oleObj>
              </mc:Choice>
              <mc:Fallback>
                <p:oleObj name="Prism 8" r:id="rId6" imgW="4180455" imgH="2534044" progId="Prism8.Document">
                  <p:embed/>
                  <p:pic>
                    <p:nvPicPr>
                      <p:cNvPr id="49" name="Object 48">
                        <a:extLst>
                          <a:ext uri="{FF2B5EF4-FFF2-40B4-BE49-F238E27FC236}">
                            <a16:creationId xmlns:a16="http://schemas.microsoft.com/office/drawing/2014/main" id="{AA81A9F8-F083-41A8-A9B4-802324CFFB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62806" y="1621384"/>
                        <a:ext cx="2262449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6486CF2F-5079-430E-95E1-FB3E612D1DB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2980" y="2992985"/>
          <a:ext cx="2121408" cy="1367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0" name="Prism 9" r:id="rId8" imgW="3928721" imgH="2534044" progId="Prism9.Document">
                  <p:embed/>
                </p:oleObj>
              </mc:Choice>
              <mc:Fallback>
                <p:oleObj name="Prism 9" r:id="rId8" imgW="3928721" imgH="2534044" progId="Prism9.Document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6486CF2F-5079-430E-95E1-FB3E612D1D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92980" y="2992985"/>
                        <a:ext cx="2121408" cy="13672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>
            <a:extLst>
              <a:ext uri="{FF2B5EF4-FFF2-40B4-BE49-F238E27FC236}">
                <a16:creationId xmlns:a16="http://schemas.microsoft.com/office/drawing/2014/main" id="{1B57EBDF-C25A-4E16-9559-A14D789FB7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43768" y="4369348"/>
          <a:ext cx="2176272" cy="1368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1" name="Prism 8" r:id="rId10" imgW="4029559" imgH="2534044" progId="Prism8.Document">
                  <p:embed/>
                </p:oleObj>
              </mc:Choice>
              <mc:Fallback>
                <p:oleObj name="Prism 8" r:id="rId10" imgW="4029559" imgH="2534044" progId="Prism8.Document">
                  <p:embed/>
                  <p:pic>
                    <p:nvPicPr>
                      <p:cNvPr id="52" name="Object 51">
                        <a:extLst>
                          <a:ext uri="{FF2B5EF4-FFF2-40B4-BE49-F238E27FC236}">
                            <a16:creationId xmlns:a16="http://schemas.microsoft.com/office/drawing/2014/main" id="{1B57EBDF-C25A-4E16-9559-A14D789FB7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43768" y="4369348"/>
                        <a:ext cx="2176272" cy="13680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68E176F5-EB3F-4D1A-84BC-7E99CE08195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7025" y="5730875"/>
          <a:ext cx="21272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2" name="Prism 9" r:id="rId12" imgW="3928721" imgH="2534044" progId="Prism9.Document">
                  <p:embed/>
                </p:oleObj>
              </mc:Choice>
              <mc:Fallback>
                <p:oleObj name="Prism 9" r:id="rId12" imgW="3928721" imgH="2534044" progId="Prism9.Document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68E176F5-EB3F-4D1A-84BC-7E99CE0819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97025" y="5730875"/>
                        <a:ext cx="2127250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60871420-9A2F-484F-8D54-4B78CADD8F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43768" y="7114134"/>
          <a:ext cx="2167128" cy="1363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3" name="Prism 8" r:id="rId14" imgW="4029559" imgH="2534044" progId="Prism8.Document">
                  <p:embed/>
                </p:oleObj>
              </mc:Choice>
              <mc:Fallback>
                <p:oleObj name="Prism 8" r:id="rId14" imgW="4029559" imgH="2534044" progId="Prism8.Document">
                  <p:embed/>
                  <p:pic>
                    <p:nvPicPr>
                      <p:cNvPr id="54" name="Object 53">
                        <a:extLst>
                          <a:ext uri="{FF2B5EF4-FFF2-40B4-BE49-F238E27FC236}">
                            <a16:creationId xmlns:a16="http://schemas.microsoft.com/office/drawing/2014/main" id="{60871420-9A2F-484F-8D54-4B78CADD8F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43768" y="7114134"/>
                        <a:ext cx="2167128" cy="1363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39BF6BA3-3EBF-4545-BAC1-BDBD093138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46943" y="8477797"/>
          <a:ext cx="2185416" cy="137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4" name="Prism 8" r:id="rId16" imgW="4029559" imgH="2534044" progId="Prism8.Document">
                  <p:embed/>
                </p:oleObj>
              </mc:Choice>
              <mc:Fallback>
                <p:oleObj name="Prism 8" r:id="rId16" imgW="4029559" imgH="2534044" progId="Prism8.Document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39BF6BA3-3EBF-4545-BAC1-BDBD093138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46943" y="8477797"/>
                        <a:ext cx="2185416" cy="137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6" name="Object 115">
            <a:extLst>
              <a:ext uri="{FF2B5EF4-FFF2-40B4-BE49-F238E27FC236}">
                <a16:creationId xmlns:a16="http://schemas.microsoft.com/office/drawing/2014/main" id="{E694CA2B-D4D9-40FD-9EA3-590452FA14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34544" y="236538"/>
          <a:ext cx="2066925" cy="139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5" name="Prism 8" r:id="rId18" imgW="3832924" imgH="2584465" progId="Prism8.Document">
                  <p:embed/>
                </p:oleObj>
              </mc:Choice>
              <mc:Fallback>
                <p:oleObj name="Prism 8" r:id="rId18" imgW="3832924" imgH="2584465" progId="Prism8.Document">
                  <p:embed/>
                  <p:pic>
                    <p:nvPicPr>
                      <p:cNvPr id="116" name="Object 115">
                        <a:extLst>
                          <a:ext uri="{FF2B5EF4-FFF2-40B4-BE49-F238E27FC236}">
                            <a16:creationId xmlns:a16="http://schemas.microsoft.com/office/drawing/2014/main" id="{E694CA2B-D4D9-40FD-9EA3-590452FA14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934544" y="236538"/>
                        <a:ext cx="2066925" cy="1393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" name="Object 116">
            <a:extLst>
              <a:ext uri="{FF2B5EF4-FFF2-40B4-BE49-F238E27FC236}">
                <a16:creationId xmlns:a16="http://schemas.microsoft.com/office/drawing/2014/main" id="{1F1D6A88-569C-4380-B809-FE75B705B6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90079" y="1618756"/>
          <a:ext cx="2258568" cy="136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6" name="Prism 8" r:id="rId20" imgW="4180455" imgH="2534044" progId="Prism8.Document">
                  <p:embed/>
                </p:oleObj>
              </mc:Choice>
              <mc:Fallback>
                <p:oleObj name="Prism 8" r:id="rId20" imgW="4180455" imgH="2534044" progId="Prism8.Document">
                  <p:embed/>
                  <p:pic>
                    <p:nvPicPr>
                      <p:cNvPr id="117" name="Object 116">
                        <a:extLst>
                          <a:ext uri="{FF2B5EF4-FFF2-40B4-BE49-F238E27FC236}">
                            <a16:creationId xmlns:a16="http://schemas.microsoft.com/office/drawing/2014/main" id="{1F1D6A88-569C-4380-B809-FE75B705B6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790079" y="1618756"/>
                        <a:ext cx="2258568" cy="1369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Object 119">
            <a:extLst>
              <a:ext uri="{FF2B5EF4-FFF2-40B4-BE49-F238E27FC236}">
                <a16:creationId xmlns:a16="http://schemas.microsoft.com/office/drawing/2014/main" id="{5EF7DCFC-04ED-40E6-91F9-C48476E6C3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23135" y="2990355"/>
          <a:ext cx="2121408" cy="1367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7" name="Prism 8" r:id="rId22" imgW="3928721" imgH="2534044" progId="Prism8.Document">
                  <p:embed/>
                </p:oleObj>
              </mc:Choice>
              <mc:Fallback>
                <p:oleObj name="Prism 8" r:id="rId22" imgW="3928721" imgH="2534044" progId="Prism8.Document">
                  <p:embed/>
                  <p:pic>
                    <p:nvPicPr>
                      <p:cNvPr id="120" name="Object 119">
                        <a:extLst>
                          <a:ext uri="{FF2B5EF4-FFF2-40B4-BE49-F238E27FC236}">
                            <a16:creationId xmlns:a16="http://schemas.microsoft.com/office/drawing/2014/main" id="{5EF7DCFC-04ED-40E6-91F9-C48476E6C3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923135" y="2990355"/>
                        <a:ext cx="2121408" cy="13679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" name="Object 120">
            <a:extLst>
              <a:ext uri="{FF2B5EF4-FFF2-40B4-BE49-F238E27FC236}">
                <a16:creationId xmlns:a16="http://schemas.microsoft.com/office/drawing/2014/main" id="{8653C79C-66E5-4081-B3C1-8E63A970F9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73224" y="4361061"/>
          <a:ext cx="2176272" cy="1368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8" name="Prism 8" r:id="rId24" imgW="4029559" imgH="2534044" progId="Prism8.Document">
                  <p:embed/>
                </p:oleObj>
              </mc:Choice>
              <mc:Fallback>
                <p:oleObj name="Prism 8" r:id="rId24" imgW="4029559" imgH="2534044" progId="Prism8.Document">
                  <p:embed/>
                  <p:pic>
                    <p:nvPicPr>
                      <p:cNvPr id="121" name="Object 120">
                        <a:extLst>
                          <a:ext uri="{FF2B5EF4-FFF2-40B4-BE49-F238E27FC236}">
                            <a16:creationId xmlns:a16="http://schemas.microsoft.com/office/drawing/2014/main" id="{8653C79C-66E5-4081-B3C1-8E63A970F9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873224" y="4361061"/>
                        <a:ext cx="2176272" cy="1368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" name="Object 121">
            <a:extLst>
              <a:ext uri="{FF2B5EF4-FFF2-40B4-BE49-F238E27FC236}">
                <a16:creationId xmlns:a16="http://schemas.microsoft.com/office/drawing/2014/main" id="{750B7A01-A2C8-40CE-86A4-344BD9B16E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20735" y="5735103"/>
          <a:ext cx="212701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9" name="Prism 8" r:id="rId26" imgW="3928721" imgH="2534044" progId="Prism8.Document">
                  <p:embed/>
                </p:oleObj>
              </mc:Choice>
              <mc:Fallback>
                <p:oleObj name="Prism 8" r:id="rId26" imgW="3928721" imgH="2534044" progId="Prism8.Document">
                  <p:embed/>
                  <p:pic>
                    <p:nvPicPr>
                      <p:cNvPr id="122" name="Object 121">
                        <a:extLst>
                          <a:ext uri="{FF2B5EF4-FFF2-40B4-BE49-F238E27FC236}">
                            <a16:creationId xmlns:a16="http://schemas.microsoft.com/office/drawing/2014/main" id="{750B7A01-A2C8-40CE-86A4-344BD9B16E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3920735" y="5735103"/>
                        <a:ext cx="2127012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" name="Object 122">
            <a:extLst>
              <a:ext uri="{FF2B5EF4-FFF2-40B4-BE49-F238E27FC236}">
                <a16:creationId xmlns:a16="http://schemas.microsoft.com/office/drawing/2014/main" id="{927738A1-DFA1-419C-823B-1CF0AD854E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76677" y="7104995"/>
          <a:ext cx="218115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0" name="Prism 8" r:id="rId28" imgW="4029559" imgH="2534044" progId="Prism8.Document">
                  <p:embed/>
                </p:oleObj>
              </mc:Choice>
              <mc:Fallback>
                <p:oleObj name="Prism 8" r:id="rId28" imgW="4029559" imgH="2534044" progId="Prism8.Document">
                  <p:embed/>
                  <p:pic>
                    <p:nvPicPr>
                      <p:cNvPr id="123" name="Object 122">
                        <a:extLst>
                          <a:ext uri="{FF2B5EF4-FFF2-40B4-BE49-F238E27FC236}">
                            <a16:creationId xmlns:a16="http://schemas.microsoft.com/office/drawing/2014/main" id="{927738A1-DFA1-419C-823B-1CF0AD854E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876677" y="7104995"/>
                        <a:ext cx="2181153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bject 123">
            <a:extLst>
              <a:ext uri="{FF2B5EF4-FFF2-40B4-BE49-F238E27FC236}">
                <a16:creationId xmlns:a16="http://schemas.microsoft.com/office/drawing/2014/main" id="{E263DCFF-50FE-4D17-B380-221A5106D7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71693" y="8481452"/>
          <a:ext cx="218115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1" name="Prism 8" r:id="rId30" imgW="4029559" imgH="2534044" progId="Prism8.Document">
                  <p:embed/>
                </p:oleObj>
              </mc:Choice>
              <mc:Fallback>
                <p:oleObj name="Prism 8" r:id="rId30" imgW="4029559" imgH="2534044" progId="Prism8.Document">
                  <p:embed/>
                  <p:pic>
                    <p:nvPicPr>
                      <p:cNvPr id="124" name="Object 123">
                        <a:extLst>
                          <a:ext uri="{FF2B5EF4-FFF2-40B4-BE49-F238E27FC236}">
                            <a16:creationId xmlns:a16="http://schemas.microsoft.com/office/drawing/2014/main" id="{E263DCFF-50FE-4D17-B380-221A5106D7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3871693" y="8481452"/>
                        <a:ext cx="2181153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7" name="TextBox 136">
            <a:extLst>
              <a:ext uri="{FF2B5EF4-FFF2-40B4-BE49-F238E27FC236}">
                <a16:creationId xmlns:a16="http://schemas.microsoft.com/office/drawing/2014/main" id="{BD775AF4-A464-40EC-AABF-FCEE6B622A4B}"/>
              </a:ext>
            </a:extLst>
          </p:cNvPr>
          <p:cNvSpPr txBox="1"/>
          <p:nvPr/>
        </p:nvSpPr>
        <p:spPr>
          <a:xfrm>
            <a:off x="5690888" y="3392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BB8E781-5CBC-42C7-935C-538EA78579AD}"/>
              </a:ext>
            </a:extLst>
          </p:cNvPr>
          <p:cNvSpPr txBox="1"/>
          <p:nvPr/>
        </p:nvSpPr>
        <p:spPr>
          <a:xfrm>
            <a:off x="5690888" y="44540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8BD70A13-104B-49AB-8371-AAD785C5ABCC}"/>
              </a:ext>
            </a:extLst>
          </p:cNvPr>
          <p:cNvSpPr txBox="1"/>
          <p:nvPr/>
        </p:nvSpPr>
        <p:spPr>
          <a:xfrm>
            <a:off x="5690888" y="17108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CAE4540-5C42-4E5D-B1D5-816B19E2AC8A}"/>
              </a:ext>
            </a:extLst>
          </p:cNvPr>
          <p:cNvSpPr txBox="1"/>
          <p:nvPr/>
        </p:nvSpPr>
        <p:spPr>
          <a:xfrm>
            <a:off x="5690888" y="30824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216CB3B-BFCC-4139-AF4A-60479C9B3834}"/>
              </a:ext>
            </a:extLst>
          </p:cNvPr>
          <p:cNvSpPr txBox="1"/>
          <p:nvPr/>
        </p:nvSpPr>
        <p:spPr>
          <a:xfrm>
            <a:off x="5690888" y="59018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4025223A-1FCF-410C-B02E-718A53DD041D}"/>
              </a:ext>
            </a:extLst>
          </p:cNvPr>
          <p:cNvSpPr txBox="1"/>
          <p:nvPr/>
        </p:nvSpPr>
        <p:spPr>
          <a:xfrm>
            <a:off x="5690888" y="72734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D720BE1-8635-4898-814E-84509D4A5A8B}"/>
              </a:ext>
            </a:extLst>
          </p:cNvPr>
          <p:cNvSpPr txBox="1"/>
          <p:nvPr/>
        </p:nvSpPr>
        <p:spPr>
          <a:xfrm>
            <a:off x="5690888" y="86450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C877511-48B1-4C2D-88E6-581B964E62B7}"/>
              </a:ext>
            </a:extLst>
          </p:cNvPr>
          <p:cNvSpPr txBox="1"/>
          <p:nvPr/>
        </p:nvSpPr>
        <p:spPr>
          <a:xfrm>
            <a:off x="9793" y="9784233"/>
            <a:ext cx="2483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Material 2A</a:t>
            </a:r>
            <a:endParaRPr lang="en-US" sz="1400" b="1" strike="dbl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C2CC0B-043A-431C-9DEB-CF8256EB1FEF}"/>
              </a:ext>
            </a:extLst>
          </p:cNvPr>
          <p:cNvSpPr txBox="1"/>
          <p:nvPr/>
        </p:nvSpPr>
        <p:spPr>
          <a:xfrm>
            <a:off x="2037632" y="59198"/>
            <a:ext cx="1429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C57BL/6J Males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A8CF01-B950-42BF-8CEC-42F76E7CAA67}"/>
              </a:ext>
            </a:extLst>
          </p:cNvPr>
          <p:cNvSpPr txBox="1"/>
          <p:nvPr/>
        </p:nvSpPr>
        <p:spPr>
          <a:xfrm>
            <a:off x="4305302" y="59703"/>
            <a:ext cx="1611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BALB/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cJ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Males</a:t>
            </a:r>
          </a:p>
        </p:txBody>
      </p:sp>
    </p:spTree>
    <p:extLst>
      <p:ext uri="{BB962C8B-B14F-4D97-AF65-F5344CB8AC3E}">
        <p14:creationId xmlns:p14="http://schemas.microsoft.com/office/powerpoint/2010/main" val="873660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4AF58D5B-81AA-49E3-889A-13B1D1B6CD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73213" y="228600"/>
          <a:ext cx="2127250" cy="140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2" name="Prism 9" r:id="rId4" imgW="3928721" imgH="2598151" progId="Prism9.Document">
                  <p:embed/>
                </p:oleObj>
              </mc:Choice>
              <mc:Fallback>
                <p:oleObj name="Prism 9" r:id="rId4" imgW="3928721" imgH="2598151" progId="Prism9.Document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4AF58D5B-81AA-49E3-889A-13B1D1B6CD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73213" y="228600"/>
                        <a:ext cx="2127250" cy="1404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>
            <a:extLst>
              <a:ext uri="{FF2B5EF4-FFF2-40B4-BE49-F238E27FC236}">
                <a16:creationId xmlns:a16="http://schemas.microsoft.com/office/drawing/2014/main" id="{6D1B759D-E993-4097-889E-51DE8CF4545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39188" y="1619994"/>
          <a:ext cx="2258568" cy="136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3" name="Prism 8" r:id="rId6" imgW="4180455" imgH="2534044" progId="Prism8.Document">
                  <p:embed/>
                </p:oleObj>
              </mc:Choice>
              <mc:Fallback>
                <p:oleObj name="Prism 8" r:id="rId6" imgW="4180455" imgH="2534044" progId="Prism8.Document">
                  <p:embed/>
                  <p:pic>
                    <p:nvPicPr>
                      <p:cNvPr id="30" name="Object 29">
                        <a:extLst>
                          <a:ext uri="{FF2B5EF4-FFF2-40B4-BE49-F238E27FC236}">
                            <a16:creationId xmlns:a16="http://schemas.microsoft.com/office/drawing/2014/main" id="{6D1B759D-E993-4097-889E-51DE8CF454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39188" y="1619994"/>
                        <a:ext cx="2258568" cy="1369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F443AB24-80BF-4BB9-9580-8753BE9416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99386" y="4371886"/>
          <a:ext cx="2176272" cy="1368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4" name="Prism 8" r:id="rId8" imgW="4029559" imgH="2534044" progId="Prism8.Document">
                  <p:embed/>
                </p:oleObj>
              </mc:Choice>
              <mc:Fallback>
                <p:oleObj name="Prism 8" r:id="rId8" imgW="4029559" imgH="2534044" progId="Prism8.Document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F443AB24-80BF-4BB9-9580-8753BE9416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99386" y="4371886"/>
                        <a:ext cx="2176272" cy="1368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12B83826-AD33-4DB1-BECF-451E7BAC7D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55078" y="2998224"/>
          <a:ext cx="212701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5" name="Prism 9" r:id="rId10" imgW="3928721" imgH="2534044" progId="Prism9.Document">
                  <p:embed/>
                </p:oleObj>
              </mc:Choice>
              <mc:Fallback>
                <p:oleObj name="Prism 9" r:id="rId10" imgW="3928721" imgH="2534044" progId="Prism9.Document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12B83826-AD33-4DB1-BECF-451E7BAC7D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55078" y="2998224"/>
                        <a:ext cx="2127012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id="{0CCEB974-1995-4EF6-8434-67F099CD8D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71625" y="5730875"/>
          <a:ext cx="21272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6" name="Prism 9" r:id="rId12" imgW="3928721" imgH="2534044" progId="Prism9.Document">
                  <p:embed/>
                </p:oleObj>
              </mc:Choice>
              <mc:Fallback>
                <p:oleObj name="Prism 9" r:id="rId12" imgW="3928721" imgH="2534044" progId="Prism9.Document">
                  <p:embed/>
                  <p:pic>
                    <p:nvPicPr>
                      <p:cNvPr id="33" name="Object 32">
                        <a:extLst>
                          <a:ext uri="{FF2B5EF4-FFF2-40B4-BE49-F238E27FC236}">
                            <a16:creationId xmlns:a16="http://schemas.microsoft.com/office/drawing/2014/main" id="{0CCEB974-1995-4EF6-8434-67F099CD8D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71625" y="5730875"/>
                        <a:ext cx="2127250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>
            <a:extLst>
              <a:ext uri="{FF2B5EF4-FFF2-40B4-BE49-F238E27FC236}">
                <a16:creationId xmlns:a16="http://schemas.microsoft.com/office/drawing/2014/main" id="{7C7A1292-1583-48C6-A904-72253B4D6FF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0696" y="7106110"/>
          <a:ext cx="2176272" cy="1368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7" name="Prism 8" r:id="rId14" imgW="4029559" imgH="2534044" progId="Prism8.Document">
                  <p:embed/>
                </p:oleObj>
              </mc:Choice>
              <mc:Fallback>
                <p:oleObj name="Prism 8" r:id="rId14" imgW="4029559" imgH="2534044" progId="Prism8.Document">
                  <p:embed/>
                  <p:pic>
                    <p:nvPicPr>
                      <p:cNvPr id="34" name="Object 33">
                        <a:extLst>
                          <a:ext uri="{FF2B5EF4-FFF2-40B4-BE49-F238E27FC236}">
                            <a16:creationId xmlns:a16="http://schemas.microsoft.com/office/drawing/2014/main" id="{7C7A1292-1583-48C6-A904-72253B4D6F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20696" y="7106110"/>
                        <a:ext cx="2176272" cy="1368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FF83FF4D-94C2-46D8-B1ED-F801CB4586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34599" y="8492489"/>
          <a:ext cx="2187759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8" name="Prism 8" r:id="rId16" imgW="3983821" imgH="2497308" progId="Prism8.Document">
                  <p:embed/>
                </p:oleObj>
              </mc:Choice>
              <mc:Fallback>
                <p:oleObj name="Prism 8" r:id="rId16" imgW="3983821" imgH="2497308" progId="Prism8.Document">
                  <p:embed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FF83FF4D-94C2-46D8-B1ED-F801CB4586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34599" y="8492489"/>
                        <a:ext cx="2187759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0C43EF19-5420-4B7D-BC6A-2EFB1BDFA4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56038" y="231775"/>
          <a:ext cx="2125662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9" name="Prism 9" r:id="rId18" imgW="3928721" imgH="2598151" progId="Prism9.Document">
                  <p:embed/>
                </p:oleObj>
              </mc:Choice>
              <mc:Fallback>
                <p:oleObj name="Prism 9" r:id="rId18" imgW="3928721" imgH="2598151" progId="Prism9.Document">
                  <p:embed/>
                  <p:pic>
                    <p:nvPicPr>
                      <p:cNvPr id="36" name="Object 35">
                        <a:extLst>
                          <a:ext uri="{FF2B5EF4-FFF2-40B4-BE49-F238E27FC236}">
                            <a16:creationId xmlns:a16="http://schemas.microsoft.com/office/drawing/2014/main" id="{0C43EF19-5420-4B7D-BC6A-2EFB1BDFA4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856038" y="231775"/>
                        <a:ext cx="2125662" cy="140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9BC30E2B-CC39-4F70-BE3E-551E184B12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25707" y="1616745"/>
          <a:ext cx="2262796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0" name="Prism 8" r:id="rId20" imgW="4180455" imgH="2534044" progId="Prism8.Document">
                  <p:embed/>
                </p:oleObj>
              </mc:Choice>
              <mc:Fallback>
                <p:oleObj name="Prism 8" r:id="rId20" imgW="4180455" imgH="2534044" progId="Prism8.Document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9BC30E2B-CC39-4F70-BE3E-551E184B12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725707" y="1616745"/>
                        <a:ext cx="2262796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9ED2EB9E-A985-497C-8354-F6391041D5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05428" y="4373509"/>
          <a:ext cx="2176272" cy="1368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1" name="Prism 8" r:id="rId22" imgW="4029559" imgH="2534044" progId="Prism8.Document">
                  <p:embed/>
                </p:oleObj>
              </mc:Choice>
              <mc:Fallback>
                <p:oleObj name="Prism 8" r:id="rId22" imgW="4029559" imgH="2534044" progId="Prism8.Document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9ED2EB9E-A985-497C-8354-F6391041D5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805428" y="4373509"/>
                        <a:ext cx="2176272" cy="1368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EDBAD635-F66F-47A9-8C30-467A5C5C45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60326" y="2998914"/>
          <a:ext cx="212701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2" name="Prism 8" r:id="rId24" imgW="3928721" imgH="2534044" progId="Prism8.Document">
                  <p:embed/>
                </p:oleObj>
              </mc:Choice>
              <mc:Fallback>
                <p:oleObj name="Prism 8" r:id="rId24" imgW="3928721" imgH="2534044" progId="Prism8.Document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EDBAD635-F66F-47A9-8C30-467A5C5C45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860326" y="2998914"/>
                        <a:ext cx="2127012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F2865C2E-5CDF-46CC-9EC8-6A0207B107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57721" y="5734867"/>
          <a:ext cx="212701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3" name="Prism 8" r:id="rId26" imgW="3928721" imgH="2534044" progId="Prism8.Document">
                  <p:embed/>
                </p:oleObj>
              </mc:Choice>
              <mc:Fallback>
                <p:oleObj name="Prism 8" r:id="rId26" imgW="3928721" imgH="2534044" progId="Prism8.Document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F2865C2E-5CDF-46CC-9EC8-6A0207B107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3857721" y="5734867"/>
                        <a:ext cx="2127012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E37DC514-8D18-45D1-A5E7-D069187B4B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3648" y="7102198"/>
          <a:ext cx="218115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4" name="Prism 8" r:id="rId28" imgW="4029559" imgH="2534044" progId="Prism8.Document">
                  <p:embed/>
                </p:oleObj>
              </mc:Choice>
              <mc:Fallback>
                <p:oleObj name="Prism 8" r:id="rId28" imgW="4029559" imgH="2534044" progId="Prism8.Document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E37DC514-8D18-45D1-A5E7-D069187B4B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813648" y="7102198"/>
                        <a:ext cx="2181153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DE3D86C2-E85D-4C5E-99BF-D613C4B4BA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08030" y="8478639"/>
          <a:ext cx="2181153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65" name="Prism 8" r:id="rId30" imgW="4029559" imgH="2534044" progId="Prism8.Document">
                  <p:embed/>
                </p:oleObj>
              </mc:Choice>
              <mc:Fallback>
                <p:oleObj name="Prism 8" r:id="rId30" imgW="4029559" imgH="2534044" progId="Prism8.Document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DE3D86C2-E85D-4C5E-99BF-D613C4B4BA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3808030" y="8478639"/>
                        <a:ext cx="2181153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5974564-77DC-458B-8949-CE6CCAD7A742}"/>
              </a:ext>
            </a:extLst>
          </p:cNvPr>
          <p:cNvSpPr txBox="1"/>
          <p:nvPr/>
        </p:nvSpPr>
        <p:spPr>
          <a:xfrm>
            <a:off x="5628257" y="3392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3B95D93-033B-47F2-BB1C-0308C5608F3E}"/>
              </a:ext>
            </a:extLst>
          </p:cNvPr>
          <p:cNvSpPr txBox="1"/>
          <p:nvPr/>
        </p:nvSpPr>
        <p:spPr>
          <a:xfrm>
            <a:off x="5628257" y="44540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D13F5DA-B815-4281-BDA5-2B85E8E5F945}"/>
              </a:ext>
            </a:extLst>
          </p:cNvPr>
          <p:cNvSpPr txBox="1"/>
          <p:nvPr/>
        </p:nvSpPr>
        <p:spPr>
          <a:xfrm>
            <a:off x="5628257" y="17108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C9A9F32-8924-418B-B2EF-CB119ED663B9}"/>
              </a:ext>
            </a:extLst>
          </p:cNvPr>
          <p:cNvSpPr txBox="1"/>
          <p:nvPr/>
        </p:nvSpPr>
        <p:spPr>
          <a:xfrm>
            <a:off x="5628257" y="30824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414112-C2BB-4718-874E-DC6E1536746B}"/>
              </a:ext>
            </a:extLst>
          </p:cNvPr>
          <p:cNvSpPr txBox="1"/>
          <p:nvPr/>
        </p:nvSpPr>
        <p:spPr>
          <a:xfrm>
            <a:off x="5628257" y="59018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0407BA3-69A0-4781-B7BB-8F5EAD6C2109}"/>
              </a:ext>
            </a:extLst>
          </p:cNvPr>
          <p:cNvSpPr txBox="1"/>
          <p:nvPr/>
        </p:nvSpPr>
        <p:spPr>
          <a:xfrm>
            <a:off x="5628257" y="72734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3FA5A27-F663-499F-AF21-BFE063B5DF75}"/>
              </a:ext>
            </a:extLst>
          </p:cNvPr>
          <p:cNvSpPr txBox="1"/>
          <p:nvPr/>
        </p:nvSpPr>
        <p:spPr>
          <a:xfrm>
            <a:off x="5628257" y="8645018"/>
            <a:ext cx="73922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 3" panose="05040102010807070707" pitchFamily="18" charset="2"/>
              </a:rPr>
              <a:t>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A58A35-EAA2-49F7-BE0A-D37B9AABBED1}"/>
              </a:ext>
            </a:extLst>
          </p:cNvPr>
          <p:cNvSpPr txBox="1"/>
          <p:nvPr/>
        </p:nvSpPr>
        <p:spPr>
          <a:xfrm>
            <a:off x="9793" y="9784233"/>
            <a:ext cx="2483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Material 2B</a:t>
            </a:r>
            <a:endParaRPr lang="en-US" sz="1400" b="1" strike="dbl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9AAED8-9D9E-4FC9-97AF-86EC567493A7}"/>
              </a:ext>
            </a:extLst>
          </p:cNvPr>
          <p:cNvSpPr txBox="1"/>
          <p:nvPr/>
        </p:nvSpPr>
        <p:spPr>
          <a:xfrm>
            <a:off x="1869716" y="59198"/>
            <a:ext cx="1531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C57BL/6J Female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0B47EF-A74B-4CA0-A4F1-79D58431B6D8}"/>
              </a:ext>
            </a:extLst>
          </p:cNvPr>
          <p:cNvSpPr txBox="1"/>
          <p:nvPr/>
        </p:nvSpPr>
        <p:spPr>
          <a:xfrm>
            <a:off x="4153335" y="59198"/>
            <a:ext cx="1531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BALB/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cJ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Female</a:t>
            </a:r>
          </a:p>
        </p:txBody>
      </p:sp>
    </p:spTree>
    <p:extLst>
      <p:ext uri="{BB962C8B-B14F-4D97-AF65-F5344CB8AC3E}">
        <p14:creationId xmlns:p14="http://schemas.microsoft.com/office/powerpoint/2010/main" val="3840934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180772</TotalTime>
  <Words>80</Words>
  <Application>Microsoft Office PowerPoint</Application>
  <PresentationFormat>Custom</PresentationFormat>
  <Paragraphs>36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Prism 9</vt:lpstr>
      <vt:lpstr>Prism 8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Smith</dc:creator>
  <cp:lastModifiedBy>Nagamoto-Combs, Kumi</cp:lastModifiedBy>
  <cp:revision>1351</cp:revision>
  <cp:lastPrinted>2020-03-09T22:54:43Z</cp:lastPrinted>
  <dcterms:created xsi:type="dcterms:W3CDTF">2019-10-31T20:33:12Z</dcterms:created>
  <dcterms:modified xsi:type="dcterms:W3CDTF">2021-02-20T18:20:11Z</dcterms:modified>
</cp:coreProperties>
</file>