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0" r:id="rId2"/>
  </p:sldIdLst>
  <p:sldSz cx="7772400" cy="1005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911CF4-29E9-4BC4-8EA5-82B1AFB5B23E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A6A6"/>
    <a:srgbClr val="FCD4F3"/>
    <a:srgbClr val="009900"/>
    <a:srgbClr val="008000"/>
    <a:srgbClr val="FF883F"/>
    <a:srgbClr val="FF6000"/>
    <a:srgbClr val="FF0000"/>
    <a:srgbClr val="FF6565"/>
    <a:srgbClr val="FF505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02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4AED8-C95A-4337-9055-2DA2B9C14D17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3938" y="1162050"/>
            <a:ext cx="24225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71820-C087-41A9-BB41-E24B0C810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6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71820-C087-41A9-BB41-E24B0C8101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39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6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4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0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1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5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9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0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1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7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6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4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E51752-D8C3-42A4-AF5C-1B268D96A52B}"/>
              </a:ext>
            </a:extLst>
          </p:cNvPr>
          <p:cNvGrpSpPr/>
          <p:nvPr/>
        </p:nvGrpSpPr>
        <p:grpSpPr>
          <a:xfrm>
            <a:off x="535504" y="903835"/>
            <a:ext cx="6779696" cy="5597233"/>
            <a:chOff x="535504" y="903835"/>
            <a:chExt cx="6779696" cy="5597233"/>
          </a:xfrm>
        </p:grpSpPr>
        <p:graphicFrame>
          <p:nvGraphicFramePr>
            <p:cNvPr id="44" name="Object 43">
              <a:extLst>
                <a:ext uri="{FF2B5EF4-FFF2-40B4-BE49-F238E27FC236}">
                  <a16:creationId xmlns:a16="http://schemas.microsoft.com/office/drawing/2014/main" id="{46D04FF1-76E1-4F86-983F-E0D4ED8EE28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1608657"/>
                </p:ext>
              </p:extLst>
            </p:nvPr>
          </p:nvGraphicFramePr>
          <p:xfrm>
            <a:off x="3683142" y="4122517"/>
            <a:ext cx="3314127" cy="23785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38" name="Prism 9" r:id="rId4" imgW="4248881" imgH="3049424" progId="Prism9.Document">
                    <p:embed/>
                  </p:oleObj>
                </mc:Choice>
                <mc:Fallback>
                  <p:oleObj name="Prism 9" r:id="rId4" imgW="4248881" imgH="3049424" progId="Prism9.Document">
                    <p:embed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C218F204-B10A-4144-AD3E-8E27C989E1F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683142" y="4122517"/>
                          <a:ext cx="3314127" cy="237855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>
              <a:extLst>
                <a:ext uri="{FF2B5EF4-FFF2-40B4-BE49-F238E27FC236}">
                  <a16:creationId xmlns:a16="http://schemas.microsoft.com/office/drawing/2014/main" id="{817D1EF7-A894-421A-A6DC-AF168A1A4B8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7640825"/>
                </p:ext>
              </p:extLst>
            </p:nvPr>
          </p:nvGraphicFramePr>
          <p:xfrm>
            <a:off x="717550" y="1338263"/>
            <a:ext cx="3240088" cy="2378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39" name="Prism 9" r:id="rId6" imgW="4153085" imgH="3049424" progId="Prism9.Document">
                    <p:embed/>
                  </p:oleObj>
                </mc:Choice>
                <mc:Fallback>
                  <p:oleObj name="Prism 9" r:id="rId6" imgW="4153085" imgH="3049424" progId="Prism9.Document">
                    <p:embed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02360CFC-E5B2-4C7D-98B6-3733F117585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717550" y="1338263"/>
                          <a:ext cx="3240088" cy="23780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>
              <a:extLst>
                <a:ext uri="{FF2B5EF4-FFF2-40B4-BE49-F238E27FC236}">
                  <a16:creationId xmlns:a16="http://schemas.microsoft.com/office/drawing/2014/main" id="{06D7A739-DCFB-4FDB-9210-5D5A5D68C3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6346153"/>
                </p:ext>
              </p:extLst>
            </p:nvPr>
          </p:nvGraphicFramePr>
          <p:xfrm>
            <a:off x="657225" y="4081463"/>
            <a:ext cx="3314700" cy="2405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40" name="Prism 9" r:id="rId8" imgW="4248881" imgH="3082919" progId="Prism9.Document">
                    <p:embed/>
                  </p:oleObj>
                </mc:Choice>
                <mc:Fallback>
                  <p:oleObj name="Prism 9" r:id="rId8" imgW="4248881" imgH="3082919" progId="Prism9.Document">
                    <p:embed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F9D80641-417C-4C3F-A440-B8F5BAD0524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57225" y="4081463"/>
                          <a:ext cx="3314700" cy="24050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41">
              <a:extLst>
                <a:ext uri="{FF2B5EF4-FFF2-40B4-BE49-F238E27FC236}">
                  <a16:creationId xmlns:a16="http://schemas.microsoft.com/office/drawing/2014/main" id="{3F765773-1542-4D63-9867-5D8C9576FC6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5036808"/>
                </p:ext>
              </p:extLst>
            </p:nvPr>
          </p:nvGraphicFramePr>
          <p:xfrm>
            <a:off x="3738526" y="1344637"/>
            <a:ext cx="3239406" cy="23785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41" name="Prism 9" r:id="rId10" imgW="4153085" imgH="3049424" progId="Prism9.Document">
                    <p:embed/>
                  </p:oleObj>
                </mc:Choice>
                <mc:Fallback>
                  <p:oleObj name="Prism 9" r:id="rId10" imgW="4153085" imgH="3049424" progId="Prism9.Document">
                    <p:embed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56B86012-568F-4570-BF21-F2BCD2E7068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738526" y="1344637"/>
                          <a:ext cx="3239406" cy="237855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7E6BE031-3C44-4E4B-88DE-B2461E282D79}"/>
                </a:ext>
              </a:extLst>
            </p:cNvPr>
            <p:cNvSpPr txBox="1"/>
            <p:nvPr/>
          </p:nvSpPr>
          <p:spPr>
            <a:xfrm>
              <a:off x="2041959" y="903835"/>
              <a:ext cx="6976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Male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F5236E39-8A74-47BC-9276-889C446A895E}"/>
                </a:ext>
              </a:extLst>
            </p:cNvPr>
            <p:cNvSpPr txBox="1"/>
            <p:nvPr/>
          </p:nvSpPr>
          <p:spPr>
            <a:xfrm>
              <a:off x="4915913" y="916044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Female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9FA38487-9D7A-4F99-838C-D9BD575F7339}"/>
                </a:ext>
              </a:extLst>
            </p:cNvPr>
            <p:cNvSpPr txBox="1"/>
            <p:nvPr/>
          </p:nvSpPr>
          <p:spPr>
            <a:xfrm>
              <a:off x="535504" y="106771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C1ED2FB9-DE77-4F81-B79D-04C587245C27}"/>
                </a:ext>
              </a:extLst>
            </p:cNvPr>
            <p:cNvSpPr txBox="1"/>
            <p:nvPr/>
          </p:nvSpPr>
          <p:spPr>
            <a:xfrm>
              <a:off x="541916" y="3836491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4F69EB1-E2FC-45E3-9965-3F2DAFDCC45C}"/>
                </a:ext>
              </a:extLst>
            </p:cNvPr>
            <p:cNvSpPr txBox="1"/>
            <p:nvPr/>
          </p:nvSpPr>
          <p:spPr>
            <a:xfrm>
              <a:off x="6485580" y="2213397"/>
              <a:ext cx="8296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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 BLG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E33501E-F377-494E-A4CA-C239238079A1}"/>
                </a:ext>
              </a:extLst>
            </p:cNvPr>
            <p:cNvSpPr txBox="1"/>
            <p:nvPr/>
          </p:nvSpPr>
          <p:spPr>
            <a:xfrm>
              <a:off x="6485579" y="5043881"/>
              <a:ext cx="8296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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 BLG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D529F56-E821-4D72-A82A-09129DEE90F2}"/>
              </a:ext>
            </a:extLst>
          </p:cNvPr>
          <p:cNvSpPr txBox="1"/>
          <p:nvPr/>
        </p:nvSpPr>
        <p:spPr>
          <a:xfrm>
            <a:off x="9793" y="9784233"/>
            <a:ext cx="2353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Material 3</a:t>
            </a:r>
            <a:endParaRPr lang="en-US" sz="1400" b="1" strike="dbl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649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180772</TotalTime>
  <Words>16</Words>
  <Application>Microsoft Office PowerPoint</Application>
  <PresentationFormat>Custom</PresentationFormat>
  <Paragraphs>10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Smith</dc:creator>
  <cp:lastModifiedBy>Nagamoto-Combs, Kumi</cp:lastModifiedBy>
  <cp:revision>1351</cp:revision>
  <cp:lastPrinted>2020-03-09T22:54:43Z</cp:lastPrinted>
  <dcterms:created xsi:type="dcterms:W3CDTF">2019-10-31T20:33:12Z</dcterms:created>
  <dcterms:modified xsi:type="dcterms:W3CDTF">2021-02-20T18:20:49Z</dcterms:modified>
</cp:coreProperties>
</file>