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34" r:id="rId2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911CF4-29E9-4BC4-8EA5-82B1AFB5B23E}">
          <p14:sldIdLst>
            <p14:sldId id="33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6A6"/>
    <a:srgbClr val="FCD4F3"/>
    <a:srgbClr val="009900"/>
    <a:srgbClr val="008000"/>
    <a:srgbClr val="FF883F"/>
    <a:srgbClr val="FF6000"/>
    <a:srgbClr val="FF0000"/>
    <a:srgbClr val="FF6565"/>
    <a:srgbClr val="FF505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2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4AED8-C95A-4337-9055-2DA2B9C14D17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71820-C087-41A9-BB41-E24B0C810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66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4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0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1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9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0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1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7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6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4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71DFBE-62E0-4D10-B4CD-D95149CED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63" y="616508"/>
            <a:ext cx="7064498" cy="38719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999FA4-E9F1-4326-AD85-FD001E3239E7}"/>
              </a:ext>
            </a:extLst>
          </p:cNvPr>
          <p:cNvSpPr txBox="1"/>
          <p:nvPr/>
        </p:nvSpPr>
        <p:spPr>
          <a:xfrm>
            <a:off x="9793" y="9784233"/>
            <a:ext cx="2353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5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A92B0E9-6B6C-4D48-BD99-81D94C362E81}"/>
              </a:ext>
            </a:extLst>
          </p:cNvPr>
          <p:cNvGrpSpPr/>
          <p:nvPr/>
        </p:nvGrpSpPr>
        <p:grpSpPr>
          <a:xfrm>
            <a:off x="488063" y="4760976"/>
            <a:ext cx="7064498" cy="3871992"/>
            <a:chOff x="488063" y="4760976"/>
            <a:chExt cx="7064498" cy="387199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4D7ACFE-4702-4B62-B15C-13D853206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063" y="4760976"/>
              <a:ext cx="6050661" cy="387199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CB04E21-16C3-4863-B9A1-AE87FEAC19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234"/>
            <a:stretch/>
          </p:blipFill>
          <p:spPr>
            <a:xfrm>
              <a:off x="6650736" y="4760976"/>
              <a:ext cx="901825" cy="38719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8160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180772</TotalTime>
  <Words>4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Smith</dc:creator>
  <cp:lastModifiedBy>Nagamoto-Combs, Kumi</cp:lastModifiedBy>
  <cp:revision>1351</cp:revision>
  <cp:lastPrinted>2020-03-09T22:54:43Z</cp:lastPrinted>
  <dcterms:created xsi:type="dcterms:W3CDTF">2019-10-31T20:33:12Z</dcterms:created>
  <dcterms:modified xsi:type="dcterms:W3CDTF">2021-02-20T18:21:13Z</dcterms:modified>
</cp:coreProperties>
</file>