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340" r:id="rId2"/>
    <p:sldId id="341" r:id="rId3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911CF4-29E9-4BC4-8EA5-82B1AFB5B23E}">
          <p14:sldIdLst>
            <p14:sldId id="340"/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6A6"/>
    <a:srgbClr val="FCD4F3"/>
    <a:srgbClr val="009900"/>
    <a:srgbClr val="008000"/>
    <a:srgbClr val="FF883F"/>
    <a:srgbClr val="FF6000"/>
    <a:srgbClr val="FF0000"/>
    <a:srgbClr val="FF6565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AED8-C95A-4337-9055-2DA2B9C14D17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71820-C087-41A9-BB41-E24B0C81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30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7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4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0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1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4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4232209-9C5F-4108-A5E1-FF9EC08FBB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423255"/>
              </p:ext>
            </p:extLst>
          </p:nvPr>
        </p:nvGraphicFramePr>
        <p:xfrm>
          <a:off x="602021" y="517525"/>
          <a:ext cx="6619875" cy="902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1" name="Prism 9" r:id="rId4" imgW="6619655" imgH="9024380" progId="Prism9.Document">
                  <p:embed/>
                </p:oleObj>
              </mc:Choice>
              <mc:Fallback>
                <p:oleObj name="Prism 9" r:id="rId4" imgW="6619655" imgH="9024380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4232209-9C5F-4108-A5E1-FF9EC08FBB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2021" y="517525"/>
                        <a:ext cx="6619875" cy="9024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89E2E29-2D23-4A45-8FCE-BDB2040DE814}"/>
              </a:ext>
            </a:extLst>
          </p:cNvPr>
          <p:cNvSpPr txBox="1"/>
          <p:nvPr/>
        </p:nvSpPr>
        <p:spPr>
          <a:xfrm>
            <a:off x="9793" y="9747162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7A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068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A63352B-7B51-453A-8B07-56D7F690E5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643593"/>
              </p:ext>
            </p:extLst>
          </p:nvPr>
        </p:nvGraphicFramePr>
        <p:xfrm>
          <a:off x="604838" y="512763"/>
          <a:ext cx="6564312" cy="903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Prism 9" r:id="rId4" imgW="6564914" imgH="9033744" progId="Prism9.Document">
                  <p:embed/>
                </p:oleObj>
              </mc:Choice>
              <mc:Fallback>
                <p:oleObj name="Prism 9" r:id="rId4" imgW="6564914" imgH="9033744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A63352B-7B51-453A-8B07-56D7F690E5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4838" y="512763"/>
                        <a:ext cx="6564312" cy="9034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75396A2-166D-4D1B-8F9C-A62B91026E4F}"/>
              </a:ext>
            </a:extLst>
          </p:cNvPr>
          <p:cNvSpPr txBox="1"/>
          <p:nvPr/>
        </p:nvSpPr>
        <p:spPr>
          <a:xfrm>
            <a:off x="9793" y="9747162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7B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518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180773</TotalTime>
  <Words>8</Words>
  <Application>Microsoft Office PowerPoint</Application>
  <PresentationFormat>Custom</PresentationFormat>
  <Paragraphs>4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Smith</dc:creator>
  <cp:lastModifiedBy>Nagamoto-Combs, Kumi</cp:lastModifiedBy>
  <cp:revision>1351</cp:revision>
  <cp:lastPrinted>2020-03-09T22:54:43Z</cp:lastPrinted>
  <dcterms:created xsi:type="dcterms:W3CDTF">2019-10-31T20:33:12Z</dcterms:created>
  <dcterms:modified xsi:type="dcterms:W3CDTF">2021-02-20T18:11:46Z</dcterms:modified>
</cp:coreProperties>
</file>