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02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86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4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22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35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6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8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1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9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9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62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5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48639" y="317006"/>
            <a:ext cx="11356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Relationship between tail intensity and age estimated through the restricted cubic spline technique. Sex, exposure to genotoxic agents, smoking habit, and laboratory/study effects were included in the regression model.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464" y="1463694"/>
            <a:ext cx="6705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6455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stefano.bonassi</dc:creator>
  <cp:lastModifiedBy>stefano.bonassi</cp:lastModifiedBy>
  <cp:revision>2</cp:revision>
  <dcterms:created xsi:type="dcterms:W3CDTF">2021-01-13T09:09:40Z</dcterms:created>
  <dcterms:modified xsi:type="dcterms:W3CDTF">2021-01-13T09:13:15Z</dcterms:modified>
</cp:coreProperties>
</file>