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102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86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4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222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835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6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8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1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9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97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62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7C776-19D5-4BF3-934E-E0660EE6B5CD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4BEA6-85A2-4C1E-B90F-24E6037174F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5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48639" y="317006"/>
            <a:ext cx="11356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Correlation between DNA damage measured with Tail intensity and Tail length by laboratory.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558" y="1933733"/>
            <a:ext cx="6837304" cy="4025278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7397395" y="5887095"/>
            <a:ext cx="1777429" cy="2568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455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stefano.bonassi</dc:creator>
  <cp:lastModifiedBy>stefano.bonassi</cp:lastModifiedBy>
  <cp:revision>2</cp:revision>
  <dcterms:created xsi:type="dcterms:W3CDTF">2021-01-13T09:09:40Z</dcterms:created>
  <dcterms:modified xsi:type="dcterms:W3CDTF">2021-01-13T09:14:31Z</dcterms:modified>
</cp:coreProperties>
</file>