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.M. Wilting" initials="SW" lastIdx="9" clrIdx="0">
    <p:extLst>
      <p:ext uri="{19B8F6BF-5375-455C-9EA6-DF929625EA0E}">
        <p15:presenceInfo xmlns:p15="http://schemas.microsoft.com/office/powerpoint/2012/main" userId="S-1-5-21-932686498-1610486119-1155464205-202869" providerId="AD"/>
      </p:ext>
    </p:extLst>
  </p:cmAuthor>
  <p:cmAuthor id="2" name="T. Deger" initials="TD" lastIdx="2" clrIdx="1">
    <p:extLst>
      <p:ext uri="{19B8F6BF-5375-455C-9EA6-DF929625EA0E}">
        <p15:presenceInfo xmlns:p15="http://schemas.microsoft.com/office/powerpoint/2012/main" userId="S-1-5-21-932686498-1610486119-1155464205-2406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1C5"/>
    <a:srgbClr val="4565EB"/>
    <a:srgbClr val="AD4FE1"/>
    <a:srgbClr val="5B9BD5"/>
    <a:srgbClr val="A020F0"/>
    <a:srgbClr val="96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9" autoAdjust="0"/>
    <p:restoredTop sz="97459" autoAdjust="0"/>
  </p:normalViewPr>
  <p:slideViewPr>
    <p:cSldViewPr snapToGrid="0">
      <p:cViewPr varScale="1">
        <p:scale>
          <a:sx n="60" d="100"/>
          <a:sy n="60" d="100"/>
        </p:scale>
        <p:origin x="19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851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435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737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930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405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69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67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05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66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42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0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0E9C5-A077-49EB-BDE6-1DA9E901EF56}" type="datetimeFigureOut">
              <a:rPr lang="en-GB" smtClean="0"/>
              <a:t>09/10/2021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0D5A4-4C1A-40C2-B5BC-23EDC148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95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643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Supplementary Figure 1 – Results for EDTA and </a:t>
            </a:r>
            <a:r>
              <a:rPr lang="en-US" sz="1100" dirty="0" err="1"/>
              <a:t>CellSave</a:t>
            </a:r>
            <a:endParaRPr lang="en-GB" sz="1100" dirty="0"/>
          </a:p>
        </p:txBody>
      </p:sp>
      <p:grpSp>
        <p:nvGrpSpPr>
          <p:cNvPr id="6" name="Group 5"/>
          <p:cNvGrpSpPr/>
          <p:nvPr/>
        </p:nvGrpSpPr>
        <p:grpSpPr>
          <a:xfrm>
            <a:off x="252413" y="574627"/>
            <a:ext cx="6418897" cy="2020565"/>
            <a:chOff x="252413" y="574627"/>
            <a:chExt cx="6418897" cy="202056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325" y="686382"/>
              <a:ext cx="3242310" cy="190881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0" y="686382"/>
              <a:ext cx="3242310" cy="190881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52413" y="574627"/>
              <a:ext cx="4286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A.</a:t>
              </a:r>
              <a:endParaRPr lang="en-GB" sz="11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86138" y="574627"/>
              <a:ext cx="4286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B.</a:t>
              </a:r>
              <a:endParaRPr lang="en-GB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4091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30923</TotalTime>
  <Words>13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Erasmus 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S.M. Wilting</dc:creator>
  <cp:lastModifiedBy>Sivagnanam K.</cp:lastModifiedBy>
  <cp:revision>220</cp:revision>
  <dcterms:created xsi:type="dcterms:W3CDTF">2020-04-30T13:40:18Z</dcterms:created>
  <dcterms:modified xsi:type="dcterms:W3CDTF">2021-10-09T04:17:55Z</dcterms:modified>
</cp:coreProperties>
</file>