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8" r:id="rId2"/>
  </p:sldIdLst>
  <p:sldSz cx="6858000" cy="12192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.M. Wilting" initials="SW" lastIdx="9" clrIdx="0">
    <p:extLst>
      <p:ext uri="{19B8F6BF-5375-455C-9EA6-DF929625EA0E}">
        <p15:presenceInfo xmlns:p15="http://schemas.microsoft.com/office/powerpoint/2012/main" userId="S-1-5-21-932686498-1610486119-1155464205-202869" providerId="AD"/>
      </p:ext>
    </p:extLst>
  </p:cmAuthor>
  <p:cmAuthor id="2" name="T. Deger" initials="TD" lastIdx="2" clrIdx="1">
    <p:extLst>
      <p:ext uri="{19B8F6BF-5375-455C-9EA6-DF929625EA0E}">
        <p15:presenceInfo xmlns:p15="http://schemas.microsoft.com/office/powerpoint/2012/main" userId="S-1-5-21-932686498-1610486119-1155464205-240663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B21C5"/>
    <a:srgbClr val="4565EB"/>
    <a:srgbClr val="AD4FE1"/>
    <a:srgbClr val="5B9BD5"/>
    <a:srgbClr val="A020F0"/>
    <a:srgbClr val="96919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699" autoAdjust="0"/>
    <p:restoredTop sz="97459" autoAdjust="0"/>
  </p:normalViewPr>
  <p:slideViewPr>
    <p:cSldViewPr snapToGrid="0">
      <p:cViewPr varScale="1">
        <p:scale>
          <a:sx n="60" d="100"/>
          <a:sy n="60" d="100"/>
        </p:scale>
        <p:origin x="1926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commentAuthors" Target="commentAuthors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995312"/>
            <a:ext cx="5829300" cy="4244622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6403623"/>
            <a:ext cx="5143500" cy="2943577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50E9C5-A077-49EB-BDE6-1DA9E901EF56}" type="datetimeFigureOut">
              <a:rPr lang="en-GB" smtClean="0"/>
              <a:t>09/10/2021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A0D5A4-4C1A-40C2-B5BC-23EDC148767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958510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50E9C5-A077-49EB-BDE6-1DA9E901EF56}" type="datetimeFigureOut">
              <a:rPr lang="en-GB" smtClean="0"/>
              <a:t>09/10/2021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A0D5A4-4C1A-40C2-B5BC-23EDC148767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184354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649111"/>
            <a:ext cx="1478756" cy="1033215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649111"/>
            <a:ext cx="4350544" cy="10332156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50E9C5-A077-49EB-BDE6-1DA9E901EF56}" type="datetimeFigureOut">
              <a:rPr lang="en-GB" smtClean="0"/>
              <a:t>09/10/2021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A0D5A4-4C1A-40C2-B5BC-23EDC148767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967372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50E9C5-A077-49EB-BDE6-1DA9E901EF56}" type="datetimeFigureOut">
              <a:rPr lang="en-GB" smtClean="0"/>
              <a:t>09/10/2021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A0D5A4-4C1A-40C2-B5BC-23EDC148767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709304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3039537"/>
            <a:ext cx="5915025" cy="5071532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8159048"/>
            <a:ext cx="5915025" cy="266699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50E9C5-A077-49EB-BDE6-1DA9E901EF56}" type="datetimeFigureOut">
              <a:rPr lang="en-GB" smtClean="0"/>
              <a:t>09/10/2021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A0D5A4-4C1A-40C2-B5BC-23EDC148767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994058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3245556"/>
            <a:ext cx="2914650" cy="77357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3245556"/>
            <a:ext cx="2914650" cy="77357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50E9C5-A077-49EB-BDE6-1DA9E901EF56}" type="datetimeFigureOut">
              <a:rPr lang="en-GB" smtClean="0"/>
              <a:t>09/10/2021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A0D5A4-4C1A-40C2-B5BC-23EDC148767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536917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49114"/>
            <a:ext cx="5915025" cy="235655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988734"/>
            <a:ext cx="2901255" cy="146473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4453467"/>
            <a:ext cx="2901255" cy="655037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988734"/>
            <a:ext cx="2915543" cy="146473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4453467"/>
            <a:ext cx="2915543" cy="655037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50E9C5-A077-49EB-BDE6-1DA9E901EF56}" type="datetimeFigureOut">
              <a:rPr lang="en-GB" smtClean="0"/>
              <a:t>09/10/2021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A0D5A4-4C1A-40C2-B5BC-23EDC148767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496785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50E9C5-A077-49EB-BDE6-1DA9E901EF56}" type="datetimeFigureOut">
              <a:rPr lang="en-GB" smtClean="0"/>
              <a:t>09/10/2021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A0D5A4-4C1A-40C2-B5BC-23EDC148767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590540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50E9C5-A077-49EB-BDE6-1DA9E901EF56}" type="datetimeFigureOut">
              <a:rPr lang="en-GB" smtClean="0"/>
              <a:t>09/10/2021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A0D5A4-4C1A-40C2-B5BC-23EDC148767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966647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812800"/>
            <a:ext cx="2211884" cy="28448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755425"/>
            <a:ext cx="3471863" cy="8664222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3657600"/>
            <a:ext cx="2211884" cy="6776156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50E9C5-A077-49EB-BDE6-1DA9E901EF56}" type="datetimeFigureOut">
              <a:rPr lang="en-GB" smtClean="0"/>
              <a:t>09/10/2021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A0D5A4-4C1A-40C2-B5BC-23EDC148767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524234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812800"/>
            <a:ext cx="2211884" cy="28448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755425"/>
            <a:ext cx="3471863" cy="8664222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3657600"/>
            <a:ext cx="2211884" cy="6776156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50E9C5-A077-49EB-BDE6-1DA9E901EF56}" type="datetimeFigureOut">
              <a:rPr lang="en-GB" smtClean="0"/>
              <a:t>09/10/2021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A0D5A4-4C1A-40C2-B5BC-23EDC148767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784020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649114"/>
            <a:ext cx="5915025" cy="23565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3245556"/>
            <a:ext cx="5915025" cy="77357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11300181"/>
            <a:ext cx="1543050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50E9C5-A077-49EB-BDE6-1DA9E901EF56}" type="datetimeFigureOut">
              <a:rPr lang="en-GB" smtClean="0"/>
              <a:t>09/10/2021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11300181"/>
            <a:ext cx="2314575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11300181"/>
            <a:ext cx="1543050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A0D5A4-4C1A-40C2-B5BC-23EDC148767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259530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tiff"/><Relationship Id="rId4" Type="http://schemas.openxmlformats.org/officeDocument/2006/relationships/image" Target="../media/image3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16643"/>
            <a:ext cx="68580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/>
              <a:t>Supplementary Figure 5</a:t>
            </a:r>
            <a:endParaRPr lang="en-GB" sz="11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8605" y="278253"/>
            <a:ext cx="3060000" cy="266651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9001" y="278253"/>
            <a:ext cx="3060000" cy="2666512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8606" y="2944764"/>
            <a:ext cx="3060000" cy="2666511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9000" y="2944764"/>
            <a:ext cx="3060001" cy="2666513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2181177" y="4062575"/>
            <a:ext cx="764953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100" dirty="0" smtClean="0"/>
              <a:t>p=2.93E-6</a:t>
            </a:r>
          </a:p>
          <a:p>
            <a:pPr algn="ctr"/>
            <a:r>
              <a:rPr lang="en-GB" sz="1100" i="1" dirty="0" smtClean="0"/>
              <a:t>r</a:t>
            </a:r>
            <a:r>
              <a:rPr lang="en-GB" sz="1100" dirty="0" smtClean="0"/>
              <a:t>= 0.92</a:t>
            </a:r>
            <a:endParaRPr lang="en-GB" sz="1100" dirty="0"/>
          </a:p>
        </p:txBody>
      </p:sp>
      <p:sp>
        <p:nvSpPr>
          <p:cNvPr id="11" name="TextBox 10"/>
          <p:cNvSpPr txBox="1"/>
          <p:nvPr/>
        </p:nvSpPr>
        <p:spPr>
          <a:xfrm>
            <a:off x="5523406" y="4062574"/>
            <a:ext cx="652744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100" dirty="0" smtClean="0"/>
              <a:t>p=0.026</a:t>
            </a:r>
          </a:p>
          <a:p>
            <a:pPr algn="ctr"/>
            <a:r>
              <a:rPr lang="en-GB" sz="1100" i="1" dirty="0" smtClean="0"/>
              <a:t>r</a:t>
            </a:r>
            <a:r>
              <a:rPr lang="en-GB" sz="1100" dirty="0" smtClean="0"/>
              <a:t>= 0.59</a:t>
            </a:r>
            <a:endParaRPr lang="en-GB" sz="1100" dirty="0"/>
          </a:p>
        </p:txBody>
      </p:sp>
      <p:sp>
        <p:nvSpPr>
          <p:cNvPr id="12" name="TextBox 11"/>
          <p:cNvSpPr txBox="1"/>
          <p:nvPr/>
        </p:nvSpPr>
        <p:spPr>
          <a:xfrm>
            <a:off x="2246806" y="1454506"/>
            <a:ext cx="652744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100" dirty="0" smtClean="0"/>
              <a:t>p=0.001</a:t>
            </a:r>
          </a:p>
          <a:p>
            <a:pPr algn="ctr"/>
            <a:r>
              <a:rPr lang="en-GB" sz="1100" i="1" dirty="0" smtClean="0"/>
              <a:t>r</a:t>
            </a:r>
            <a:r>
              <a:rPr lang="en-GB" sz="1100" dirty="0" smtClean="0"/>
              <a:t>= 0.78</a:t>
            </a:r>
            <a:endParaRPr lang="en-GB" sz="1100" dirty="0"/>
          </a:p>
        </p:txBody>
      </p:sp>
      <p:sp>
        <p:nvSpPr>
          <p:cNvPr id="14" name="TextBox 13"/>
          <p:cNvSpPr txBox="1"/>
          <p:nvPr/>
        </p:nvSpPr>
        <p:spPr>
          <a:xfrm>
            <a:off x="5556268" y="1396061"/>
            <a:ext cx="587020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100" dirty="0" smtClean="0"/>
              <a:t>p=0.08</a:t>
            </a:r>
          </a:p>
          <a:p>
            <a:pPr algn="ctr"/>
            <a:r>
              <a:rPr lang="en-GB" sz="1100" i="1" dirty="0" smtClean="0"/>
              <a:t>r</a:t>
            </a:r>
            <a:r>
              <a:rPr lang="en-GB" sz="1100" dirty="0" smtClean="0"/>
              <a:t>= 0.48</a:t>
            </a:r>
            <a:endParaRPr lang="en-GB" sz="1100" dirty="0"/>
          </a:p>
        </p:txBody>
      </p:sp>
      <p:sp>
        <p:nvSpPr>
          <p:cNvPr id="13" name="TextBox 12"/>
          <p:cNvSpPr txBox="1"/>
          <p:nvPr/>
        </p:nvSpPr>
        <p:spPr>
          <a:xfrm>
            <a:off x="97155" y="3012859"/>
            <a:ext cx="42862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/>
              <a:t>C.</a:t>
            </a:r>
            <a:endParaRPr lang="en-GB" sz="11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3379470" y="3012859"/>
            <a:ext cx="42862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/>
              <a:t>D.</a:t>
            </a:r>
            <a:endParaRPr lang="en-GB" sz="1100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95250" y="333375"/>
            <a:ext cx="42862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/>
              <a:t>A.</a:t>
            </a:r>
            <a:endParaRPr lang="en-GB" sz="1100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3377565" y="333375"/>
            <a:ext cx="42862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/>
              <a:t>B.</a:t>
            </a:r>
            <a:endParaRPr lang="en-GB" sz="1100" b="1" dirty="0"/>
          </a:p>
        </p:txBody>
      </p:sp>
    </p:spTree>
    <p:extLst>
      <p:ext uri="{BB962C8B-B14F-4D97-AF65-F5344CB8AC3E}">
        <p14:creationId xmlns:p14="http://schemas.microsoft.com/office/powerpoint/2010/main" val="580526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30923</TotalTime>
  <Words>27</Words>
  <Application>Microsoft Office PowerPoint</Application>
  <PresentationFormat>Widescreen</PresentationFormat>
  <Paragraphs>13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>Erasmus MC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S.M. Wilting</dc:creator>
  <cp:lastModifiedBy>Sivagnanam K.</cp:lastModifiedBy>
  <cp:revision>220</cp:revision>
  <dcterms:created xsi:type="dcterms:W3CDTF">2020-04-30T13:40:18Z</dcterms:created>
  <dcterms:modified xsi:type="dcterms:W3CDTF">2021-10-09T04:19:17Z</dcterms:modified>
</cp:coreProperties>
</file>