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3"/>
  </p:notesMasterIdLst>
  <p:handoutMasterIdLst>
    <p:handoutMasterId r:id="rId4"/>
  </p:handoutMasterIdLst>
  <p:sldIdLst>
    <p:sldId id="602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" userDrawn="1">
          <p15:clr>
            <a:srgbClr val="A4A3A4"/>
          </p15:clr>
        </p15:guide>
        <p15:guide id="2" orient="horz" pos="799" userDrawn="1">
          <p15:clr>
            <a:srgbClr val="A4A3A4"/>
          </p15:clr>
        </p15:guide>
        <p15:guide id="3" pos="325" userDrawn="1">
          <p15:clr>
            <a:srgbClr val="A4A3A4"/>
          </p15:clr>
        </p15:guide>
        <p15:guide id="4" pos="733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山本 拓真" initials="山本" lastIdx="12" clrIdx="0"/>
  <p:cmAuthor id="1" name="Author" initials="AA" lastIdx="4" clrIdx="1">
    <p:extLst>
      <p:ext uri="{19B8F6BF-5375-455C-9EA6-DF929625EA0E}">
        <p15:presenceInfo xmlns:p15="http://schemas.microsoft.com/office/powerpoint/2012/main" userId="Auth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79646"/>
    <a:srgbClr val="0070C0"/>
    <a:srgbClr val="E46C0A"/>
    <a:srgbClr val="E46C14"/>
    <a:srgbClr val="FF66FF"/>
    <a:srgbClr val="FF00FF"/>
    <a:srgbClr val="F0F7FE"/>
    <a:srgbClr val="929292"/>
    <a:srgbClr val="F8BA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27" autoAdjust="0"/>
    <p:restoredTop sz="87403" autoAdjust="0"/>
  </p:normalViewPr>
  <p:slideViewPr>
    <p:cSldViewPr snapToGrid="0">
      <p:cViewPr varScale="1">
        <p:scale>
          <a:sx n="90" d="100"/>
          <a:sy n="90" d="100"/>
        </p:scale>
        <p:origin x="315" y="81"/>
      </p:cViewPr>
      <p:guideLst>
        <p:guide orient="horz" pos="216"/>
        <p:guide orient="horz" pos="799"/>
        <p:guide pos="325"/>
        <p:guide pos="7333"/>
      </p:guideLst>
    </p:cSldViewPr>
  </p:slideViewPr>
  <p:outlineViewPr>
    <p:cViewPr>
      <p:scale>
        <a:sx n="33" d="100"/>
        <a:sy n="33" d="100"/>
      </p:scale>
      <p:origin x="0" y="-3441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howGuides="1">
      <p:cViewPr varScale="1">
        <p:scale>
          <a:sx n="88" d="100"/>
          <a:sy n="88" d="100"/>
        </p:scale>
        <p:origin x="373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DF625B3-3B1D-4CA6-A842-EC9C141AADF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28D6584-73CE-4459-9147-2A2B3CF3611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6CD271-5EC7-42C3-9AF9-B6AFE4744902}" type="datetimeFigureOut">
              <a:rPr kumimoji="1" lang="ja-JP" altLang="en-US" smtClean="0"/>
              <a:t>2021/9/10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62AD5E9-1A0D-4CAB-B274-6AAFE74BABE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ABD1E64-2462-4B82-960A-C98FAD9FF95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E7D11-4427-4F36-962F-67B9DC1149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316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CDF508-CCCB-4F31-80B3-22ADFCB80CDF}" type="datetimeFigureOut">
              <a:rPr kumimoji="1" lang="ja-JP" altLang="en-US" smtClean="0"/>
              <a:t>2021/9/10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1C3158-6FFF-45D8-857D-B40F7397F0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231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C3158-6FFF-45D8-857D-B40F7397F0E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7088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603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4"/>
            <a:ext cx="12192000" cy="10001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5" y="1825625"/>
            <a:ext cx="112649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9600" y="6356358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DD2B72-CCAD-4411-A551-4AF502265AA4}" type="datetimeFigureOut">
              <a:rPr lang="ja-JP" alt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2021/9/10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165600" y="6356358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737600" y="6356358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CC81EDD-9321-49F1-865B-DBB59BB8577C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966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5781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3200" kern="1200" baseline="0">
          <a:solidFill>
            <a:schemeClr val="tx1"/>
          </a:solidFill>
          <a:latin typeface="+mj-lt"/>
          <a:ea typeface="HGP創英角ｺﾞｼｯｸUB" panose="020B0900000000000000" pitchFamily="50" charset="-128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Tx/>
        <a:buNone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spcBef>
          <a:spcPct val="20000"/>
        </a:spcBef>
        <a:buFontTx/>
        <a:buNone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Tx/>
        <a:buNone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161973" y="227033"/>
            <a:ext cx="119722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Supplementary </a:t>
            </a:r>
            <a:r>
              <a:rPr lang="en-US" altLang="ja-JP" sz="140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Figure 3. </a:t>
            </a:r>
            <a:r>
              <a:rPr lang="en-US" altLang="ja-JP" sz="1400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Hazard ratios of primary outcomes in compatible with NAFLD (Liver test abnormalities) with or without diabetes and/or hypertriglyceridemia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-271850" y="5461836"/>
            <a:ext cx="1283990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Primary outcomes 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were adjusted by age, sex, smoking habit, BMI, LDL-C hypertension, and statin use. Bars indicates 95% confidence intervals. HR</a:t>
            </a:r>
            <a:r>
              <a:rPr lang="ja-JP" altLang="en-US" sz="1100" dirty="0"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hazard ratio </a:t>
            </a:r>
            <a:endParaRPr lang="ja-JP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906504" y="1014703"/>
            <a:ext cx="26704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cerebral infarction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754318" y="1014704"/>
            <a:ext cx="2787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coronary artery event 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719239" y="1014702"/>
            <a:ext cx="3602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cardiovascular event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9367" y="1685867"/>
            <a:ext cx="4056257" cy="3289826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8488" y="1685867"/>
            <a:ext cx="4056257" cy="3294308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77001" y="1680189"/>
            <a:ext cx="4056257" cy="328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178085"/>
      </p:ext>
    </p:extLst>
  </p:cSld>
  <p:clrMapOvr>
    <a:masterClrMapping/>
  </p:clrMapOvr>
</p:sld>
</file>

<file path=ppt/theme/theme1.xml><?xml version="1.0" encoding="utf-8"?>
<a:theme xmlns:a="http://schemas.openxmlformats.org/drawingml/2006/main" name="4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9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10548</TotalTime>
  <Words>73</Words>
  <Application>Microsoft Office PowerPoint</Application>
  <PresentationFormat>ワイド画面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HGP創英角ｺﾞｼｯｸUB</vt:lpstr>
      <vt:lpstr>游ゴシック</vt:lpstr>
      <vt:lpstr>Arial</vt:lpstr>
      <vt:lpstr>Calibri</vt:lpstr>
      <vt:lpstr>4_Office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</dc:title>
  <dc:creator>山本 拓真</dc:creator>
  <cp:lastModifiedBy>米田　正人</cp:lastModifiedBy>
  <cp:revision>640</cp:revision>
  <dcterms:created xsi:type="dcterms:W3CDTF">2016-10-04T04:37:07Z</dcterms:created>
  <dcterms:modified xsi:type="dcterms:W3CDTF">2021-09-10T11:27:13Z</dcterms:modified>
</cp:coreProperties>
</file>