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0AF0151-9361-4123-8B5E-D38324843CE7}">
          <p14:sldIdLst/>
        </p14:section>
        <p14:section name="无标题节" id="{031C27FF-B83F-4552-8E20-7CF25D858727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ngzhishu2009@163.com" initials="f" lastIdx="10" clrIdx="0">
    <p:extLst>
      <p:ext uri="{19B8F6BF-5375-455C-9EA6-DF929625EA0E}">
        <p15:presenceInfo xmlns:p15="http://schemas.microsoft.com/office/powerpoint/2012/main" userId="696e086e05cbe2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84F9E"/>
    <a:srgbClr val="595959"/>
    <a:srgbClr val="6E4D83"/>
    <a:srgbClr val="F2A2D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91" autoAdjust="0"/>
    <p:restoredTop sz="93826" autoAdjust="0"/>
  </p:normalViewPr>
  <p:slideViewPr>
    <p:cSldViewPr snapToGrid="0" showGuides="1">
      <p:cViewPr varScale="1">
        <p:scale>
          <a:sx n="44" d="100"/>
          <a:sy n="44" d="100"/>
        </p:scale>
        <p:origin x="2116" y="5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FED27-533D-4C2F-96A3-38C026D66261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FFB7C-A235-4241-9546-2785CD185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31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25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921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67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55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88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67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624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91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08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60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63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画布 929">
            <a:extLst>
              <a:ext uri="{FF2B5EF4-FFF2-40B4-BE49-F238E27FC236}">
                <a16:creationId xmlns:a16="http://schemas.microsoft.com/office/drawing/2014/main" id="{5B1DA807-3DAA-40B1-80AA-464C0C391073}"/>
              </a:ext>
            </a:extLst>
          </p:cNvPr>
          <p:cNvGrpSpPr/>
          <p:nvPr/>
        </p:nvGrpSpPr>
        <p:grpSpPr>
          <a:xfrm>
            <a:off x="803579" y="2193389"/>
            <a:ext cx="4715016" cy="4694847"/>
            <a:chOff x="-53375" y="0"/>
            <a:chExt cx="5019075" cy="5184140"/>
          </a:xfrm>
        </p:grpSpPr>
        <p:sp>
          <p:nvSpPr>
            <p:cNvPr id="222" name="矩形 221">
              <a:extLst>
                <a:ext uri="{FF2B5EF4-FFF2-40B4-BE49-F238E27FC236}">
                  <a16:creationId xmlns:a16="http://schemas.microsoft.com/office/drawing/2014/main" id="{BD9659DB-060C-434F-9E7F-57BC841B546B}"/>
                </a:ext>
              </a:extLst>
            </p:cNvPr>
            <p:cNvSpPr/>
            <p:nvPr/>
          </p:nvSpPr>
          <p:spPr>
            <a:xfrm>
              <a:off x="0" y="0"/>
              <a:ext cx="4965700" cy="518414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223" name="Rectangle 191">
              <a:extLst>
                <a:ext uri="{FF2B5EF4-FFF2-40B4-BE49-F238E27FC236}">
                  <a16:creationId xmlns:a16="http://schemas.microsoft.com/office/drawing/2014/main" id="{E6CB453D-55B5-4832-8C26-AE1C6B588E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63320" y="402476"/>
              <a:ext cx="853172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TaGA20ox1a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24" name="Line 192">
              <a:extLst>
                <a:ext uri="{FF2B5EF4-FFF2-40B4-BE49-F238E27FC236}">
                  <a16:creationId xmlns:a16="http://schemas.microsoft.com/office/drawing/2014/main" id="{E7ED654C-2357-45BF-A924-7E27982249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477135" y="926465"/>
              <a:ext cx="0" cy="2413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5" name="Rectangle 193">
              <a:extLst>
                <a:ext uri="{FF2B5EF4-FFF2-40B4-BE49-F238E27FC236}">
                  <a16:creationId xmlns:a16="http://schemas.microsoft.com/office/drawing/2014/main" id="{C3070919-6C2F-4A2B-99BF-CEDDB8E803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860000">
              <a:off x="2429633" y="448677"/>
              <a:ext cx="862023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TaGA20ox1d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26" name="Line 194">
              <a:extLst>
                <a:ext uri="{FF2B5EF4-FFF2-40B4-BE49-F238E27FC236}">
                  <a16:creationId xmlns:a16="http://schemas.microsoft.com/office/drawing/2014/main" id="{339B5481-3DC2-48EE-83F0-3618FE49B7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770505" y="979170"/>
              <a:ext cx="0" cy="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7" name="Freeform 195">
              <a:extLst>
                <a:ext uri="{FF2B5EF4-FFF2-40B4-BE49-F238E27FC236}">
                  <a16:creationId xmlns:a16="http://schemas.microsoft.com/office/drawing/2014/main" id="{D327E2B8-C4CD-451B-A9DC-099B7AD6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7135" y="960120"/>
              <a:ext cx="145415" cy="6985"/>
            </a:xfrm>
            <a:custGeom>
              <a:avLst/>
              <a:gdLst>
                <a:gd name="T0" fmla="*/ 229 w 229"/>
                <a:gd name="T1" fmla="*/ 11 h 11"/>
                <a:gd name="T2" fmla="*/ 214 w 229"/>
                <a:gd name="T3" fmla="*/ 7 h 11"/>
                <a:gd name="T4" fmla="*/ 199 w 229"/>
                <a:gd name="T5" fmla="*/ 7 h 11"/>
                <a:gd name="T6" fmla="*/ 184 w 229"/>
                <a:gd name="T7" fmla="*/ 7 h 11"/>
                <a:gd name="T8" fmla="*/ 169 w 229"/>
                <a:gd name="T9" fmla="*/ 4 h 11"/>
                <a:gd name="T10" fmla="*/ 154 w 229"/>
                <a:gd name="T11" fmla="*/ 4 h 11"/>
                <a:gd name="T12" fmla="*/ 139 w 229"/>
                <a:gd name="T13" fmla="*/ 4 h 11"/>
                <a:gd name="T14" fmla="*/ 124 w 229"/>
                <a:gd name="T15" fmla="*/ 4 h 11"/>
                <a:gd name="T16" fmla="*/ 109 w 229"/>
                <a:gd name="T17" fmla="*/ 0 h 11"/>
                <a:gd name="T18" fmla="*/ 94 w 229"/>
                <a:gd name="T19" fmla="*/ 0 h 11"/>
                <a:gd name="T20" fmla="*/ 75 w 229"/>
                <a:gd name="T21" fmla="*/ 0 h 11"/>
                <a:gd name="T22" fmla="*/ 60 w 229"/>
                <a:gd name="T23" fmla="*/ 0 h 11"/>
                <a:gd name="T24" fmla="*/ 45 w 229"/>
                <a:gd name="T25" fmla="*/ 0 h 11"/>
                <a:gd name="T26" fmla="*/ 30 w 229"/>
                <a:gd name="T27" fmla="*/ 0 h 11"/>
                <a:gd name="T28" fmla="*/ 15 w 229"/>
                <a:gd name="T29" fmla="*/ 0 h 11"/>
                <a:gd name="T30" fmla="*/ 0 w 229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9" h="11">
                  <a:moveTo>
                    <a:pt x="229" y="11"/>
                  </a:moveTo>
                  <a:lnTo>
                    <a:pt x="214" y="7"/>
                  </a:lnTo>
                  <a:lnTo>
                    <a:pt x="199" y="7"/>
                  </a:lnTo>
                  <a:lnTo>
                    <a:pt x="184" y="7"/>
                  </a:lnTo>
                  <a:lnTo>
                    <a:pt x="169" y="4"/>
                  </a:lnTo>
                  <a:lnTo>
                    <a:pt x="154" y="4"/>
                  </a:lnTo>
                  <a:lnTo>
                    <a:pt x="139" y="4"/>
                  </a:lnTo>
                  <a:lnTo>
                    <a:pt x="124" y="4"/>
                  </a:lnTo>
                  <a:lnTo>
                    <a:pt x="109" y="0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60" y="0"/>
                  </a:lnTo>
                  <a:lnTo>
                    <a:pt x="45" y="0"/>
                  </a:lnTo>
                  <a:lnTo>
                    <a:pt x="30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28" name="Freeform 196">
              <a:extLst>
                <a:ext uri="{FF2B5EF4-FFF2-40B4-BE49-F238E27FC236}">
                  <a16:creationId xmlns:a16="http://schemas.microsoft.com/office/drawing/2014/main" id="{DBE55012-9A37-4742-89D3-D9955371F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550" y="967105"/>
              <a:ext cx="145415" cy="21590"/>
            </a:xfrm>
            <a:custGeom>
              <a:avLst/>
              <a:gdLst>
                <a:gd name="T0" fmla="*/ 0 w 229"/>
                <a:gd name="T1" fmla="*/ 0 h 34"/>
                <a:gd name="T2" fmla="*/ 15 w 229"/>
                <a:gd name="T3" fmla="*/ 0 h 34"/>
                <a:gd name="T4" fmla="*/ 30 w 229"/>
                <a:gd name="T5" fmla="*/ 4 h 34"/>
                <a:gd name="T6" fmla="*/ 49 w 229"/>
                <a:gd name="T7" fmla="*/ 4 h 34"/>
                <a:gd name="T8" fmla="*/ 64 w 229"/>
                <a:gd name="T9" fmla="*/ 8 h 34"/>
                <a:gd name="T10" fmla="*/ 79 w 229"/>
                <a:gd name="T11" fmla="*/ 8 h 34"/>
                <a:gd name="T12" fmla="*/ 94 w 229"/>
                <a:gd name="T13" fmla="*/ 11 h 34"/>
                <a:gd name="T14" fmla="*/ 109 w 229"/>
                <a:gd name="T15" fmla="*/ 11 h 34"/>
                <a:gd name="T16" fmla="*/ 124 w 229"/>
                <a:gd name="T17" fmla="*/ 15 h 34"/>
                <a:gd name="T18" fmla="*/ 139 w 229"/>
                <a:gd name="T19" fmla="*/ 15 h 34"/>
                <a:gd name="T20" fmla="*/ 154 w 229"/>
                <a:gd name="T21" fmla="*/ 19 h 34"/>
                <a:gd name="T22" fmla="*/ 169 w 229"/>
                <a:gd name="T23" fmla="*/ 23 h 34"/>
                <a:gd name="T24" fmla="*/ 184 w 229"/>
                <a:gd name="T25" fmla="*/ 26 h 34"/>
                <a:gd name="T26" fmla="*/ 199 w 229"/>
                <a:gd name="T27" fmla="*/ 26 h 34"/>
                <a:gd name="T28" fmla="*/ 214 w 229"/>
                <a:gd name="T29" fmla="*/ 30 h 34"/>
                <a:gd name="T30" fmla="*/ 229 w 229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9" h="34">
                  <a:moveTo>
                    <a:pt x="0" y="0"/>
                  </a:moveTo>
                  <a:lnTo>
                    <a:pt x="15" y="0"/>
                  </a:lnTo>
                  <a:lnTo>
                    <a:pt x="30" y="4"/>
                  </a:lnTo>
                  <a:lnTo>
                    <a:pt x="49" y="4"/>
                  </a:lnTo>
                  <a:lnTo>
                    <a:pt x="64" y="8"/>
                  </a:lnTo>
                  <a:lnTo>
                    <a:pt x="79" y="8"/>
                  </a:lnTo>
                  <a:lnTo>
                    <a:pt x="94" y="11"/>
                  </a:lnTo>
                  <a:lnTo>
                    <a:pt x="109" y="11"/>
                  </a:lnTo>
                  <a:lnTo>
                    <a:pt x="124" y="15"/>
                  </a:lnTo>
                  <a:lnTo>
                    <a:pt x="139" y="15"/>
                  </a:lnTo>
                  <a:lnTo>
                    <a:pt x="154" y="19"/>
                  </a:lnTo>
                  <a:lnTo>
                    <a:pt x="169" y="23"/>
                  </a:lnTo>
                  <a:lnTo>
                    <a:pt x="184" y="26"/>
                  </a:lnTo>
                  <a:lnTo>
                    <a:pt x="199" y="26"/>
                  </a:lnTo>
                  <a:lnTo>
                    <a:pt x="214" y="30"/>
                  </a:lnTo>
                  <a:lnTo>
                    <a:pt x="229" y="34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29" name="Rectangle 197">
              <a:extLst>
                <a:ext uri="{FF2B5EF4-FFF2-40B4-BE49-F238E27FC236}">
                  <a16:creationId xmlns:a16="http://schemas.microsoft.com/office/drawing/2014/main" id="{648C841B-F6B9-4BB1-94BB-B26BEB5F69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500000">
              <a:off x="2418119" y="995689"/>
              <a:ext cx="159306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93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30" name="Line 198">
              <a:extLst>
                <a:ext uri="{FF2B5EF4-FFF2-40B4-BE49-F238E27FC236}">
                  <a16:creationId xmlns:a16="http://schemas.microsoft.com/office/drawing/2014/main" id="{41A6D9E6-F283-47C9-8D5A-5B28067AB5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620010" y="976630"/>
              <a:ext cx="2540" cy="254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1" name="Rectangle 199">
              <a:extLst>
                <a:ext uri="{FF2B5EF4-FFF2-40B4-BE49-F238E27FC236}">
                  <a16:creationId xmlns:a16="http://schemas.microsoft.com/office/drawing/2014/main" id="{73B6A148-F6BB-415B-8972-23FF82310C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520000">
              <a:off x="2801690" y="542519"/>
              <a:ext cx="791221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HvGA20ox1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32" name="Line 200">
              <a:extLst>
                <a:ext uri="{FF2B5EF4-FFF2-40B4-BE49-F238E27FC236}">
                  <a16:creationId xmlns:a16="http://schemas.microsoft.com/office/drawing/2014/main" id="{9286EEB2-A082-4A5C-B141-561FE1F07B3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039745" y="1086485"/>
              <a:ext cx="5080" cy="698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3" name="Freeform 201">
              <a:extLst>
                <a:ext uri="{FF2B5EF4-FFF2-40B4-BE49-F238E27FC236}">
                  <a16:creationId xmlns:a16="http://schemas.microsoft.com/office/drawing/2014/main" id="{AC1C8665-D4D5-49F2-B31F-82CAE1D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010" y="988695"/>
              <a:ext cx="214630" cy="38100"/>
            </a:xfrm>
            <a:custGeom>
              <a:avLst/>
              <a:gdLst>
                <a:gd name="T0" fmla="*/ 338 w 338"/>
                <a:gd name="T1" fmla="*/ 60 h 60"/>
                <a:gd name="T2" fmla="*/ 323 w 338"/>
                <a:gd name="T3" fmla="*/ 56 h 60"/>
                <a:gd name="T4" fmla="*/ 308 w 338"/>
                <a:gd name="T5" fmla="*/ 52 h 60"/>
                <a:gd name="T6" fmla="*/ 293 w 338"/>
                <a:gd name="T7" fmla="*/ 49 h 60"/>
                <a:gd name="T8" fmla="*/ 278 w 338"/>
                <a:gd name="T9" fmla="*/ 45 h 60"/>
                <a:gd name="T10" fmla="*/ 263 w 338"/>
                <a:gd name="T11" fmla="*/ 41 h 60"/>
                <a:gd name="T12" fmla="*/ 248 w 338"/>
                <a:gd name="T13" fmla="*/ 37 h 60"/>
                <a:gd name="T14" fmla="*/ 233 w 338"/>
                <a:gd name="T15" fmla="*/ 34 h 60"/>
                <a:gd name="T16" fmla="*/ 218 w 338"/>
                <a:gd name="T17" fmla="*/ 30 h 60"/>
                <a:gd name="T18" fmla="*/ 199 w 338"/>
                <a:gd name="T19" fmla="*/ 30 h 60"/>
                <a:gd name="T20" fmla="*/ 184 w 338"/>
                <a:gd name="T21" fmla="*/ 26 h 60"/>
                <a:gd name="T22" fmla="*/ 169 w 338"/>
                <a:gd name="T23" fmla="*/ 22 h 60"/>
                <a:gd name="T24" fmla="*/ 154 w 338"/>
                <a:gd name="T25" fmla="*/ 22 h 60"/>
                <a:gd name="T26" fmla="*/ 139 w 338"/>
                <a:gd name="T27" fmla="*/ 19 h 60"/>
                <a:gd name="T28" fmla="*/ 124 w 338"/>
                <a:gd name="T29" fmla="*/ 15 h 60"/>
                <a:gd name="T30" fmla="*/ 109 w 338"/>
                <a:gd name="T31" fmla="*/ 15 h 60"/>
                <a:gd name="T32" fmla="*/ 94 w 338"/>
                <a:gd name="T33" fmla="*/ 11 h 60"/>
                <a:gd name="T34" fmla="*/ 79 w 338"/>
                <a:gd name="T35" fmla="*/ 7 h 60"/>
                <a:gd name="T36" fmla="*/ 64 w 338"/>
                <a:gd name="T37" fmla="*/ 7 h 60"/>
                <a:gd name="T38" fmla="*/ 49 w 338"/>
                <a:gd name="T39" fmla="*/ 4 h 60"/>
                <a:gd name="T40" fmla="*/ 34 w 338"/>
                <a:gd name="T41" fmla="*/ 4 h 60"/>
                <a:gd name="T42" fmla="*/ 19 w 338"/>
                <a:gd name="T43" fmla="*/ 4 h 60"/>
                <a:gd name="T44" fmla="*/ 0 w 338"/>
                <a:gd name="T4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8" h="60">
                  <a:moveTo>
                    <a:pt x="338" y="60"/>
                  </a:moveTo>
                  <a:lnTo>
                    <a:pt x="323" y="56"/>
                  </a:lnTo>
                  <a:lnTo>
                    <a:pt x="308" y="52"/>
                  </a:lnTo>
                  <a:lnTo>
                    <a:pt x="293" y="49"/>
                  </a:lnTo>
                  <a:lnTo>
                    <a:pt x="278" y="45"/>
                  </a:lnTo>
                  <a:lnTo>
                    <a:pt x="263" y="41"/>
                  </a:lnTo>
                  <a:lnTo>
                    <a:pt x="248" y="37"/>
                  </a:lnTo>
                  <a:lnTo>
                    <a:pt x="233" y="34"/>
                  </a:lnTo>
                  <a:lnTo>
                    <a:pt x="218" y="30"/>
                  </a:lnTo>
                  <a:lnTo>
                    <a:pt x="199" y="30"/>
                  </a:lnTo>
                  <a:lnTo>
                    <a:pt x="184" y="26"/>
                  </a:lnTo>
                  <a:lnTo>
                    <a:pt x="169" y="22"/>
                  </a:lnTo>
                  <a:lnTo>
                    <a:pt x="154" y="22"/>
                  </a:lnTo>
                  <a:lnTo>
                    <a:pt x="139" y="19"/>
                  </a:lnTo>
                  <a:lnTo>
                    <a:pt x="124" y="15"/>
                  </a:lnTo>
                  <a:lnTo>
                    <a:pt x="109" y="15"/>
                  </a:lnTo>
                  <a:lnTo>
                    <a:pt x="94" y="11"/>
                  </a:lnTo>
                  <a:lnTo>
                    <a:pt x="79" y="7"/>
                  </a:lnTo>
                  <a:lnTo>
                    <a:pt x="64" y="7"/>
                  </a:lnTo>
                  <a:lnTo>
                    <a:pt x="49" y="4"/>
                  </a:lnTo>
                  <a:lnTo>
                    <a:pt x="34" y="4"/>
                  </a:lnTo>
                  <a:lnTo>
                    <a:pt x="19" y="4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34" name="Freeform 202">
              <a:extLst>
                <a:ext uri="{FF2B5EF4-FFF2-40B4-BE49-F238E27FC236}">
                  <a16:creationId xmlns:a16="http://schemas.microsoft.com/office/drawing/2014/main" id="{948715FB-7888-407C-833A-38149A23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4640" y="1026795"/>
              <a:ext cx="205105" cy="66675"/>
            </a:xfrm>
            <a:custGeom>
              <a:avLst/>
              <a:gdLst>
                <a:gd name="T0" fmla="*/ 0 w 323"/>
                <a:gd name="T1" fmla="*/ 0 h 105"/>
                <a:gd name="T2" fmla="*/ 15 w 323"/>
                <a:gd name="T3" fmla="*/ 4 h 105"/>
                <a:gd name="T4" fmla="*/ 30 w 323"/>
                <a:gd name="T5" fmla="*/ 8 h 105"/>
                <a:gd name="T6" fmla="*/ 45 w 323"/>
                <a:gd name="T7" fmla="*/ 11 h 105"/>
                <a:gd name="T8" fmla="*/ 60 w 323"/>
                <a:gd name="T9" fmla="*/ 15 h 105"/>
                <a:gd name="T10" fmla="*/ 75 w 323"/>
                <a:gd name="T11" fmla="*/ 19 h 105"/>
                <a:gd name="T12" fmla="*/ 90 w 323"/>
                <a:gd name="T13" fmla="*/ 23 h 105"/>
                <a:gd name="T14" fmla="*/ 105 w 323"/>
                <a:gd name="T15" fmla="*/ 26 h 105"/>
                <a:gd name="T16" fmla="*/ 121 w 323"/>
                <a:gd name="T17" fmla="*/ 34 h 105"/>
                <a:gd name="T18" fmla="*/ 132 w 323"/>
                <a:gd name="T19" fmla="*/ 38 h 105"/>
                <a:gd name="T20" fmla="*/ 147 w 323"/>
                <a:gd name="T21" fmla="*/ 41 h 105"/>
                <a:gd name="T22" fmla="*/ 162 w 323"/>
                <a:gd name="T23" fmla="*/ 45 h 105"/>
                <a:gd name="T24" fmla="*/ 177 w 323"/>
                <a:gd name="T25" fmla="*/ 53 h 105"/>
                <a:gd name="T26" fmla="*/ 192 w 323"/>
                <a:gd name="T27" fmla="*/ 56 h 105"/>
                <a:gd name="T28" fmla="*/ 207 w 323"/>
                <a:gd name="T29" fmla="*/ 60 h 105"/>
                <a:gd name="T30" fmla="*/ 222 w 323"/>
                <a:gd name="T31" fmla="*/ 68 h 105"/>
                <a:gd name="T32" fmla="*/ 237 w 323"/>
                <a:gd name="T33" fmla="*/ 71 h 105"/>
                <a:gd name="T34" fmla="*/ 252 w 323"/>
                <a:gd name="T35" fmla="*/ 79 h 105"/>
                <a:gd name="T36" fmla="*/ 263 w 323"/>
                <a:gd name="T37" fmla="*/ 83 h 105"/>
                <a:gd name="T38" fmla="*/ 278 w 323"/>
                <a:gd name="T39" fmla="*/ 90 h 105"/>
                <a:gd name="T40" fmla="*/ 293 w 323"/>
                <a:gd name="T41" fmla="*/ 94 h 105"/>
                <a:gd name="T42" fmla="*/ 308 w 323"/>
                <a:gd name="T43" fmla="*/ 101 h 105"/>
                <a:gd name="T44" fmla="*/ 323 w 323"/>
                <a:gd name="T4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3" h="105">
                  <a:moveTo>
                    <a:pt x="0" y="0"/>
                  </a:moveTo>
                  <a:lnTo>
                    <a:pt x="15" y="4"/>
                  </a:lnTo>
                  <a:lnTo>
                    <a:pt x="30" y="8"/>
                  </a:lnTo>
                  <a:lnTo>
                    <a:pt x="45" y="11"/>
                  </a:lnTo>
                  <a:lnTo>
                    <a:pt x="60" y="15"/>
                  </a:lnTo>
                  <a:lnTo>
                    <a:pt x="75" y="19"/>
                  </a:lnTo>
                  <a:lnTo>
                    <a:pt x="90" y="23"/>
                  </a:lnTo>
                  <a:lnTo>
                    <a:pt x="105" y="26"/>
                  </a:lnTo>
                  <a:lnTo>
                    <a:pt x="121" y="34"/>
                  </a:lnTo>
                  <a:lnTo>
                    <a:pt x="132" y="38"/>
                  </a:lnTo>
                  <a:lnTo>
                    <a:pt x="147" y="41"/>
                  </a:lnTo>
                  <a:lnTo>
                    <a:pt x="162" y="45"/>
                  </a:lnTo>
                  <a:lnTo>
                    <a:pt x="177" y="53"/>
                  </a:lnTo>
                  <a:lnTo>
                    <a:pt x="192" y="56"/>
                  </a:lnTo>
                  <a:lnTo>
                    <a:pt x="207" y="60"/>
                  </a:lnTo>
                  <a:lnTo>
                    <a:pt x="222" y="68"/>
                  </a:lnTo>
                  <a:lnTo>
                    <a:pt x="237" y="71"/>
                  </a:lnTo>
                  <a:lnTo>
                    <a:pt x="252" y="79"/>
                  </a:lnTo>
                  <a:lnTo>
                    <a:pt x="263" y="83"/>
                  </a:lnTo>
                  <a:lnTo>
                    <a:pt x="278" y="90"/>
                  </a:lnTo>
                  <a:lnTo>
                    <a:pt x="293" y="94"/>
                  </a:lnTo>
                  <a:lnTo>
                    <a:pt x="308" y="101"/>
                  </a:lnTo>
                  <a:lnTo>
                    <a:pt x="323" y="105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35" name="Rectangle 203">
              <a:extLst>
                <a:ext uri="{FF2B5EF4-FFF2-40B4-BE49-F238E27FC236}">
                  <a16:creationId xmlns:a16="http://schemas.microsoft.com/office/drawing/2014/main" id="{3170BC57-69C3-47E8-8806-5A7FE397AA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040000">
              <a:off x="2618780" y="1043949"/>
              <a:ext cx="159306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69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36" name="Line 204">
              <a:extLst>
                <a:ext uri="{FF2B5EF4-FFF2-40B4-BE49-F238E27FC236}">
                  <a16:creationId xmlns:a16="http://schemas.microsoft.com/office/drawing/2014/main" id="{136E960B-ADCF-4DE9-893B-864431A89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32735" y="1031875"/>
              <a:ext cx="0" cy="444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7" name="Rectangle 205">
              <a:extLst>
                <a:ext uri="{FF2B5EF4-FFF2-40B4-BE49-F238E27FC236}">
                  <a16:creationId xmlns:a16="http://schemas.microsoft.com/office/drawing/2014/main" id="{29120720-30D9-460D-8E93-524D5AFA40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240000">
              <a:off x="3141762" y="709127"/>
              <a:ext cx="862023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TaGA20ox1b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38" name="Line 206">
              <a:extLst>
                <a:ext uri="{FF2B5EF4-FFF2-40B4-BE49-F238E27FC236}">
                  <a16:creationId xmlns:a16="http://schemas.microsoft.com/office/drawing/2014/main" id="{30685C29-7297-4C5F-A4C2-649347F1363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290570" y="1212850"/>
              <a:ext cx="16510" cy="2349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9" name="Freeform 207">
              <a:extLst>
                <a:ext uri="{FF2B5EF4-FFF2-40B4-BE49-F238E27FC236}">
                  <a16:creationId xmlns:a16="http://schemas.microsoft.com/office/drawing/2014/main" id="{AF07CB78-64D5-40F2-B867-52658B7C4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0195" y="1041400"/>
              <a:ext cx="236220" cy="80645"/>
            </a:xfrm>
            <a:custGeom>
              <a:avLst/>
              <a:gdLst>
                <a:gd name="T0" fmla="*/ 372 w 372"/>
                <a:gd name="T1" fmla="*/ 127 h 127"/>
                <a:gd name="T2" fmla="*/ 357 w 372"/>
                <a:gd name="T3" fmla="*/ 120 h 127"/>
                <a:gd name="T4" fmla="*/ 342 w 372"/>
                <a:gd name="T5" fmla="*/ 116 h 127"/>
                <a:gd name="T6" fmla="*/ 327 w 372"/>
                <a:gd name="T7" fmla="*/ 108 h 127"/>
                <a:gd name="T8" fmla="*/ 311 w 372"/>
                <a:gd name="T9" fmla="*/ 101 h 127"/>
                <a:gd name="T10" fmla="*/ 296 w 372"/>
                <a:gd name="T11" fmla="*/ 97 h 127"/>
                <a:gd name="T12" fmla="*/ 281 w 372"/>
                <a:gd name="T13" fmla="*/ 90 h 127"/>
                <a:gd name="T14" fmla="*/ 266 w 372"/>
                <a:gd name="T15" fmla="*/ 82 h 127"/>
                <a:gd name="T16" fmla="*/ 251 w 372"/>
                <a:gd name="T17" fmla="*/ 78 h 127"/>
                <a:gd name="T18" fmla="*/ 236 w 372"/>
                <a:gd name="T19" fmla="*/ 71 h 127"/>
                <a:gd name="T20" fmla="*/ 221 w 372"/>
                <a:gd name="T21" fmla="*/ 67 h 127"/>
                <a:gd name="T22" fmla="*/ 206 w 372"/>
                <a:gd name="T23" fmla="*/ 60 h 127"/>
                <a:gd name="T24" fmla="*/ 188 w 372"/>
                <a:gd name="T25" fmla="*/ 56 h 127"/>
                <a:gd name="T26" fmla="*/ 173 w 372"/>
                <a:gd name="T27" fmla="*/ 48 h 127"/>
                <a:gd name="T28" fmla="*/ 158 w 372"/>
                <a:gd name="T29" fmla="*/ 45 h 127"/>
                <a:gd name="T30" fmla="*/ 143 w 372"/>
                <a:gd name="T31" fmla="*/ 41 h 127"/>
                <a:gd name="T32" fmla="*/ 128 w 372"/>
                <a:gd name="T33" fmla="*/ 33 h 127"/>
                <a:gd name="T34" fmla="*/ 112 w 372"/>
                <a:gd name="T35" fmla="*/ 30 h 127"/>
                <a:gd name="T36" fmla="*/ 94 w 372"/>
                <a:gd name="T37" fmla="*/ 26 h 127"/>
                <a:gd name="T38" fmla="*/ 79 w 372"/>
                <a:gd name="T39" fmla="*/ 18 h 127"/>
                <a:gd name="T40" fmla="*/ 64 w 372"/>
                <a:gd name="T41" fmla="*/ 15 h 127"/>
                <a:gd name="T42" fmla="*/ 49 w 372"/>
                <a:gd name="T43" fmla="*/ 11 h 127"/>
                <a:gd name="T44" fmla="*/ 34 w 372"/>
                <a:gd name="T45" fmla="*/ 7 h 127"/>
                <a:gd name="T46" fmla="*/ 15 w 372"/>
                <a:gd name="T47" fmla="*/ 3 h 127"/>
                <a:gd name="T48" fmla="*/ 0 w 372"/>
                <a:gd name="T4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2" h="127">
                  <a:moveTo>
                    <a:pt x="372" y="127"/>
                  </a:moveTo>
                  <a:lnTo>
                    <a:pt x="357" y="120"/>
                  </a:lnTo>
                  <a:lnTo>
                    <a:pt x="342" y="116"/>
                  </a:lnTo>
                  <a:lnTo>
                    <a:pt x="327" y="108"/>
                  </a:lnTo>
                  <a:lnTo>
                    <a:pt x="311" y="101"/>
                  </a:lnTo>
                  <a:lnTo>
                    <a:pt x="296" y="97"/>
                  </a:lnTo>
                  <a:lnTo>
                    <a:pt x="281" y="90"/>
                  </a:lnTo>
                  <a:lnTo>
                    <a:pt x="266" y="82"/>
                  </a:lnTo>
                  <a:lnTo>
                    <a:pt x="251" y="78"/>
                  </a:lnTo>
                  <a:lnTo>
                    <a:pt x="236" y="71"/>
                  </a:lnTo>
                  <a:lnTo>
                    <a:pt x="221" y="67"/>
                  </a:lnTo>
                  <a:lnTo>
                    <a:pt x="206" y="60"/>
                  </a:lnTo>
                  <a:lnTo>
                    <a:pt x="188" y="56"/>
                  </a:lnTo>
                  <a:lnTo>
                    <a:pt x="173" y="48"/>
                  </a:lnTo>
                  <a:lnTo>
                    <a:pt x="158" y="45"/>
                  </a:lnTo>
                  <a:lnTo>
                    <a:pt x="143" y="41"/>
                  </a:lnTo>
                  <a:lnTo>
                    <a:pt x="128" y="33"/>
                  </a:lnTo>
                  <a:lnTo>
                    <a:pt x="112" y="30"/>
                  </a:lnTo>
                  <a:lnTo>
                    <a:pt x="94" y="26"/>
                  </a:lnTo>
                  <a:lnTo>
                    <a:pt x="79" y="18"/>
                  </a:lnTo>
                  <a:lnTo>
                    <a:pt x="64" y="15"/>
                  </a:lnTo>
                  <a:lnTo>
                    <a:pt x="49" y="11"/>
                  </a:lnTo>
                  <a:lnTo>
                    <a:pt x="34" y="7"/>
                  </a:lnTo>
                  <a:lnTo>
                    <a:pt x="15" y="3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40" name="Freeform 208">
              <a:extLst>
                <a:ext uri="{FF2B5EF4-FFF2-40B4-BE49-F238E27FC236}">
                  <a16:creationId xmlns:a16="http://schemas.microsoft.com/office/drawing/2014/main" id="{D0D0B7BA-9E44-40F4-AA50-32B14CD77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6415" y="1122045"/>
              <a:ext cx="219075" cy="121285"/>
            </a:xfrm>
            <a:custGeom>
              <a:avLst/>
              <a:gdLst>
                <a:gd name="T0" fmla="*/ 0 w 345"/>
                <a:gd name="T1" fmla="*/ 0 h 191"/>
                <a:gd name="T2" fmla="*/ 15 w 345"/>
                <a:gd name="T3" fmla="*/ 8 h 191"/>
                <a:gd name="T4" fmla="*/ 30 w 345"/>
                <a:gd name="T5" fmla="*/ 15 h 191"/>
                <a:gd name="T6" fmla="*/ 45 w 345"/>
                <a:gd name="T7" fmla="*/ 19 h 191"/>
                <a:gd name="T8" fmla="*/ 56 w 345"/>
                <a:gd name="T9" fmla="*/ 26 h 191"/>
                <a:gd name="T10" fmla="*/ 71 w 345"/>
                <a:gd name="T11" fmla="*/ 34 h 191"/>
                <a:gd name="T12" fmla="*/ 86 w 345"/>
                <a:gd name="T13" fmla="*/ 41 h 191"/>
                <a:gd name="T14" fmla="*/ 101 w 345"/>
                <a:gd name="T15" fmla="*/ 49 h 191"/>
                <a:gd name="T16" fmla="*/ 112 w 345"/>
                <a:gd name="T17" fmla="*/ 56 h 191"/>
                <a:gd name="T18" fmla="*/ 127 w 345"/>
                <a:gd name="T19" fmla="*/ 64 h 191"/>
                <a:gd name="T20" fmla="*/ 142 w 345"/>
                <a:gd name="T21" fmla="*/ 68 h 191"/>
                <a:gd name="T22" fmla="*/ 154 w 345"/>
                <a:gd name="T23" fmla="*/ 75 h 191"/>
                <a:gd name="T24" fmla="*/ 169 w 345"/>
                <a:gd name="T25" fmla="*/ 83 h 191"/>
                <a:gd name="T26" fmla="*/ 184 w 345"/>
                <a:gd name="T27" fmla="*/ 94 h 191"/>
                <a:gd name="T28" fmla="*/ 195 w 345"/>
                <a:gd name="T29" fmla="*/ 101 h 191"/>
                <a:gd name="T30" fmla="*/ 210 w 345"/>
                <a:gd name="T31" fmla="*/ 109 h 191"/>
                <a:gd name="T32" fmla="*/ 225 w 345"/>
                <a:gd name="T33" fmla="*/ 116 h 191"/>
                <a:gd name="T34" fmla="*/ 236 w 345"/>
                <a:gd name="T35" fmla="*/ 124 h 191"/>
                <a:gd name="T36" fmla="*/ 251 w 345"/>
                <a:gd name="T37" fmla="*/ 131 h 191"/>
                <a:gd name="T38" fmla="*/ 266 w 345"/>
                <a:gd name="T39" fmla="*/ 139 h 191"/>
                <a:gd name="T40" fmla="*/ 277 w 345"/>
                <a:gd name="T41" fmla="*/ 146 h 191"/>
                <a:gd name="T42" fmla="*/ 292 w 345"/>
                <a:gd name="T43" fmla="*/ 158 h 191"/>
                <a:gd name="T44" fmla="*/ 304 w 345"/>
                <a:gd name="T45" fmla="*/ 165 h 191"/>
                <a:gd name="T46" fmla="*/ 319 w 345"/>
                <a:gd name="T47" fmla="*/ 173 h 191"/>
                <a:gd name="T48" fmla="*/ 330 w 345"/>
                <a:gd name="T49" fmla="*/ 184 h 191"/>
                <a:gd name="T50" fmla="*/ 345 w 345"/>
                <a:gd name="T5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5" h="191">
                  <a:moveTo>
                    <a:pt x="0" y="0"/>
                  </a:moveTo>
                  <a:lnTo>
                    <a:pt x="15" y="8"/>
                  </a:lnTo>
                  <a:lnTo>
                    <a:pt x="30" y="15"/>
                  </a:lnTo>
                  <a:lnTo>
                    <a:pt x="45" y="19"/>
                  </a:lnTo>
                  <a:lnTo>
                    <a:pt x="56" y="26"/>
                  </a:lnTo>
                  <a:lnTo>
                    <a:pt x="71" y="34"/>
                  </a:lnTo>
                  <a:lnTo>
                    <a:pt x="86" y="41"/>
                  </a:lnTo>
                  <a:lnTo>
                    <a:pt x="101" y="49"/>
                  </a:lnTo>
                  <a:lnTo>
                    <a:pt x="112" y="56"/>
                  </a:lnTo>
                  <a:lnTo>
                    <a:pt x="127" y="64"/>
                  </a:lnTo>
                  <a:lnTo>
                    <a:pt x="142" y="68"/>
                  </a:lnTo>
                  <a:lnTo>
                    <a:pt x="154" y="75"/>
                  </a:lnTo>
                  <a:lnTo>
                    <a:pt x="169" y="83"/>
                  </a:lnTo>
                  <a:lnTo>
                    <a:pt x="184" y="94"/>
                  </a:lnTo>
                  <a:lnTo>
                    <a:pt x="195" y="101"/>
                  </a:lnTo>
                  <a:lnTo>
                    <a:pt x="210" y="109"/>
                  </a:lnTo>
                  <a:lnTo>
                    <a:pt x="225" y="116"/>
                  </a:lnTo>
                  <a:lnTo>
                    <a:pt x="236" y="124"/>
                  </a:lnTo>
                  <a:lnTo>
                    <a:pt x="251" y="131"/>
                  </a:lnTo>
                  <a:lnTo>
                    <a:pt x="266" y="139"/>
                  </a:lnTo>
                  <a:lnTo>
                    <a:pt x="277" y="146"/>
                  </a:lnTo>
                  <a:lnTo>
                    <a:pt x="292" y="158"/>
                  </a:lnTo>
                  <a:lnTo>
                    <a:pt x="304" y="165"/>
                  </a:lnTo>
                  <a:lnTo>
                    <a:pt x="319" y="173"/>
                  </a:lnTo>
                  <a:lnTo>
                    <a:pt x="330" y="184"/>
                  </a:lnTo>
                  <a:lnTo>
                    <a:pt x="345" y="191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41" name="Rectangle 209">
              <a:extLst>
                <a:ext uri="{FF2B5EF4-FFF2-40B4-BE49-F238E27FC236}">
                  <a16:creationId xmlns:a16="http://schemas.microsoft.com/office/drawing/2014/main" id="{9B2E6508-E338-46E1-9A83-2F7C3565FA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640000">
              <a:off x="2796105" y="1122730"/>
              <a:ext cx="238960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42" name="Line 210">
              <a:extLst>
                <a:ext uri="{FF2B5EF4-FFF2-40B4-BE49-F238E27FC236}">
                  <a16:creationId xmlns:a16="http://schemas.microsoft.com/office/drawing/2014/main" id="{23461808-88A8-4F70-98DB-D5967761E5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975610" y="1131570"/>
              <a:ext cx="85725" cy="19304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3" name="Rectangle 211">
              <a:extLst>
                <a:ext uri="{FF2B5EF4-FFF2-40B4-BE49-F238E27FC236}">
                  <a16:creationId xmlns:a16="http://schemas.microsoft.com/office/drawing/2014/main" id="{990652BA-DBB3-4238-BC21-C101BCB75E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3414364" y="811660"/>
              <a:ext cx="1227290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OsGA20ox1</a:t>
              </a:r>
              <a:r>
                <a:rPr lang="en-US" altLang="zh-CN" sz="1000" b="1" i="1" kern="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/GNP1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44" name="Line 212">
              <a:extLst>
                <a:ext uri="{FF2B5EF4-FFF2-40B4-BE49-F238E27FC236}">
                  <a16:creationId xmlns:a16="http://schemas.microsoft.com/office/drawing/2014/main" id="{8150AB29-CDC1-4291-8CCB-E10B1AD753A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368675" y="1369695"/>
              <a:ext cx="191135" cy="18859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5" name="Rectangle 213">
              <a:extLst>
                <a:ext uri="{FF2B5EF4-FFF2-40B4-BE49-F238E27FC236}">
                  <a16:creationId xmlns:a16="http://schemas.microsoft.com/office/drawing/2014/main" id="{829F5DEA-92B5-4222-BDB9-8BC6A65B3E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560000">
              <a:off x="3601192" y="1293621"/>
              <a:ext cx="858308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Sb01g000580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46" name="Line 214">
              <a:extLst>
                <a:ext uri="{FF2B5EF4-FFF2-40B4-BE49-F238E27FC236}">
                  <a16:creationId xmlns:a16="http://schemas.microsoft.com/office/drawing/2014/main" id="{4DD5CFD3-7231-46B2-B07C-775EF7E565E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640455" y="1651000"/>
              <a:ext cx="36195" cy="2349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7" name="Rectangle 215">
              <a:extLst>
                <a:ext uri="{FF2B5EF4-FFF2-40B4-BE49-F238E27FC236}">
                  <a16:creationId xmlns:a16="http://schemas.microsoft.com/office/drawing/2014/main" id="{5E95CB74-A81A-42DF-9812-5FB863B25A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280000">
              <a:off x="3794268" y="1644776"/>
              <a:ext cx="793466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ZmGA20ox1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48" name="Line 216">
              <a:extLst>
                <a:ext uri="{FF2B5EF4-FFF2-40B4-BE49-F238E27FC236}">
                  <a16:creationId xmlns:a16="http://schemas.microsoft.com/office/drawing/2014/main" id="{C5329D36-6073-455F-9AE0-4270DF6C81E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769360" y="1901190"/>
              <a:ext cx="40640" cy="1905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9" name="Freeform 217">
              <a:extLst>
                <a:ext uri="{FF2B5EF4-FFF2-40B4-BE49-F238E27FC236}">
                  <a16:creationId xmlns:a16="http://schemas.microsoft.com/office/drawing/2014/main" id="{0F6D0C20-6B29-436A-B6BA-4209A6CE8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470" y="1679575"/>
              <a:ext cx="69215" cy="119380"/>
            </a:xfrm>
            <a:custGeom>
              <a:avLst/>
              <a:gdLst>
                <a:gd name="T0" fmla="*/ 109 w 109"/>
                <a:gd name="T1" fmla="*/ 188 h 188"/>
                <a:gd name="T2" fmla="*/ 102 w 109"/>
                <a:gd name="T3" fmla="*/ 173 h 188"/>
                <a:gd name="T4" fmla="*/ 98 w 109"/>
                <a:gd name="T5" fmla="*/ 161 h 188"/>
                <a:gd name="T6" fmla="*/ 90 w 109"/>
                <a:gd name="T7" fmla="*/ 150 h 188"/>
                <a:gd name="T8" fmla="*/ 83 w 109"/>
                <a:gd name="T9" fmla="*/ 139 h 188"/>
                <a:gd name="T10" fmla="*/ 75 w 109"/>
                <a:gd name="T11" fmla="*/ 128 h 188"/>
                <a:gd name="T12" fmla="*/ 72 w 109"/>
                <a:gd name="T13" fmla="*/ 116 h 188"/>
                <a:gd name="T14" fmla="*/ 64 w 109"/>
                <a:gd name="T15" fmla="*/ 105 h 188"/>
                <a:gd name="T16" fmla="*/ 57 w 109"/>
                <a:gd name="T17" fmla="*/ 90 h 188"/>
                <a:gd name="T18" fmla="*/ 49 w 109"/>
                <a:gd name="T19" fmla="*/ 79 h 188"/>
                <a:gd name="T20" fmla="*/ 41 w 109"/>
                <a:gd name="T21" fmla="*/ 68 h 188"/>
                <a:gd name="T22" fmla="*/ 38 w 109"/>
                <a:gd name="T23" fmla="*/ 56 h 188"/>
                <a:gd name="T24" fmla="*/ 30 w 109"/>
                <a:gd name="T25" fmla="*/ 45 h 188"/>
                <a:gd name="T26" fmla="*/ 23 w 109"/>
                <a:gd name="T27" fmla="*/ 34 h 188"/>
                <a:gd name="T28" fmla="*/ 15 w 109"/>
                <a:gd name="T29" fmla="*/ 22 h 188"/>
                <a:gd name="T30" fmla="*/ 8 w 109"/>
                <a:gd name="T31" fmla="*/ 11 h 188"/>
                <a:gd name="T32" fmla="*/ 0 w 109"/>
                <a:gd name="T3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" h="188">
                  <a:moveTo>
                    <a:pt x="109" y="188"/>
                  </a:moveTo>
                  <a:lnTo>
                    <a:pt x="102" y="173"/>
                  </a:lnTo>
                  <a:lnTo>
                    <a:pt x="98" y="161"/>
                  </a:lnTo>
                  <a:lnTo>
                    <a:pt x="90" y="150"/>
                  </a:lnTo>
                  <a:lnTo>
                    <a:pt x="83" y="139"/>
                  </a:lnTo>
                  <a:lnTo>
                    <a:pt x="75" y="128"/>
                  </a:lnTo>
                  <a:lnTo>
                    <a:pt x="72" y="116"/>
                  </a:lnTo>
                  <a:lnTo>
                    <a:pt x="64" y="105"/>
                  </a:lnTo>
                  <a:lnTo>
                    <a:pt x="57" y="90"/>
                  </a:lnTo>
                  <a:lnTo>
                    <a:pt x="49" y="79"/>
                  </a:lnTo>
                  <a:lnTo>
                    <a:pt x="41" y="68"/>
                  </a:lnTo>
                  <a:lnTo>
                    <a:pt x="38" y="56"/>
                  </a:lnTo>
                  <a:lnTo>
                    <a:pt x="30" y="45"/>
                  </a:lnTo>
                  <a:lnTo>
                    <a:pt x="23" y="34"/>
                  </a:lnTo>
                  <a:lnTo>
                    <a:pt x="15" y="22"/>
                  </a:lnTo>
                  <a:lnTo>
                    <a:pt x="8" y="11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50" name="Freeform 218">
              <a:extLst>
                <a:ext uri="{FF2B5EF4-FFF2-40B4-BE49-F238E27FC236}">
                  <a16:creationId xmlns:a16="http://schemas.microsoft.com/office/drawing/2014/main" id="{8788E81A-5F8A-49BA-A270-A7FB833EE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685" y="1798955"/>
              <a:ext cx="57150" cy="123825"/>
            </a:xfrm>
            <a:custGeom>
              <a:avLst/>
              <a:gdLst>
                <a:gd name="T0" fmla="*/ 0 w 90"/>
                <a:gd name="T1" fmla="*/ 0 h 195"/>
                <a:gd name="T2" fmla="*/ 8 w 90"/>
                <a:gd name="T3" fmla="*/ 15 h 195"/>
                <a:gd name="T4" fmla="*/ 15 w 90"/>
                <a:gd name="T5" fmla="*/ 30 h 195"/>
                <a:gd name="T6" fmla="*/ 26 w 90"/>
                <a:gd name="T7" fmla="*/ 45 h 195"/>
                <a:gd name="T8" fmla="*/ 34 w 90"/>
                <a:gd name="T9" fmla="*/ 63 h 195"/>
                <a:gd name="T10" fmla="*/ 41 w 90"/>
                <a:gd name="T11" fmla="*/ 78 h 195"/>
                <a:gd name="T12" fmla="*/ 49 w 90"/>
                <a:gd name="T13" fmla="*/ 93 h 195"/>
                <a:gd name="T14" fmla="*/ 56 w 90"/>
                <a:gd name="T15" fmla="*/ 112 h 195"/>
                <a:gd name="T16" fmla="*/ 64 w 90"/>
                <a:gd name="T17" fmla="*/ 127 h 195"/>
                <a:gd name="T18" fmla="*/ 71 w 90"/>
                <a:gd name="T19" fmla="*/ 142 h 195"/>
                <a:gd name="T20" fmla="*/ 75 w 90"/>
                <a:gd name="T21" fmla="*/ 161 h 195"/>
                <a:gd name="T22" fmla="*/ 83 w 90"/>
                <a:gd name="T23" fmla="*/ 176 h 195"/>
                <a:gd name="T24" fmla="*/ 90 w 90"/>
                <a:gd name="T2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95">
                  <a:moveTo>
                    <a:pt x="0" y="0"/>
                  </a:moveTo>
                  <a:lnTo>
                    <a:pt x="8" y="15"/>
                  </a:lnTo>
                  <a:lnTo>
                    <a:pt x="15" y="30"/>
                  </a:lnTo>
                  <a:lnTo>
                    <a:pt x="26" y="45"/>
                  </a:lnTo>
                  <a:lnTo>
                    <a:pt x="34" y="63"/>
                  </a:lnTo>
                  <a:lnTo>
                    <a:pt x="41" y="78"/>
                  </a:lnTo>
                  <a:lnTo>
                    <a:pt x="49" y="93"/>
                  </a:lnTo>
                  <a:lnTo>
                    <a:pt x="56" y="112"/>
                  </a:lnTo>
                  <a:lnTo>
                    <a:pt x="64" y="127"/>
                  </a:lnTo>
                  <a:lnTo>
                    <a:pt x="71" y="142"/>
                  </a:lnTo>
                  <a:lnTo>
                    <a:pt x="75" y="161"/>
                  </a:lnTo>
                  <a:lnTo>
                    <a:pt x="83" y="176"/>
                  </a:lnTo>
                  <a:lnTo>
                    <a:pt x="90" y="195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51" name="Rectangle 219">
              <a:extLst>
                <a:ext uri="{FF2B5EF4-FFF2-40B4-BE49-F238E27FC236}">
                  <a16:creationId xmlns:a16="http://schemas.microsoft.com/office/drawing/2014/main" id="{CA51A032-5F58-4FA1-8E9D-EDA909F4B3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920000">
              <a:off x="3497970" y="1913381"/>
              <a:ext cx="230361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52" name="Line 220">
              <a:extLst>
                <a:ext uri="{FF2B5EF4-FFF2-40B4-BE49-F238E27FC236}">
                  <a16:creationId xmlns:a16="http://schemas.microsoft.com/office/drawing/2014/main" id="{8D25468C-252C-4ADB-BB69-B1A64CF131D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588385" y="1803400"/>
              <a:ext cx="104775" cy="5461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3" name="Freeform 221">
              <a:extLst>
                <a:ext uri="{FF2B5EF4-FFF2-40B4-BE49-F238E27FC236}">
                  <a16:creationId xmlns:a16="http://schemas.microsoft.com/office/drawing/2014/main" id="{6D122FBD-474D-48D0-8F04-84BEE4ACD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690" y="1565275"/>
              <a:ext cx="119380" cy="140335"/>
            </a:xfrm>
            <a:custGeom>
              <a:avLst/>
              <a:gdLst>
                <a:gd name="T0" fmla="*/ 188 w 188"/>
                <a:gd name="T1" fmla="*/ 221 h 221"/>
                <a:gd name="T2" fmla="*/ 184 w 188"/>
                <a:gd name="T3" fmla="*/ 214 h 221"/>
                <a:gd name="T4" fmla="*/ 180 w 188"/>
                <a:gd name="T5" fmla="*/ 210 h 221"/>
                <a:gd name="T6" fmla="*/ 173 w 188"/>
                <a:gd name="T7" fmla="*/ 202 h 221"/>
                <a:gd name="T8" fmla="*/ 169 w 188"/>
                <a:gd name="T9" fmla="*/ 195 h 221"/>
                <a:gd name="T10" fmla="*/ 165 w 188"/>
                <a:gd name="T11" fmla="*/ 187 h 221"/>
                <a:gd name="T12" fmla="*/ 162 w 188"/>
                <a:gd name="T13" fmla="*/ 184 h 221"/>
                <a:gd name="T14" fmla="*/ 154 w 188"/>
                <a:gd name="T15" fmla="*/ 176 h 221"/>
                <a:gd name="T16" fmla="*/ 150 w 188"/>
                <a:gd name="T17" fmla="*/ 169 h 221"/>
                <a:gd name="T18" fmla="*/ 147 w 188"/>
                <a:gd name="T19" fmla="*/ 165 h 221"/>
                <a:gd name="T20" fmla="*/ 139 w 188"/>
                <a:gd name="T21" fmla="*/ 157 h 221"/>
                <a:gd name="T22" fmla="*/ 135 w 188"/>
                <a:gd name="T23" fmla="*/ 150 h 221"/>
                <a:gd name="T24" fmla="*/ 132 w 188"/>
                <a:gd name="T25" fmla="*/ 146 h 221"/>
                <a:gd name="T26" fmla="*/ 124 w 188"/>
                <a:gd name="T27" fmla="*/ 139 h 221"/>
                <a:gd name="T28" fmla="*/ 120 w 188"/>
                <a:gd name="T29" fmla="*/ 131 h 221"/>
                <a:gd name="T30" fmla="*/ 117 w 188"/>
                <a:gd name="T31" fmla="*/ 127 h 221"/>
                <a:gd name="T32" fmla="*/ 109 w 188"/>
                <a:gd name="T33" fmla="*/ 120 h 221"/>
                <a:gd name="T34" fmla="*/ 105 w 188"/>
                <a:gd name="T35" fmla="*/ 112 h 221"/>
                <a:gd name="T36" fmla="*/ 98 w 188"/>
                <a:gd name="T37" fmla="*/ 109 h 221"/>
                <a:gd name="T38" fmla="*/ 94 w 188"/>
                <a:gd name="T39" fmla="*/ 101 h 221"/>
                <a:gd name="T40" fmla="*/ 90 w 188"/>
                <a:gd name="T41" fmla="*/ 94 h 221"/>
                <a:gd name="T42" fmla="*/ 83 w 188"/>
                <a:gd name="T43" fmla="*/ 90 h 221"/>
                <a:gd name="T44" fmla="*/ 79 w 188"/>
                <a:gd name="T45" fmla="*/ 82 h 221"/>
                <a:gd name="T46" fmla="*/ 71 w 188"/>
                <a:gd name="T47" fmla="*/ 79 h 221"/>
                <a:gd name="T48" fmla="*/ 68 w 188"/>
                <a:gd name="T49" fmla="*/ 71 h 221"/>
                <a:gd name="T50" fmla="*/ 60 w 188"/>
                <a:gd name="T51" fmla="*/ 64 h 221"/>
                <a:gd name="T52" fmla="*/ 56 w 188"/>
                <a:gd name="T53" fmla="*/ 60 h 221"/>
                <a:gd name="T54" fmla="*/ 53 w 188"/>
                <a:gd name="T55" fmla="*/ 52 h 221"/>
                <a:gd name="T56" fmla="*/ 45 w 188"/>
                <a:gd name="T57" fmla="*/ 49 h 221"/>
                <a:gd name="T58" fmla="*/ 41 w 188"/>
                <a:gd name="T59" fmla="*/ 41 h 221"/>
                <a:gd name="T60" fmla="*/ 34 w 188"/>
                <a:gd name="T61" fmla="*/ 34 h 221"/>
                <a:gd name="T62" fmla="*/ 30 w 188"/>
                <a:gd name="T63" fmla="*/ 30 h 221"/>
                <a:gd name="T64" fmla="*/ 23 w 188"/>
                <a:gd name="T65" fmla="*/ 22 h 221"/>
                <a:gd name="T66" fmla="*/ 19 w 188"/>
                <a:gd name="T67" fmla="*/ 19 h 221"/>
                <a:gd name="T68" fmla="*/ 11 w 188"/>
                <a:gd name="T69" fmla="*/ 11 h 221"/>
                <a:gd name="T70" fmla="*/ 8 w 188"/>
                <a:gd name="T71" fmla="*/ 7 h 221"/>
                <a:gd name="T72" fmla="*/ 0 w 188"/>
                <a:gd name="T7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8" h="221">
                  <a:moveTo>
                    <a:pt x="188" y="221"/>
                  </a:moveTo>
                  <a:lnTo>
                    <a:pt x="184" y="214"/>
                  </a:lnTo>
                  <a:lnTo>
                    <a:pt x="180" y="210"/>
                  </a:lnTo>
                  <a:lnTo>
                    <a:pt x="173" y="202"/>
                  </a:lnTo>
                  <a:lnTo>
                    <a:pt x="169" y="195"/>
                  </a:lnTo>
                  <a:lnTo>
                    <a:pt x="165" y="187"/>
                  </a:lnTo>
                  <a:lnTo>
                    <a:pt x="162" y="184"/>
                  </a:lnTo>
                  <a:lnTo>
                    <a:pt x="154" y="176"/>
                  </a:lnTo>
                  <a:lnTo>
                    <a:pt x="150" y="169"/>
                  </a:lnTo>
                  <a:lnTo>
                    <a:pt x="147" y="165"/>
                  </a:lnTo>
                  <a:lnTo>
                    <a:pt x="139" y="157"/>
                  </a:lnTo>
                  <a:lnTo>
                    <a:pt x="135" y="150"/>
                  </a:lnTo>
                  <a:lnTo>
                    <a:pt x="132" y="146"/>
                  </a:lnTo>
                  <a:lnTo>
                    <a:pt x="124" y="139"/>
                  </a:lnTo>
                  <a:lnTo>
                    <a:pt x="120" y="131"/>
                  </a:lnTo>
                  <a:lnTo>
                    <a:pt x="117" y="127"/>
                  </a:lnTo>
                  <a:lnTo>
                    <a:pt x="109" y="120"/>
                  </a:lnTo>
                  <a:lnTo>
                    <a:pt x="105" y="112"/>
                  </a:lnTo>
                  <a:lnTo>
                    <a:pt x="98" y="109"/>
                  </a:lnTo>
                  <a:lnTo>
                    <a:pt x="94" y="101"/>
                  </a:lnTo>
                  <a:lnTo>
                    <a:pt x="90" y="94"/>
                  </a:lnTo>
                  <a:lnTo>
                    <a:pt x="83" y="90"/>
                  </a:lnTo>
                  <a:lnTo>
                    <a:pt x="79" y="82"/>
                  </a:lnTo>
                  <a:lnTo>
                    <a:pt x="71" y="79"/>
                  </a:lnTo>
                  <a:lnTo>
                    <a:pt x="68" y="71"/>
                  </a:lnTo>
                  <a:lnTo>
                    <a:pt x="60" y="64"/>
                  </a:lnTo>
                  <a:lnTo>
                    <a:pt x="56" y="60"/>
                  </a:lnTo>
                  <a:lnTo>
                    <a:pt x="53" y="52"/>
                  </a:lnTo>
                  <a:lnTo>
                    <a:pt x="45" y="49"/>
                  </a:lnTo>
                  <a:lnTo>
                    <a:pt x="41" y="41"/>
                  </a:lnTo>
                  <a:lnTo>
                    <a:pt x="34" y="34"/>
                  </a:lnTo>
                  <a:lnTo>
                    <a:pt x="30" y="30"/>
                  </a:lnTo>
                  <a:lnTo>
                    <a:pt x="23" y="22"/>
                  </a:lnTo>
                  <a:lnTo>
                    <a:pt x="19" y="19"/>
                  </a:lnTo>
                  <a:lnTo>
                    <a:pt x="11" y="11"/>
                  </a:lnTo>
                  <a:lnTo>
                    <a:pt x="8" y="7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54" name="Freeform 222">
              <a:extLst>
                <a:ext uri="{FF2B5EF4-FFF2-40B4-BE49-F238E27FC236}">
                  <a16:creationId xmlns:a16="http://schemas.microsoft.com/office/drawing/2014/main" id="{436F54A6-9109-43AE-B124-98C5F9EDC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070" y="1705610"/>
              <a:ext cx="97790" cy="157480"/>
            </a:xfrm>
            <a:custGeom>
              <a:avLst/>
              <a:gdLst>
                <a:gd name="T0" fmla="*/ 0 w 154"/>
                <a:gd name="T1" fmla="*/ 0 h 248"/>
                <a:gd name="T2" fmla="*/ 7 w 154"/>
                <a:gd name="T3" fmla="*/ 11 h 248"/>
                <a:gd name="T4" fmla="*/ 15 w 154"/>
                <a:gd name="T5" fmla="*/ 19 h 248"/>
                <a:gd name="T6" fmla="*/ 22 w 154"/>
                <a:gd name="T7" fmla="*/ 30 h 248"/>
                <a:gd name="T8" fmla="*/ 30 w 154"/>
                <a:gd name="T9" fmla="*/ 42 h 248"/>
                <a:gd name="T10" fmla="*/ 37 w 154"/>
                <a:gd name="T11" fmla="*/ 53 h 248"/>
                <a:gd name="T12" fmla="*/ 45 w 154"/>
                <a:gd name="T13" fmla="*/ 64 h 248"/>
                <a:gd name="T14" fmla="*/ 52 w 154"/>
                <a:gd name="T15" fmla="*/ 72 h 248"/>
                <a:gd name="T16" fmla="*/ 60 w 154"/>
                <a:gd name="T17" fmla="*/ 83 h 248"/>
                <a:gd name="T18" fmla="*/ 64 w 154"/>
                <a:gd name="T19" fmla="*/ 94 h 248"/>
                <a:gd name="T20" fmla="*/ 71 w 154"/>
                <a:gd name="T21" fmla="*/ 105 h 248"/>
                <a:gd name="T22" fmla="*/ 79 w 154"/>
                <a:gd name="T23" fmla="*/ 117 h 248"/>
                <a:gd name="T24" fmla="*/ 86 w 154"/>
                <a:gd name="T25" fmla="*/ 128 h 248"/>
                <a:gd name="T26" fmla="*/ 94 w 154"/>
                <a:gd name="T27" fmla="*/ 135 h 248"/>
                <a:gd name="T28" fmla="*/ 98 w 154"/>
                <a:gd name="T29" fmla="*/ 147 h 248"/>
                <a:gd name="T30" fmla="*/ 105 w 154"/>
                <a:gd name="T31" fmla="*/ 158 h 248"/>
                <a:gd name="T32" fmla="*/ 113 w 154"/>
                <a:gd name="T33" fmla="*/ 169 h 248"/>
                <a:gd name="T34" fmla="*/ 120 w 154"/>
                <a:gd name="T35" fmla="*/ 180 h 248"/>
                <a:gd name="T36" fmla="*/ 124 w 154"/>
                <a:gd name="T37" fmla="*/ 192 h 248"/>
                <a:gd name="T38" fmla="*/ 131 w 154"/>
                <a:gd name="T39" fmla="*/ 203 h 248"/>
                <a:gd name="T40" fmla="*/ 135 w 154"/>
                <a:gd name="T41" fmla="*/ 214 h 248"/>
                <a:gd name="T42" fmla="*/ 143 w 154"/>
                <a:gd name="T43" fmla="*/ 225 h 248"/>
                <a:gd name="T44" fmla="*/ 150 w 154"/>
                <a:gd name="T45" fmla="*/ 237 h 248"/>
                <a:gd name="T46" fmla="*/ 154 w 154"/>
                <a:gd name="T47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4" h="248">
                  <a:moveTo>
                    <a:pt x="0" y="0"/>
                  </a:moveTo>
                  <a:lnTo>
                    <a:pt x="7" y="11"/>
                  </a:lnTo>
                  <a:lnTo>
                    <a:pt x="15" y="19"/>
                  </a:lnTo>
                  <a:lnTo>
                    <a:pt x="22" y="30"/>
                  </a:lnTo>
                  <a:lnTo>
                    <a:pt x="30" y="42"/>
                  </a:lnTo>
                  <a:lnTo>
                    <a:pt x="37" y="53"/>
                  </a:lnTo>
                  <a:lnTo>
                    <a:pt x="45" y="64"/>
                  </a:lnTo>
                  <a:lnTo>
                    <a:pt x="52" y="72"/>
                  </a:lnTo>
                  <a:lnTo>
                    <a:pt x="60" y="83"/>
                  </a:lnTo>
                  <a:lnTo>
                    <a:pt x="64" y="94"/>
                  </a:lnTo>
                  <a:lnTo>
                    <a:pt x="71" y="105"/>
                  </a:lnTo>
                  <a:lnTo>
                    <a:pt x="79" y="117"/>
                  </a:lnTo>
                  <a:lnTo>
                    <a:pt x="86" y="128"/>
                  </a:lnTo>
                  <a:lnTo>
                    <a:pt x="94" y="135"/>
                  </a:lnTo>
                  <a:lnTo>
                    <a:pt x="98" y="147"/>
                  </a:lnTo>
                  <a:lnTo>
                    <a:pt x="105" y="158"/>
                  </a:lnTo>
                  <a:lnTo>
                    <a:pt x="113" y="169"/>
                  </a:lnTo>
                  <a:lnTo>
                    <a:pt x="120" y="180"/>
                  </a:lnTo>
                  <a:lnTo>
                    <a:pt x="124" y="192"/>
                  </a:lnTo>
                  <a:lnTo>
                    <a:pt x="131" y="203"/>
                  </a:lnTo>
                  <a:lnTo>
                    <a:pt x="135" y="214"/>
                  </a:lnTo>
                  <a:lnTo>
                    <a:pt x="143" y="225"/>
                  </a:lnTo>
                  <a:lnTo>
                    <a:pt x="150" y="237"/>
                  </a:lnTo>
                  <a:lnTo>
                    <a:pt x="154" y="248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55" name="Rectangle 223">
              <a:extLst>
                <a:ext uri="{FF2B5EF4-FFF2-40B4-BE49-F238E27FC236}">
                  <a16:creationId xmlns:a16="http://schemas.microsoft.com/office/drawing/2014/main" id="{068D8E33-86A0-436F-8C9B-A0BA8A9029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380000">
              <a:off x="3376025" y="1802892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75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56" name="Line 224">
              <a:extLst>
                <a:ext uri="{FF2B5EF4-FFF2-40B4-BE49-F238E27FC236}">
                  <a16:creationId xmlns:a16="http://schemas.microsoft.com/office/drawing/2014/main" id="{D9F86C7A-0E9C-469C-9DAF-0401B3F4D0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464560" y="1710690"/>
              <a:ext cx="9525" cy="698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7" name="Freeform 225">
              <a:extLst>
                <a:ext uri="{FF2B5EF4-FFF2-40B4-BE49-F238E27FC236}">
                  <a16:creationId xmlns:a16="http://schemas.microsoft.com/office/drawing/2014/main" id="{98E76F25-BB08-4E40-B5FF-4C4894091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3070" y="1334135"/>
              <a:ext cx="267335" cy="161925"/>
            </a:xfrm>
            <a:custGeom>
              <a:avLst/>
              <a:gdLst>
                <a:gd name="T0" fmla="*/ 421 w 421"/>
                <a:gd name="T1" fmla="*/ 255 h 255"/>
                <a:gd name="T2" fmla="*/ 409 w 421"/>
                <a:gd name="T3" fmla="*/ 248 h 255"/>
                <a:gd name="T4" fmla="*/ 402 w 421"/>
                <a:gd name="T5" fmla="*/ 240 h 255"/>
                <a:gd name="T6" fmla="*/ 391 w 421"/>
                <a:gd name="T7" fmla="*/ 233 h 255"/>
                <a:gd name="T8" fmla="*/ 379 w 421"/>
                <a:gd name="T9" fmla="*/ 225 h 255"/>
                <a:gd name="T10" fmla="*/ 372 w 421"/>
                <a:gd name="T11" fmla="*/ 218 h 255"/>
                <a:gd name="T12" fmla="*/ 361 w 421"/>
                <a:gd name="T13" fmla="*/ 210 h 255"/>
                <a:gd name="T14" fmla="*/ 349 w 421"/>
                <a:gd name="T15" fmla="*/ 203 h 255"/>
                <a:gd name="T16" fmla="*/ 338 w 421"/>
                <a:gd name="T17" fmla="*/ 195 h 255"/>
                <a:gd name="T18" fmla="*/ 331 w 421"/>
                <a:gd name="T19" fmla="*/ 188 h 255"/>
                <a:gd name="T20" fmla="*/ 319 w 421"/>
                <a:gd name="T21" fmla="*/ 180 h 255"/>
                <a:gd name="T22" fmla="*/ 308 w 421"/>
                <a:gd name="T23" fmla="*/ 173 h 255"/>
                <a:gd name="T24" fmla="*/ 297 w 421"/>
                <a:gd name="T25" fmla="*/ 165 h 255"/>
                <a:gd name="T26" fmla="*/ 285 w 421"/>
                <a:gd name="T27" fmla="*/ 158 h 255"/>
                <a:gd name="T28" fmla="*/ 278 w 421"/>
                <a:gd name="T29" fmla="*/ 150 h 255"/>
                <a:gd name="T30" fmla="*/ 267 w 421"/>
                <a:gd name="T31" fmla="*/ 146 h 255"/>
                <a:gd name="T32" fmla="*/ 255 w 421"/>
                <a:gd name="T33" fmla="*/ 139 h 255"/>
                <a:gd name="T34" fmla="*/ 244 w 421"/>
                <a:gd name="T35" fmla="*/ 131 h 255"/>
                <a:gd name="T36" fmla="*/ 233 w 421"/>
                <a:gd name="T37" fmla="*/ 124 h 255"/>
                <a:gd name="T38" fmla="*/ 222 w 421"/>
                <a:gd name="T39" fmla="*/ 116 h 255"/>
                <a:gd name="T40" fmla="*/ 214 w 421"/>
                <a:gd name="T41" fmla="*/ 109 h 255"/>
                <a:gd name="T42" fmla="*/ 203 w 421"/>
                <a:gd name="T43" fmla="*/ 105 h 255"/>
                <a:gd name="T44" fmla="*/ 192 w 421"/>
                <a:gd name="T45" fmla="*/ 98 h 255"/>
                <a:gd name="T46" fmla="*/ 180 w 421"/>
                <a:gd name="T47" fmla="*/ 90 h 255"/>
                <a:gd name="T48" fmla="*/ 169 w 421"/>
                <a:gd name="T49" fmla="*/ 86 h 255"/>
                <a:gd name="T50" fmla="*/ 158 w 421"/>
                <a:gd name="T51" fmla="*/ 79 h 255"/>
                <a:gd name="T52" fmla="*/ 147 w 421"/>
                <a:gd name="T53" fmla="*/ 71 h 255"/>
                <a:gd name="T54" fmla="*/ 135 w 421"/>
                <a:gd name="T55" fmla="*/ 68 h 255"/>
                <a:gd name="T56" fmla="*/ 124 w 421"/>
                <a:gd name="T57" fmla="*/ 60 h 255"/>
                <a:gd name="T58" fmla="*/ 113 w 421"/>
                <a:gd name="T59" fmla="*/ 52 h 255"/>
                <a:gd name="T60" fmla="*/ 102 w 421"/>
                <a:gd name="T61" fmla="*/ 49 h 255"/>
                <a:gd name="T62" fmla="*/ 90 w 421"/>
                <a:gd name="T63" fmla="*/ 41 h 255"/>
                <a:gd name="T64" fmla="*/ 79 w 421"/>
                <a:gd name="T65" fmla="*/ 37 h 255"/>
                <a:gd name="T66" fmla="*/ 68 w 421"/>
                <a:gd name="T67" fmla="*/ 30 h 255"/>
                <a:gd name="T68" fmla="*/ 56 w 421"/>
                <a:gd name="T69" fmla="*/ 26 h 255"/>
                <a:gd name="T70" fmla="*/ 45 w 421"/>
                <a:gd name="T71" fmla="*/ 19 h 255"/>
                <a:gd name="T72" fmla="*/ 34 w 421"/>
                <a:gd name="T73" fmla="*/ 15 h 255"/>
                <a:gd name="T74" fmla="*/ 23 w 421"/>
                <a:gd name="T75" fmla="*/ 7 h 255"/>
                <a:gd name="T76" fmla="*/ 11 w 421"/>
                <a:gd name="T77" fmla="*/ 4 h 255"/>
                <a:gd name="T78" fmla="*/ 0 w 421"/>
                <a:gd name="T7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255">
                  <a:moveTo>
                    <a:pt x="421" y="255"/>
                  </a:moveTo>
                  <a:lnTo>
                    <a:pt x="409" y="248"/>
                  </a:lnTo>
                  <a:lnTo>
                    <a:pt x="402" y="240"/>
                  </a:lnTo>
                  <a:lnTo>
                    <a:pt x="391" y="233"/>
                  </a:lnTo>
                  <a:lnTo>
                    <a:pt x="379" y="225"/>
                  </a:lnTo>
                  <a:lnTo>
                    <a:pt x="372" y="218"/>
                  </a:lnTo>
                  <a:lnTo>
                    <a:pt x="361" y="210"/>
                  </a:lnTo>
                  <a:lnTo>
                    <a:pt x="349" y="203"/>
                  </a:lnTo>
                  <a:lnTo>
                    <a:pt x="338" y="195"/>
                  </a:lnTo>
                  <a:lnTo>
                    <a:pt x="331" y="188"/>
                  </a:lnTo>
                  <a:lnTo>
                    <a:pt x="319" y="180"/>
                  </a:lnTo>
                  <a:lnTo>
                    <a:pt x="308" y="173"/>
                  </a:lnTo>
                  <a:lnTo>
                    <a:pt x="297" y="165"/>
                  </a:lnTo>
                  <a:lnTo>
                    <a:pt x="285" y="158"/>
                  </a:lnTo>
                  <a:lnTo>
                    <a:pt x="278" y="150"/>
                  </a:lnTo>
                  <a:lnTo>
                    <a:pt x="267" y="146"/>
                  </a:lnTo>
                  <a:lnTo>
                    <a:pt x="255" y="139"/>
                  </a:lnTo>
                  <a:lnTo>
                    <a:pt x="244" y="131"/>
                  </a:lnTo>
                  <a:lnTo>
                    <a:pt x="233" y="124"/>
                  </a:lnTo>
                  <a:lnTo>
                    <a:pt x="222" y="116"/>
                  </a:lnTo>
                  <a:lnTo>
                    <a:pt x="214" y="109"/>
                  </a:lnTo>
                  <a:lnTo>
                    <a:pt x="203" y="105"/>
                  </a:lnTo>
                  <a:lnTo>
                    <a:pt x="192" y="98"/>
                  </a:lnTo>
                  <a:lnTo>
                    <a:pt x="180" y="90"/>
                  </a:lnTo>
                  <a:lnTo>
                    <a:pt x="169" y="86"/>
                  </a:lnTo>
                  <a:lnTo>
                    <a:pt x="158" y="79"/>
                  </a:lnTo>
                  <a:lnTo>
                    <a:pt x="147" y="71"/>
                  </a:lnTo>
                  <a:lnTo>
                    <a:pt x="135" y="68"/>
                  </a:lnTo>
                  <a:lnTo>
                    <a:pt x="124" y="60"/>
                  </a:lnTo>
                  <a:lnTo>
                    <a:pt x="113" y="52"/>
                  </a:lnTo>
                  <a:lnTo>
                    <a:pt x="102" y="49"/>
                  </a:lnTo>
                  <a:lnTo>
                    <a:pt x="90" y="41"/>
                  </a:lnTo>
                  <a:lnTo>
                    <a:pt x="79" y="37"/>
                  </a:lnTo>
                  <a:lnTo>
                    <a:pt x="68" y="30"/>
                  </a:lnTo>
                  <a:lnTo>
                    <a:pt x="56" y="26"/>
                  </a:lnTo>
                  <a:lnTo>
                    <a:pt x="45" y="19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58" name="Freeform 226">
              <a:extLst>
                <a:ext uri="{FF2B5EF4-FFF2-40B4-BE49-F238E27FC236}">
                  <a16:creationId xmlns:a16="http://schemas.microsoft.com/office/drawing/2014/main" id="{77E454FF-8FCC-49A6-9B86-FB654CBF8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405" y="1496060"/>
              <a:ext cx="216535" cy="228600"/>
            </a:xfrm>
            <a:custGeom>
              <a:avLst/>
              <a:gdLst>
                <a:gd name="T0" fmla="*/ 0 w 341"/>
                <a:gd name="T1" fmla="*/ 0 h 360"/>
                <a:gd name="T2" fmla="*/ 15 w 341"/>
                <a:gd name="T3" fmla="*/ 15 h 360"/>
                <a:gd name="T4" fmla="*/ 30 w 341"/>
                <a:gd name="T5" fmla="*/ 26 h 360"/>
                <a:gd name="T6" fmla="*/ 45 w 341"/>
                <a:gd name="T7" fmla="*/ 41 h 360"/>
                <a:gd name="T8" fmla="*/ 60 w 341"/>
                <a:gd name="T9" fmla="*/ 53 h 360"/>
                <a:gd name="T10" fmla="*/ 75 w 341"/>
                <a:gd name="T11" fmla="*/ 68 h 360"/>
                <a:gd name="T12" fmla="*/ 90 w 341"/>
                <a:gd name="T13" fmla="*/ 79 h 360"/>
                <a:gd name="T14" fmla="*/ 105 w 341"/>
                <a:gd name="T15" fmla="*/ 94 h 360"/>
                <a:gd name="T16" fmla="*/ 120 w 341"/>
                <a:gd name="T17" fmla="*/ 105 h 360"/>
                <a:gd name="T18" fmla="*/ 131 w 341"/>
                <a:gd name="T19" fmla="*/ 120 h 360"/>
                <a:gd name="T20" fmla="*/ 146 w 341"/>
                <a:gd name="T21" fmla="*/ 135 h 360"/>
                <a:gd name="T22" fmla="*/ 161 w 341"/>
                <a:gd name="T23" fmla="*/ 146 h 360"/>
                <a:gd name="T24" fmla="*/ 176 w 341"/>
                <a:gd name="T25" fmla="*/ 161 h 360"/>
                <a:gd name="T26" fmla="*/ 187 w 341"/>
                <a:gd name="T27" fmla="*/ 176 h 360"/>
                <a:gd name="T28" fmla="*/ 202 w 341"/>
                <a:gd name="T29" fmla="*/ 191 h 360"/>
                <a:gd name="T30" fmla="*/ 214 w 341"/>
                <a:gd name="T31" fmla="*/ 206 h 360"/>
                <a:gd name="T32" fmla="*/ 229 w 341"/>
                <a:gd name="T33" fmla="*/ 221 h 360"/>
                <a:gd name="T34" fmla="*/ 240 w 341"/>
                <a:gd name="T35" fmla="*/ 236 h 360"/>
                <a:gd name="T36" fmla="*/ 255 w 341"/>
                <a:gd name="T37" fmla="*/ 251 h 360"/>
                <a:gd name="T38" fmla="*/ 266 w 341"/>
                <a:gd name="T39" fmla="*/ 266 h 360"/>
                <a:gd name="T40" fmla="*/ 281 w 341"/>
                <a:gd name="T41" fmla="*/ 281 h 360"/>
                <a:gd name="T42" fmla="*/ 293 w 341"/>
                <a:gd name="T43" fmla="*/ 296 h 360"/>
                <a:gd name="T44" fmla="*/ 304 w 341"/>
                <a:gd name="T45" fmla="*/ 311 h 360"/>
                <a:gd name="T46" fmla="*/ 315 w 341"/>
                <a:gd name="T47" fmla="*/ 326 h 360"/>
                <a:gd name="T48" fmla="*/ 330 w 341"/>
                <a:gd name="T49" fmla="*/ 345 h 360"/>
                <a:gd name="T50" fmla="*/ 341 w 341"/>
                <a:gd name="T51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1" h="360">
                  <a:moveTo>
                    <a:pt x="0" y="0"/>
                  </a:moveTo>
                  <a:lnTo>
                    <a:pt x="15" y="15"/>
                  </a:lnTo>
                  <a:lnTo>
                    <a:pt x="30" y="26"/>
                  </a:lnTo>
                  <a:lnTo>
                    <a:pt x="45" y="41"/>
                  </a:lnTo>
                  <a:lnTo>
                    <a:pt x="60" y="53"/>
                  </a:lnTo>
                  <a:lnTo>
                    <a:pt x="75" y="68"/>
                  </a:lnTo>
                  <a:lnTo>
                    <a:pt x="90" y="79"/>
                  </a:lnTo>
                  <a:lnTo>
                    <a:pt x="105" y="94"/>
                  </a:lnTo>
                  <a:lnTo>
                    <a:pt x="120" y="105"/>
                  </a:lnTo>
                  <a:lnTo>
                    <a:pt x="131" y="120"/>
                  </a:lnTo>
                  <a:lnTo>
                    <a:pt x="146" y="135"/>
                  </a:lnTo>
                  <a:lnTo>
                    <a:pt x="161" y="146"/>
                  </a:lnTo>
                  <a:lnTo>
                    <a:pt x="176" y="161"/>
                  </a:lnTo>
                  <a:lnTo>
                    <a:pt x="187" y="176"/>
                  </a:lnTo>
                  <a:lnTo>
                    <a:pt x="202" y="191"/>
                  </a:lnTo>
                  <a:lnTo>
                    <a:pt x="214" y="206"/>
                  </a:lnTo>
                  <a:lnTo>
                    <a:pt x="229" y="221"/>
                  </a:lnTo>
                  <a:lnTo>
                    <a:pt x="240" y="236"/>
                  </a:lnTo>
                  <a:lnTo>
                    <a:pt x="255" y="251"/>
                  </a:lnTo>
                  <a:lnTo>
                    <a:pt x="266" y="266"/>
                  </a:lnTo>
                  <a:lnTo>
                    <a:pt x="281" y="281"/>
                  </a:lnTo>
                  <a:lnTo>
                    <a:pt x="293" y="296"/>
                  </a:lnTo>
                  <a:lnTo>
                    <a:pt x="304" y="311"/>
                  </a:lnTo>
                  <a:lnTo>
                    <a:pt x="315" y="326"/>
                  </a:lnTo>
                  <a:lnTo>
                    <a:pt x="330" y="345"/>
                  </a:lnTo>
                  <a:lnTo>
                    <a:pt x="341" y="36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59" name="Rectangle 227">
              <a:extLst>
                <a:ext uri="{FF2B5EF4-FFF2-40B4-BE49-F238E27FC236}">
                  <a16:creationId xmlns:a16="http://schemas.microsoft.com/office/drawing/2014/main" id="{8FCCE79C-C895-4B77-A6CE-22C1F6B542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540000">
              <a:off x="2920931" y="1435381"/>
              <a:ext cx="238960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60" name="Line 228">
              <a:extLst>
                <a:ext uri="{FF2B5EF4-FFF2-40B4-BE49-F238E27FC236}">
                  <a16:creationId xmlns:a16="http://schemas.microsoft.com/office/drawing/2014/main" id="{0BBDDD92-EC63-45E5-8F1F-712134D6B30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144520" y="1503045"/>
              <a:ext cx="88265" cy="10985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1" name="Rectangle 229">
              <a:extLst>
                <a:ext uri="{FF2B5EF4-FFF2-40B4-BE49-F238E27FC236}">
                  <a16:creationId xmlns:a16="http://schemas.microsoft.com/office/drawing/2014/main" id="{DA83CC5E-9F99-419E-A875-422F9F6E14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940000">
              <a:off x="3960299" y="1982597"/>
              <a:ext cx="771282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AtGA20OX1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62" name="Line 230">
              <a:extLst>
                <a:ext uri="{FF2B5EF4-FFF2-40B4-BE49-F238E27FC236}">
                  <a16:creationId xmlns:a16="http://schemas.microsoft.com/office/drawing/2014/main" id="{769E379C-E575-457B-B1E9-EA2182CD1DD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743325" y="2163445"/>
              <a:ext cx="205105" cy="3810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3" name="Rectangle 231">
              <a:extLst>
                <a:ext uri="{FF2B5EF4-FFF2-40B4-BE49-F238E27FC236}">
                  <a16:creationId xmlns:a16="http://schemas.microsoft.com/office/drawing/2014/main" id="{17A46F8C-1D27-4A16-8446-A906BF466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507" y="2346325"/>
              <a:ext cx="733742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AtGA20ox2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64" name="Line 232">
              <a:extLst>
                <a:ext uri="{FF2B5EF4-FFF2-40B4-BE49-F238E27FC236}">
                  <a16:creationId xmlns:a16="http://schemas.microsoft.com/office/drawing/2014/main" id="{027B60F8-8764-4C6D-A5B6-D8117EF860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64915" y="2456180"/>
              <a:ext cx="259715" cy="254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5" name="Freeform 233">
              <a:extLst>
                <a:ext uri="{FF2B5EF4-FFF2-40B4-BE49-F238E27FC236}">
                  <a16:creationId xmlns:a16="http://schemas.microsoft.com/office/drawing/2014/main" id="{49197D4A-CA9B-448E-BE73-ED22EEA93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800" y="2203450"/>
              <a:ext cx="16510" cy="123825"/>
            </a:xfrm>
            <a:custGeom>
              <a:avLst/>
              <a:gdLst>
                <a:gd name="T0" fmla="*/ 26 w 26"/>
                <a:gd name="T1" fmla="*/ 195 h 195"/>
                <a:gd name="T2" fmla="*/ 26 w 26"/>
                <a:gd name="T3" fmla="*/ 188 h 195"/>
                <a:gd name="T4" fmla="*/ 26 w 26"/>
                <a:gd name="T5" fmla="*/ 177 h 195"/>
                <a:gd name="T6" fmla="*/ 26 w 26"/>
                <a:gd name="T7" fmla="*/ 169 h 195"/>
                <a:gd name="T8" fmla="*/ 22 w 26"/>
                <a:gd name="T9" fmla="*/ 158 h 195"/>
                <a:gd name="T10" fmla="*/ 22 w 26"/>
                <a:gd name="T11" fmla="*/ 150 h 195"/>
                <a:gd name="T12" fmla="*/ 22 w 26"/>
                <a:gd name="T13" fmla="*/ 139 h 195"/>
                <a:gd name="T14" fmla="*/ 19 w 26"/>
                <a:gd name="T15" fmla="*/ 132 h 195"/>
                <a:gd name="T16" fmla="*/ 19 w 26"/>
                <a:gd name="T17" fmla="*/ 120 h 195"/>
                <a:gd name="T18" fmla="*/ 19 w 26"/>
                <a:gd name="T19" fmla="*/ 113 h 195"/>
                <a:gd name="T20" fmla="*/ 15 w 26"/>
                <a:gd name="T21" fmla="*/ 102 h 195"/>
                <a:gd name="T22" fmla="*/ 15 w 26"/>
                <a:gd name="T23" fmla="*/ 94 h 195"/>
                <a:gd name="T24" fmla="*/ 15 w 26"/>
                <a:gd name="T25" fmla="*/ 83 h 195"/>
                <a:gd name="T26" fmla="*/ 11 w 26"/>
                <a:gd name="T27" fmla="*/ 75 h 195"/>
                <a:gd name="T28" fmla="*/ 11 w 26"/>
                <a:gd name="T29" fmla="*/ 64 h 195"/>
                <a:gd name="T30" fmla="*/ 11 w 26"/>
                <a:gd name="T31" fmla="*/ 57 h 195"/>
                <a:gd name="T32" fmla="*/ 7 w 26"/>
                <a:gd name="T33" fmla="*/ 45 h 195"/>
                <a:gd name="T34" fmla="*/ 7 w 26"/>
                <a:gd name="T35" fmla="*/ 38 h 195"/>
                <a:gd name="T36" fmla="*/ 4 w 26"/>
                <a:gd name="T37" fmla="*/ 27 h 195"/>
                <a:gd name="T38" fmla="*/ 4 w 26"/>
                <a:gd name="T39" fmla="*/ 19 h 195"/>
                <a:gd name="T40" fmla="*/ 0 w 26"/>
                <a:gd name="T41" fmla="*/ 8 h 195"/>
                <a:gd name="T42" fmla="*/ 0 w 26"/>
                <a:gd name="T4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" h="195">
                  <a:moveTo>
                    <a:pt x="26" y="195"/>
                  </a:moveTo>
                  <a:lnTo>
                    <a:pt x="26" y="188"/>
                  </a:lnTo>
                  <a:lnTo>
                    <a:pt x="26" y="177"/>
                  </a:lnTo>
                  <a:lnTo>
                    <a:pt x="26" y="169"/>
                  </a:lnTo>
                  <a:lnTo>
                    <a:pt x="22" y="158"/>
                  </a:lnTo>
                  <a:lnTo>
                    <a:pt x="22" y="150"/>
                  </a:lnTo>
                  <a:lnTo>
                    <a:pt x="22" y="139"/>
                  </a:lnTo>
                  <a:lnTo>
                    <a:pt x="19" y="132"/>
                  </a:lnTo>
                  <a:lnTo>
                    <a:pt x="19" y="120"/>
                  </a:lnTo>
                  <a:lnTo>
                    <a:pt x="19" y="113"/>
                  </a:lnTo>
                  <a:lnTo>
                    <a:pt x="15" y="102"/>
                  </a:lnTo>
                  <a:lnTo>
                    <a:pt x="15" y="94"/>
                  </a:lnTo>
                  <a:lnTo>
                    <a:pt x="15" y="83"/>
                  </a:lnTo>
                  <a:lnTo>
                    <a:pt x="11" y="75"/>
                  </a:lnTo>
                  <a:lnTo>
                    <a:pt x="11" y="64"/>
                  </a:lnTo>
                  <a:lnTo>
                    <a:pt x="11" y="57"/>
                  </a:lnTo>
                  <a:lnTo>
                    <a:pt x="7" y="45"/>
                  </a:lnTo>
                  <a:lnTo>
                    <a:pt x="7" y="38"/>
                  </a:lnTo>
                  <a:lnTo>
                    <a:pt x="4" y="27"/>
                  </a:lnTo>
                  <a:lnTo>
                    <a:pt x="4" y="19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66" name="Freeform 234">
              <a:extLst>
                <a:ext uri="{FF2B5EF4-FFF2-40B4-BE49-F238E27FC236}">
                  <a16:creationId xmlns:a16="http://schemas.microsoft.com/office/drawing/2014/main" id="{34A130CE-AC04-4D9B-8AA9-FD8F2DFEC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0310" y="2327275"/>
              <a:ext cx="5080" cy="126365"/>
            </a:xfrm>
            <a:custGeom>
              <a:avLst/>
              <a:gdLst>
                <a:gd name="T0" fmla="*/ 0 w 8"/>
                <a:gd name="T1" fmla="*/ 0 h 199"/>
                <a:gd name="T2" fmla="*/ 0 w 8"/>
                <a:gd name="T3" fmla="*/ 8 h 199"/>
                <a:gd name="T4" fmla="*/ 4 w 8"/>
                <a:gd name="T5" fmla="*/ 15 h 199"/>
                <a:gd name="T6" fmla="*/ 4 w 8"/>
                <a:gd name="T7" fmla="*/ 23 h 199"/>
                <a:gd name="T8" fmla="*/ 4 w 8"/>
                <a:gd name="T9" fmla="*/ 30 h 199"/>
                <a:gd name="T10" fmla="*/ 4 w 8"/>
                <a:gd name="T11" fmla="*/ 34 h 199"/>
                <a:gd name="T12" fmla="*/ 4 w 8"/>
                <a:gd name="T13" fmla="*/ 42 h 199"/>
                <a:gd name="T14" fmla="*/ 4 w 8"/>
                <a:gd name="T15" fmla="*/ 49 h 199"/>
                <a:gd name="T16" fmla="*/ 4 w 8"/>
                <a:gd name="T17" fmla="*/ 57 h 199"/>
                <a:gd name="T18" fmla="*/ 4 w 8"/>
                <a:gd name="T19" fmla="*/ 64 h 199"/>
                <a:gd name="T20" fmla="*/ 8 w 8"/>
                <a:gd name="T21" fmla="*/ 72 h 199"/>
                <a:gd name="T22" fmla="*/ 8 w 8"/>
                <a:gd name="T23" fmla="*/ 75 h 199"/>
                <a:gd name="T24" fmla="*/ 8 w 8"/>
                <a:gd name="T25" fmla="*/ 83 h 199"/>
                <a:gd name="T26" fmla="*/ 8 w 8"/>
                <a:gd name="T27" fmla="*/ 90 h 199"/>
                <a:gd name="T28" fmla="*/ 8 w 8"/>
                <a:gd name="T29" fmla="*/ 98 h 199"/>
                <a:gd name="T30" fmla="*/ 8 w 8"/>
                <a:gd name="T31" fmla="*/ 105 h 199"/>
                <a:gd name="T32" fmla="*/ 8 w 8"/>
                <a:gd name="T33" fmla="*/ 109 h 199"/>
                <a:gd name="T34" fmla="*/ 8 w 8"/>
                <a:gd name="T35" fmla="*/ 117 h 199"/>
                <a:gd name="T36" fmla="*/ 8 w 8"/>
                <a:gd name="T37" fmla="*/ 124 h 199"/>
                <a:gd name="T38" fmla="*/ 8 w 8"/>
                <a:gd name="T39" fmla="*/ 132 h 199"/>
                <a:gd name="T40" fmla="*/ 8 w 8"/>
                <a:gd name="T41" fmla="*/ 139 h 199"/>
                <a:gd name="T42" fmla="*/ 8 w 8"/>
                <a:gd name="T43" fmla="*/ 147 h 199"/>
                <a:gd name="T44" fmla="*/ 8 w 8"/>
                <a:gd name="T45" fmla="*/ 151 h 199"/>
                <a:gd name="T46" fmla="*/ 8 w 8"/>
                <a:gd name="T47" fmla="*/ 158 h 199"/>
                <a:gd name="T48" fmla="*/ 8 w 8"/>
                <a:gd name="T49" fmla="*/ 166 h 199"/>
                <a:gd name="T50" fmla="*/ 8 w 8"/>
                <a:gd name="T51" fmla="*/ 173 h 199"/>
                <a:gd name="T52" fmla="*/ 8 w 8"/>
                <a:gd name="T53" fmla="*/ 181 h 199"/>
                <a:gd name="T54" fmla="*/ 8 w 8"/>
                <a:gd name="T55" fmla="*/ 188 h 199"/>
                <a:gd name="T56" fmla="*/ 8 w 8"/>
                <a:gd name="T57" fmla="*/ 192 h 199"/>
                <a:gd name="T58" fmla="*/ 8 w 8"/>
                <a:gd name="T5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" h="199">
                  <a:moveTo>
                    <a:pt x="0" y="0"/>
                  </a:moveTo>
                  <a:lnTo>
                    <a:pt x="0" y="8"/>
                  </a:lnTo>
                  <a:lnTo>
                    <a:pt x="4" y="15"/>
                  </a:lnTo>
                  <a:lnTo>
                    <a:pt x="4" y="23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42"/>
                  </a:lnTo>
                  <a:lnTo>
                    <a:pt x="4" y="49"/>
                  </a:lnTo>
                  <a:lnTo>
                    <a:pt x="4" y="57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8" y="75"/>
                  </a:lnTo>
                  <a:lnTo>
                    <a:pt x="8" y="83"/>
                  </a:lnTo>
                  <a:lnTo>
                    <a:pt x="8" y="90"/>
                  </a:lnTo>
                  <a:lnTo>
                    <a:pt x="8" y="98"/>
                  </a:lnTo>
                  <a:lnTo>
                    <a:pt x="8" y="105"/>
                  </a:lnTo>
                  <a:lnTo>
                    <a:pt x="8" y="109"/>
                  </a:lnTo>
                  <a:lnTo>
                    <a:pt x="8" y="117"/>
                  </a:lnTo>
                  <a:lnTo>
                    <a:pt x="8" y="124"/>
                  </a:lnTo>
                  <a:lnTo>
                    <a:pt x="8" y="132"/>
                  </a:lnTo>
                  <a:lnTo>
                    <a:pt x="8" y="139"/>
                  </a:lnTo>
                  <a:lnTo>
                    <a:pt x="8" y="147"/>
                  </a:lnTo>
                  <a:lnTo>
                    <a:pt x="8" y="151"/>
                  </a:lnTo>
                  <a:lnTo>
                    <a:pt x="8" y="158"/>
                  </a:lnTo>
                  <a:lnTo>
                    <a:pt x="8" y="166"/>
                  </a:lnTo>
                  <a:lnTo>
                    <a:pt x="8" y="173"/>
                  </a:lnTo>
                  <a:lnTo>
                    <a:pt x="8" y="181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199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67" name="Rectangle 235">
              <a:extLst>
                <a:ext uri="{FF2B5EF4-FFF2-40B4-BE49-F238E27FC236}">
                  <a16:creationId xmlns:a16="http://schemas.microsoft.com/office/drawing/2014/main" id="{D6C243C9-556B-4488-8088-D7C895F903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300000">
              <a:off x="3537315" y="2191512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83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68" name="Line 236">
              <a:extLst>
                <a:ext uri="{FF2B5EF4-FFF2-40B4-BE49-F238E27FC236}">
                  <a16:creationId xmlns:a16="http://schemas.microsoft.com/office/drawing/2014/main" id="{DB8AA796-2B25-44BC-AA27-9F1D061704F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705225" y="2327275"/>
              <a:ext cx="35560" cy="508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9" name="Rectangle 237">
              <a:extLst>
                <a:ext uri="{FF2B5EF4-FFF2-40B4-BE49-F238E27FC236}">
                  <a16:creationId xmlns:a16="http://schemas.microsoft.com/office/drawing/2014/main" id="{BC375892-E597-4D3D-A4D7-E6D2ED9AF1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00">
              <a:off x="4126034" y="2776346"/>
              <a:ext cx="771282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AtGA20OX3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70" name="Line 238">
              <a:extLst>
                <a:ext uri="{FF2B5EF4-FFF2-40B4-BE49-F238E27FC236}">
                  <a16:creationId xmlns:a16="http://schemas.microsoft.com/office/drawing/2014/main" id="{15CAF4C1-4C3C-47C8-9CD0-2B050CCAAC2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86200" y="2739390"/>
              <a:ext cx="219710" cy="4572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1" name="Rectangle 239">
              <a:extLst>
                <a:ext uri="{FF2B5EF4-FFF2-40B4-BE49-F238E27FC236}">
                  <a16:creationId xmlns:a16="http://schemas.microsoft.com/office/drawing/2014/main" id="{0C34BD90-4C1C-4E5F-923B-CE88354C9F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80000">
              <a:off x="4044754" y="3185922"/>
              <a:ext cx="771282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AtGA20OX4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72" name="Line 240">
              <a:extLst>
                <a:ext uri="{FF2B5EF4-FFF2-40B4-BE49-F238E27FC236}">
                  <a16:creationId xmlns:a16="http://schemas.microsoft.com/office/drawing/2014/main" id="{BEF179AF-2ED9-49C0-9AFB-1B332C96B5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00475" y="3008630"/>
              <a:ext cx="243205" cy="10541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3" name="Freeform 241">
              <a:extLst>
                <a:ext uri="{FF2B5EF4-FFF2-40B4-BE49-F238E27FC236}">
                  <a16:creationId xmlns:a16="http://schemas.microsoft.com/office/drawing/2014/main" id="{54ED7348-BB5B-4435-8B52-4AAC21BBC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115" y="2737485"/>
              <a:ext cx="35560" cy="135890"/>
            </a:xfrm>
            <a:custGeom>
              <a:avLst/>
              <a:gdLst>
                <a:gd name="T0" fmla="*/ 0 w 56"/>
                <a:gd name="T1" fmla="*/ 214 h 214"/>
                <a:gd name="T2" fmla="*/ 4 w 56"/>
                <a:gd name="T3" fmla="*/ 206 h 214"/>
                <a:gd name="T4" fmla="*/ 7 w 56"/>
                <a:gd name="T5" fmla="*/ 199 h 214"/>
                <a:gd name="T6" fmla="*/ 7 w 56"/>
                <a:gd name="T7" fmla="*/ 191 h 214"/>
                <a:gd name="T8" fmla="*/ 11 w 56"/>
                <a:gd name="T9" fmla="*/ 184 h 214"/>
                <a:gd name="T10" fmla="*/ 11 w 56"/>
                <a:gd name="T11" fmla="*/ 176 h 214"/>
                <a:gd name="T12" fmla="*/ 15 w 56"/>
                <a:gd name="T13" fmla="*/ 169 h 214"/>
                <a:gd name="T14" fmla="*/ 19 w 56"/>
                <a:gd name="T15" fmla="*/ 161 h 214"/>
                <a:gd name="T16" fmla="*/ 19 w 56"/>
                <a:gd name="T17" fmla="*/ 154 h 214"/>
                <a:gd name="T18" fmla="*/ 22 w 56"/>
                <a:gd name="T19" fmla="*/ 146 h 214"/>
                <a:gd name="T20" fmla="*/ 22 w 56"/>
                <a:gd name="T21" fmla="*/ 139 h 214"/>
                <a:gd name="T22" fmla="*/ 26 w 56"/>
                <a:gd name="T23" fmla="*/ 131 h 214"/>
                <a:gd name="T24" fmla="*/ 26 w 56"/>
                <a:gd name="T25" fmla="*/ 124 h 214"/>
                <a:gd name="T26" fmla="*/ 30 w 56"/>
                <a:gd name="T27" fmla="*/ 116 h 214"/>
                <a:gd name="T28" fmla="*/ 34 w 56"/>
                <a:gd name="T29" fmla="*/ 109 h 214"/>
                <a:gd name="T30" fmla="*/ 34 w 56"/>
                <a:gd name="T31" fmla="*/ 101 h 214"/>
                <a:gd name="T32" fmla="*/ 37 w 56"/>
                <a:gd name="T33" fmla="*/ 94 h 214"/>
                <a:gd name="T34" fmla="*/ 37 w 56"/>
                <a:gd name="T35" fmla="*/ 86 h 214"/>
                <a:gd name="T36" fmla="*/ 41 w 56"/>
                <a:gd name="T37" fmla="*/ 79 h 214"/>
                <a:gd name="T38" fmla="*/ 41 w 56"/>
                <a:gd name="T39" fmla="*/ 67 h 214"/>
                <a:gd name="T40" fmla="*/ 45 w 56"/>
                <a:gd name="T41" fmla="*/ 60 h 214"/>
                <a:gd name="T42" fmla="*/ 45 w 56"/>
                <a:gd name="T43" fmla="*/ 52 h 214"/>
                <a:gd name="T44" fmla="*/ 49 w 56"/>
                <a:gd name="T45" fmla="*/ 45 h 214"/>
                <a:gd name="T46" fmla="*/ 49 w 56"/>
                <a:gd name="T47" fmla="*/ 37 h 214"/>
                <a:gd name="T48" fmla="*/ 52 w 56"/>
                <a:gd name="T49" fmla="*/ 30 h 214"/>
                <a:gd name="T50" fmla="*/ 52 w 56"/>
                <a:gd name="T51" fmla="*/ 22 h 214"/>
                <a:gd name="T52" fmla="*/ 56 w 56"/>
                <a:gd name="T53" fmla="*/ 15 h 214"/>
                <a:gd name="T54" fmla="*/ 56 w 56"/>
                <a:gd name="T55" fmla="*/ 7 h 214"/>
                <a:gd name="T56" fmla="*/ 56 w 56"/>
                <a:gd name="T57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214">
                  <a:moveTo>
                    <a:pt x="0" y="214"/>
                  </a:moveTo>
                  <a:lnTo>
                    <a:pt x="4" y="206"/>
                  </a:lnTo>
                  <a:lnTo>
                    <a:pt x="7" y="199"/>
                  </a:lnTo>
                  <a:lnTo>
                    <a:pt x="7" y="191"/>
                  </a:lnTo>
                  <a:lnTo>
                    <a:pt x="11" y="184"/>
                  </a:lnTo>
                  <a:lnTo>
                    <a:pt x="11" y="176"/>
                  </a:lnTo>
                  <a:lnTo>
                    <a:pt x="15" y="169"/>
                  </a:lnTo>
                  <a:lnTo>
                    <a:pt x="19" y="161"/>
                  </a:lnTo>
                  <a:lnTo>
                    <a:pt x="19" y="154"/>
                  </a:lnTo>
                  <a:lnTo>
                    <a:pt x="22" y="146"/>
                  </a:lnTo>
                  <a:lnTo>
                    <a:pt x="22" y="139"/>
                  </a:lnTo>
                  <a:lnTo>
                    <a:pt x="26" y="131"/>
                  </a:lnTo>
                  <a:lnTo>
                    <a:pt x="26" y="124"/>
                  </a:lnTo>
                  <a:lnTo>
                    <a:pt x="30" y="116"/>
                  </a:lnTo>
                  <a:lnTo>
                    <a:pt x="34" y="109"/>
                  </a:lnTo>
                  <a:lnTo>
                    <a:pt x="34" y="101"/>
                  </a:lnTo>
                  <a:lnTo>
                    <a:pt x="37" y="94"/>
                  </a:lnTo>
                  <a:lnTo>
                    <a:pt x="37" y="86"/>
                  </a:lnTo>
                  <a:lnTo>
                    <a:pt x="41" y="79"/>
                  </a:lnTo>
                  <a:lnTo>
                    <a:pt x="41" y="67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49" y="45"/>
                  </a:lnTo>
                  <a:lnTo>
                    <a:pt x="49" y="37"/>
                  </a:lnTo>
                  <a:lnTo>
                    <a:pt x="52" y="30"/>
                  </a:lnTo>
                  <a:lnTo>
                    <a:pt x="52" y="22"/>
                  </a:lnTo>
                  <a:lnTo>
                    <a:pt x="56" y="15"/>
                  </a:lnTo>
                  <a:lnTo>
                    <a:pt x="56" y="7"/>
                  </a:lnTo>
                  <a:lnTo>
                    <a:pt x="56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74" name="Freeform 242">
              <a:extLst>
                <a:ext uri="{FF2B5EF4-FFF2-40B4-BE49-F238E27FC236}">
                  <a16:creationId xmlns:a16="http://schemas.microsoft.com/office/drawing/2014/main" id="{680F69EF-A6BC-4A44-88A2-A9E90B568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0" y="2873375"/>
              <a:ext cx="50165" cy="133350"/>
            </a:xfrm>
            <a:custGeom>
              <a:avLst/>
              <a:gdLst>
                <a:gd name="T0" fmla="*/ 79 w 79"/>
                <a:gd name="T1" fmla="*/ 0 h 210"/>
                <a:gd name="T2" fmla="*/ 79 w 79"/>
                <a:gd name="T3" fmla="*/ 11 h 210"/>
                <a:gd name="T4" fmla="*/ 75 w 79"/>
                <a:gd name="T5" fmla="*/ 18 h 210"/>
                <a:gd name="T6" fmla="*/ 71 w 79"/>
                <a:gd name="T7" fmla="*/ 26 h 210"/>
                <a:gd name="T8" fmla="*/ 68 w 79"/>
                <a:gd name="T9" fmla="*/ 33 h 210"/>
                <a:gd name="T10" fmla="*/ 68 w 79"/>
                <a:gd name="T11" fmla="*/ 45 h 210"/>
                <a:gd name="T12" fmla="*/ 64 w 79"/>
                <a:gd name="T13" fmla="*/ 52 h 210"/>
                <a:gd name="T14" fmla="*/ 60 w 79"/>
                <a:gd name="T15" fmla="*/ 60 h 210"/>
                <a:gd name="T16" fmla="*/ 56 w 79"/>
                <a:gd name="T17" fmla="*/ 67 h 210"/>
                <a:gd name="T18" fmla="*/ 53 w 79"/>
                <a:gd name="T19" fmla="*/ 78 h 210"/>
                <a:gd name="T20" fmla="*/ 53 w 79"/>
                <a:gd name="T21" fmla="*/ 86 h 210"/>
                <a:gd name="T22" fmla="*/ 49 w 79"/>
                <a:gd name="T23" fmla="*/ 93 h 210"/>
                <a:gd name="T24" fmla="*/ 45 w 79"/>
                <a:gd name="T25" fmla="*/ 101 h 210"/>
                <a:gd name="T26" fmla="*/ 41 w 79"/>
                <a:gd name="T27" fmla="*/ 108 h 210"/>
                <a:gd name="T28" fmla="*/ 38 w 79"/>
                <a:gd name="T29" fmla="*/ 120 h 210"/>
                <a:gd name="T30" fmla="*/ 34 w 79"/>
                <a:gd name="T31" fmla="*/ 127 h 210"/>
                <a:gd name="T32" fmla="*/ 34 w 79"/>
                <a:gd name="T33" fmla="*/ 135 h 210"/>
                <a:gd name="T34" fmla="*/ 30 w 79"/>
                <a:gd name="T35" fmla="*/ 142 h 210"/>
                <a:gd name="T36" fmla="*/ 26 w 79"/>
                <a:gd name="T37" fmla="*/ 153 h 210"/>
                <a:gd name="T38" fmla="*/ 23 w 79"/>
                <a:gd name="T39" fmla="*/ 161 h 210"/>
                <a:gd name="T40" fmla="*/ 19 w 79"/>
                <a:gd name="T41" fmla="*/ 168 h 210"/>
                <a:gd name="T42" fmla="*/ 15 w 79"/>
                <a:gd name="T43" fmla="*/ 176 h 210"/>
                <a:gd name="T44" fmla="*/ 11 w 79"/>
                <a:gd name="T45" fmla="*/ 183 h 210"/>
                <a:gd name="T46" fmla="*/ 8 w 79"/>
                <a:gd name="T47" fmla="*/ 195 h 210"/>
                <a:gd name="T48" fmla="*/ 4 w 79"/>
                <a:gd name="T49" fmla="*/ 202 h 210"/>
                <a:gd name="T50" fmla="*/ 0 w 79"/>
                <a:gd name="T51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" h="210">
                  <a:moveTo>
                    <a:pt x="79" y="0"/>
                  </a:moveTo>
                  <a:lnTo>
                    <a:pt x="79" y="11"/>
                  </a:lnTo>
                  <a:lnTo>
                    <a:pt x="75" y="18"/>
                  </a:lnTo>
                  <a:lnTo>
                    <a:pt x="71" y="26"/>
                  </a:lnTo>
                  <a:lnTo>
                    <a:pt x="68" y="33"/>
                  </a:lnTo>
                  <a:lnTo>
                    <a:pt x="68" y="45"/>
                  </a:lnTo>
                  <a:lnTo>
                    <a:pt x="64" y="52"/>
                  </a:lnTo>
                  <a:lnTo>
                    <a:pt x="60" y="60"/>
                  </a:lnTo>
                  <a:lnTo>
                    <a:pt x="56" y="67"/>
                  </a:lnTo>
                  <a:lnTo>
                    <a:pt x="53" y="78"/>
                  </a:lnTo>
                  <a:lnTo>
                    <a:pt x="53" y="86"/>
                  </a:lnTo>
                  <a:lnTo>
                    <a:pt x="49" y="93"/>
                  </a:lnTo>
                  <a:lnTo>
                    <a:pt x="45" y="101"/>
                  </a:lnTo>
                  <a:lnTo>
                    <a:pt x="41" y="108"/>
                  </a:lnTo>
                  <a:lnTo>
                    <a:pt x="38" y="120"/>
                  </a:lnTo>
                  <a:lnTo>
                    <a:pt x="34" y="127"/>
                  </a:lnTo>
                  <a:lnTo>
                    <a:pt x="34" y="135"/>
                  </a:lnTo>
                  <a:lnTo>
                    <a:pt x="30" y="142"/>
                  </a:lnTo>
                  <a:lnTo>
                    <a:pt x="26" y="153"/>
                  </a:lnTo>
                  <a:lnTo>
                    <a:pt x="23" y="161"/>
                  </a:lnTo>
                  <a:lnTo>
                    <a:pt x="19" y="168"/>
                  </a:lnTo>
                  <a:lnTo>
                    <a:pt x="15" y="176"/>
                  </a:lnTo>
                  <a:lnTo>
                    <a:pt x="11" y="183"/>
                  </a:lnTo>
                  <a:lnTo>
                    <a:pt x="8" y="195"/>
                  </a:lnTo>
                  <a:lnTo>
                    <a:pt x="4" y="202"/>
                  </a:lnTo>
                  <a:lnTo>
                    <a:pt x="0" y="21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75" name="Rectangle 243">
              <a:extLst>
                <a:ext uri="{FF2B5EF4-FFF2-40B4-BE49-F238E27FC236}">
                  <a16:creationId xmlns:a16="http://schemas.microsoft.com/office/drawing/2014/main" id="{E1240957-DB60-4747-B5F5-2DD3651AB4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20000">
              <a:off x="3546429" y="2820421"/>
              <a:ext cx="230361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76" name="Line 244">
              <a:extLst>
                <a:ext uri="{FF2B5EF4-FFF2-40B4-BE49-F238E27FC236}">
                  <a16:creationId xmlns:a16="http://schemas.microsoft.com/office/drawing/2014/main" id="{5D2B6F6B-E1AD-4E59-AF32-AB57718519F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649980" y="2813685"/>
              <a:ext cx="181610" cy="5715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7" name="Freeform 245">
              <a:extLst>
                <a:ext uri="{FF2B5EF4-FFF2-40B4-BE49-F238E27FC236}">
                  <a16:creationId xmlns:a16="http://schemas.microsoft.com/office/drawing/2014/main" id="{BDD37BFE-8020-4936-9707-DD82D4DB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3160" y="2332355"/>
              <a:ext cx="6985" cy="243205"/>
            </a:xfrm>
            <a:custGeom>
              <a:avLst/>
              <a:gdLst>
                <a:gd name="T0" fmla="*/ 0 w 11"/>
                <a:gd name="T1" fmla="*/ 383 h 383"/>
                <a:gd name="T2" fmla="*/ 0 w 11"/>
                <a:gd name="T3" fmla="*/ 368 h 383"/>
                <a:gd name="T4" fmla="*/ 4 w 11"/>
                <a:gd name="T5" fmla="*/ 353 h 383"/>
                <a:gd name="T6" fmla="*/ 4 w 11"/>
                <a:gd name="T7" fmla="*/ 338 h 383"/>
                <a:gd name="T8" fmla="*/ 4 w 11"/>
                <a:gd name="T9" fmla="*/ 323 h 383"/>
                <a:gd name="T10" fmla="*/ 8 w 11"/>
                <a:gd name="T11" fmla="*/ 308 h 383"/>
                <a:gd name="T12" fmla="*/ 8 w 11"/>
                <a:gd name="T13" fmla="*/ 293 h 383"/>
                <a:gd name="T14" fmla="*/ 8 w 11"/>
                <a:gd name="T15" fmla="*/ 278 h 383"/>
                <a:gd name="T16" fmla="*/ 8 w 11"/>
                <a:gd name="T17" fmla="*/ 263 h 383"/>
                <a:gd name="T18" fmla="*/ 11 w 11"/>
                <a:gd name="T19" fmla="*/ 251 h 383"/>
                <a:gd name="T20" fmla="*/ 11 w 11"/>
                <a:gd name="T21" fmla="*/ 236 h 383"/>
                <a:gd name="T22" fmla="*/ 11 w 11"/>
                <a:gd name="T23" fmla="*/ 221 h 383"/>
                <a:gd name="T24" fmla="*/ 11 w 11"/>
                <a:gd name="T25" fmla="*/ 206 h 383"/>
                <a:gd name="T26" fmla="*/ 11 w 11"/>
                <a:gd name="T27" fmla="*/ 191 h 383"/>
                <a:gd name="T28" fmla="*/ 11 w 11"/>
                <a:gd name="T29" fmla="*/ 176 h 383"/>
                <a:gd name="T30" fmla="*/ 11 w 11"/>
                <a:gd name="T31" fmla="*/ 161 h 383"/>
                <a:gd name="T32" fmla="*/ 11 w 11"/>
                <a:gd name="T33" fmla="*/ 146 h 383"/>
                <a:gd name="T34" fmla="*/ 11 w 11"/>
                <a:gd name="T35" fmla="*/ 131 h 383"/>
                <a:gd name="T36" fmla="*/ 11 w 11"/>
                <a:gd name="T37" fmla="*/ 116 h 383"/>
                <a:gd name="T38" fmla="*/ 11 w 11"/>
                <a:gd name="T39" fmla="*/ 105 h 383"/>
                <a:gd name="T40" fmla="*/ 11 w 11"/>
                <a:gd name="T41" fmla="*/ 90 h 383"/>
                <a:gd name="T42" fmla="*/ 8 w 11"/>
                <a:gd name="T43" fmla="*/ 75 h 383"/>
                <a:gd name="T44" fmla="*/ 8 w 11"/>
                <a:gd name="T45" fmla="*/ 60 h 383"/>
                <a:gd name="T46" fmla="*/ 8 w 11"/>
                <a:gd name="T47" fmla="*/ 45 h 383"/>
                <a:gd name="T48" fmla="*/ 8 w 11"/>
                <a:gd name="T49" fmla="*/ 30 h 383"/>
                <a:gd name="T50" fmla="*/ 4 w 11"/>
                <a:gd name="T51" fmla="*/ 15 h 383"/>
                <a:gd name="T52" fmla="*/ 4 w 11"/>
                <a:gd name="T5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" h="383">
                  <a:moveTo>
                    <a:pt x="0" y="383"/>
                  </a:moveTo>
                  <a:lnTo>
                    <a:pt x="0" y="368"/>
                  </a:lnTo>
                  <a:lnTo>
                    <a:pt x="4" y="353"/>
                  </a:lnTo>
                  <a:lnTo>
                    <a:pt x="4" y="338"/>
                  </a:lnTo>
                  <a:lnTo>
                    <a:pt x="4" y="323"/>
                  </a:lnTo>
                  <a:lnTo>
                    <a:pt x="8" y="308"/>
                  </a:lnTo>
                  <a:lnTo>
                    <a:pt x="8" y="293"/>
                  </a:lnTo>
                  <a:lnTo>
                    <a:pt x="8" y="278"/>
                  </a:lnTo>
                  <a:lnTo>
                    <a:pt x="8" y="263"/>
                  </a:lnTo>
                  <a:lnTo>
                    <a:pt x="11" y="251"/>
                  </a:lnTo>
                  <a:lnTo>
                    <a:pt x="11" y="236"/>
                  </a:lnTo>
                  <a:lnTo>
                    <a:pt x="11" y="221"/>
                  </a:lnTo>
                  <a:lnTo>
                    <a:pt x="11" y="206"/>
                  </a:lnTo>
                  <a:lnTo>
                    <a:pt x="11" y="191"/>
                  </a:lnTo>
                  <a:lnTo>
                    <a:pt x="11" y="176"/>
                  </a:lnTo>
                  <a:lnTo>
                    <a:pt x="11" y="161"/>
                  </a:lnTo>
                  <a:lnTo>
                    <a:pt x="11" y="146"/>
                  </a:lnTo>
                  <a:lnTo>
                    <a:pt x="11" y="131"/>
                  </a:lnTo>
                  <a:lnTo>
                    <a:pt x="11" y="116"/>
                  </a:lnTo>
                  <a:lnTo>
                    <a:pt x="11" y="105"/>
                  </a:lnTo>
                  <a:lnTo>
                    <a:pt x="11" y="90"/>
                  </a:lnTo>
                  <a:lnTo>
                    <a:pt x="8" y="75"/>
                  </a:lnTo>
                  <a:lnTo>
                    <a:pt x="8" y="60"/>
                  </a:lnTo>
                  <a:lnTo>
                    <a:pt x="8" y="45"/>
                  </a:lnTo>
                  <a:lnTo>
                    <a:pt x="8" y="30"/>
                  </a:lnTo>
                  <a:lnTo>
                    <a:pt x="4" y="15"/>
                  </a:lnTo>
                  <a:lnTo>
                    <a:pt x="4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78" name="Freeform 246">
              <a:extLst>
                <a:ext uri="{FF2B5EF4-FFF2-40B4-BE49-F238E27FC236}">
                  <a16:creationId xmlns:a16="http://schemas.microsoft.com/office/drawing/2014/main" id="{00E809F2-D629-44BF-A25E-13F8FAF2C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995" y="2575560"/>
              <a:ext cx="50165" cy="235585"/>
            </a:xfrm>
            <a:custGeom>
              <a:avLst/>
              <a:gdLst>
                <a:gd name="T0" fmla="*/ 79 w 79"/>
                <a:gd name="T1" fmla="*/ 0 h 371"/>
                <a:gd name="T2" fmla="*/ 79 w 79"/>
                <a:gd name="T3" fmla="*/ 11 h 371"/>
                <a:gd name="T4" fmla="*/ 75 w 79"/>
                <a:gd name="T5" fmla="*/ 22 h 371"/>
                <a:gd name="T6" fmla="*/ 75 w 79"/>
                <a:gd name="T7" fmla="*/ 33 h 371"/>
                <a:gd name="T8" fmla="*/ 72 w 79"/>
                <a:gd name="T9" fmla="*/ 48 h 371"/>
                <a:gd name="T10" fmla="*/ 72 w 79"/>
                <a:gd name="T11" fmla="*/ 60 h 371"/>
                <a:gd name="T12" fmla="*/ 68 w 79"/>
                <a:gd name="T13" fmla="*/ 71 h 371"/>
                <a:gd name="T14" fmla="*/ 68 w 79"/>
                <a:gd name="T15" fmla="*/ 82 h 371"/>
                <a:gd name="T16" fmla="*/ 64 w 79"/>
                <a:gd name="T17" fmla="*/ 97 h 371"/>
                <a:gd name="T18" fmla="*/ 64 w 79"/>
                <a:gd name="T19" fmla="*/ 108 h 371"/>
                <a:gd name="T20" fmla="*/ 60 w 79"/>
                <a:gd name="T21" fmla="*/ 120 h 371"/>
                <a:gd name="T22" fmla="*/ 60 w 79"/>
                <a:gd name="T23" fmla="*/ 131 h 371"/>
                <a:gd name="T24" fmla="*/ 57 w 79"/>
                <a:gd name="T25" fmla="*/ 142 h 371"/>
                <a:gd name="T26" fmla="*/ 57 w 79"/>
                <a:gd name="T27" fmla="*/ 157 h 371"/>
                <a:gd name="T28" fmla="*/ 53 w 79"/>
                <a:gd name="T29" fmla="*/ 168 h 371"/>
                <a:gd name="T30" fmla="*/ 49 w 79"/>
                <a:gd name="T31" fmla="*/ 180 h 371"/>
                <a:gd name="T32" fmla="*/ 49 w 79"/>
                <a:gd name="T33" fmla="*/ 191 h 371"/>
                <a:gd name="T34" fmla="*/ 45 w 79"/>
                <a:gd name="T35" fmla="*/ 202 h 371"/>
                <a:gd name="T36" fmla="*/ 42 w 79"/>
                <a:gd name="T37" fmla="*/ 217 h 371"/>
                <a:gd name="T38" fmla="*/ 38 w 79"/>
                <a:gd name="T39" fmla="*/ 228 h 371"/>
                <a:gd name="T40" fmla="*/ 38 w 79"/>
                <a:gd name="T41" fmla="*/ 240 h 371"/>
                <a:gd name="T42" fmla="*/ 34 w 79"/>
                <a:gd name="T43" fmla="*/ 251 h 371"/>
                <a:gd name="T44" fmla="*/ 30 w 79"/>
                <a:gd name="T45" fmla="*/ 262 h 371"/>
                <a:gd name="T46" fmla="*/ 26 w 79"/>
                <a:gd name="T47" fmla="*/ 277 h 371"/>
                <a:gd name="T48" fmla="*/ 23 w 79"/>
                <a:gd name="T49" fmla="*/ 289 h 371"/>
                <a:gd name="T50" fmla="*/ 23 w 79"/>
                <a:gd name="T51" fmla="*/ 300 h 371"/>
                <a:gd name="T52" fmla="*/ 19 w 79"/>
                <a:gd name="T53" fmla="*/ 311 h 371"/>
                <a:gd name="T54" fmla="*/ 15 w 79"/>
                <a:gd name="T55" fmla="*/ 322 h 371"/>
                <a:gd name="T56" fmla="*/ 11 w 79"/>
                <a:gd name="T57" fmla="*/ 334 h 371"/>
                <a:gd name="T58" fmla="*/ 8 w 79"/>
                <a:gd name="T59" fmla="*/ 345 h 371"/>
                <a:gd name="T60" fmla="*/ 4 w 79"/>
                <a:gd name="T61" fmla="*/ 360 h 371"/>
                <a:gd name="T62" fmla="*/ 0 w 79"/>
                <a:gd name="T63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9" h="371">
                  <a:moveTo>
                    <a:pt x="79" y="0"/>
                  </a:moveTo>
                  <a:lnTo>
                    <a:pt x="79" y="11"/>
                  </a:lnTo>
                  <a:lnTo>
                    <a:pt x="75" y="22"/>
                  </a:lnTo>
                  <a:lnTo>
                    <a:pt x="75" y="33"/>
                  </a:lnTo>
                  <a:lnTo>
                    <a:pt x="72" y="48"/>
                  </a:lnTo>
                  <a:lnTo>
                    <a:pt x="72" y="60"/>
                  </a:lnTo>
                  <a:lnTo>
                    <a:pt x="68" y="71"/>
                  </a:lnTo>
                  <a:lnTo>
                    <a:pt x="68" y="82"/>
                  </a:lnTo>
                  <a:lnTo>
                    <a:pt x="64" y="97"/>
                  </a:lnTo>
                  <a:lnTo>
                    <a:pt x="64" y="108"/>
                  </a:lnTo>
                  <a:lnTo>
                    <a:pt x="60" y="120"/>
                  </a:lnTo>
                  <a:lnTo>
                    <a:pt x="60" y="131"/>
                  </a:lnTo>
                  <a:lnTo>
                    <a:pt x="57" y="142"/>
                  </a:lnTo>
                  <a:lnTo>
                    <a:pt x="57" y="157"/>
                  </a:lnTo>
                  <a:lnTo>
                    <a:pt x="53" y="168"/>
                  </a:lnTo>
                  <a:lnTo>
                    <a:pt x="49" y="180"/>
                  </a:lnTo>
                  <a:lnTo>
                    <a:pt x="49" y="191"/>
                  </a:lnTo>
                  <a:lnTo>
                    <a:pt x="45" y="202"/>
                  </a:lnTo>
                  <a:lnTo>
                    <a:pt x="42" y="217"/>
                  </a:lnTo>
                  <a:lnTo>
                    <a:pt x="38" y="228"/>
                  </a:lnTo>
                  <a:lnTo>
                    <a:pt x="38" y="240"/>
                  </a:lnTo>
                  <a:lnTo>
                    <a:pt x="34" y="251"/>
                  </a:lnTo>
                  <a:lnTo>
                    <a:pt x="30" y="262"/>
                  </a:lnTo>
                  <a:lnTo>
                    <a:pt x="26" y="277"/>
                  </a:lnTo>
                  <a:lnTo>
                    <a:pt x="23" y="289"/>
                  </a:lnTo>
                  <a:lnTo>
                    <a:pt x="23" y="300"/>
                  </a:lnTo>
                  <a:lnTo>
                    <a:pt x="19" y="311"/>
                  </a:lnTo>
                  <a:lnTo>
                    <a:pt x="15" y="322"/>
                  </a:lnTo>
                  <a:lnTo>
                    <a:pt x="11" y="334"/>
                  </a:lnTo>
                  <a:lnTo>
                    <a:pt x="8" y="345"/>
                  </a:lnTo>
                  <a:lnTo>
                    <a:pt x="4" y="360"/>
                  </a:lnTo>
                  <a:lnTo>
                    <a:pt x="0" y="371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79" name="Rectangle 247">
              <a:extLst>
                <a:ext uri="{FF2B5EF4-FFF2-40B4-BE49-F238E27FC236}">
                  <a16:creationId xmlns:a16="http://schemas.microsoft.com/office/drawing/2014/main" id="{FB9657AD-A654-4D9A-8CBF-78C43D8BDF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">
              <a:off x="3441068" y="2581149"/>
              <a:ext cx="230361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80" name="Line 248">
              <a:extLst>
                <a:ext uri="{FF2B5EF4-FFF2-40B4-BE49-F238E27FC236}">
                  <a16:creationId xmlns:a16="http://schemas.microsoft.com/office/drawing/2014/main" id="{B20978EC-593E-4437-85AB-62BC668E556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33140" y="2558415"/>
              <a:ext cx="150495" cy="1714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1" name="Freeform 249">
              <a:extLst>
                <a:ext uri="{FF2B5EF4-FFF2-40B4-BE49-F238E27FC236}">
                  <a16:creationId xmlns:a16="http://schemas.microsoft.com/office/drawing/2014/main" id="{CC51A14B-087E-43A8-A1F1-B54B36942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075" y="1622425"/>
              <a:ext cx="309880" cy="416560"/>
            </a:xfrm>
            <a:custGeom>
              <a:avLst/>
              <a:gdLst>
                <a:gd name="T0" fmla="*/ 488 w 488"/>
                <a:gd name="T1" fmla="*/ 656 h 656"/>
                <a:gd name="T2" fmla="*/ 484 w 488"/>
                <a:gd name="T3" fmla="*/ 641 h 656"/>
                <a:gd name="T4" fmla="*/ 477 w 488"/>
                <a:gd name="T5" fmla="*/ 630 h 656"/>
                <a:gd name="T6" fmla="*/ 473 w 488"/>
                <a:gd name="T7" fmla="*/ 615 h 656"/>
                <a:gd name="T8" fmla="*/ 466 w 488"/>
                <a:gd name="T9" fmla="*/ 604 h 656"/>
                <a:gd name="T10" fmla="*/ 462 w 488"/>
                <a:gd name="T11" fmla="*/ 589 h 656"/>
                <a:gd name="T12" fmla="*/ 454 w 488"/>
                <a:gd name="T13" fmla="*/ 578 h 656"/>
                <a:gd name="T14" fmla="*/ 447 w 488"/>
                <a:gd name="T15" fmla="*/ 563 h 656"/>
                <a:gd name="T16" fmla="*/ 443 w 488"/>
                <a:gd name="T17" fmla="*/ 551 h 656"/>
                <a:gd name="T18" fmla="*/ 436 w 488"/>
                <a:gd name="T19" fmla="*/ 536 h 656"/>
                <a:gd name="T20" fmla="*/ 428 w 488"/>
                <a:gd name="T21" fmla="*/ 525 h 656"/>
                <a:gd name="T22" fmla="*/ 420 w 488"/>
                <a:gd name="T23" fmla="*/ 510 h 656"/>
                <a:gd name="T24" fmla="*/ 413 w 488"/>
                <a:gd name="T25" fmla="*/ 499 h 656"/>
                <a:gd name="T26" fmla="*/ 409 w 488"/>
                <a:gd name="T27" fmla="*/ 488 h 656"/>
                <a:gd name="T28" fmla="*/ 402 w 488"/>
                <a:gd name="T29" fmla="*/ 473 h 656"/>
                <a:gd name="T30" fmla="*/ 394 w 488"/>
                <a:gd name="T31" fmla="*/ 461 h 656"/>
                <a:gd name="T32" fmla="*/ 387 w 488"/>
                <a:gd name="T33" fmla="*/ 450 h 656"/>
                <a:gd name="T34" fmla="*/ 379 w 488"/>
                <a:gd name="T35" fmla="*/ 435 h 656"/>
                <a:gd name="T36" fmla="*/ 372 w 488"/>
                <a:gd name="T37" fmla="*/ 424 h 656"/>
                <a:gd name="T38" fmla="*/ 364 w 488"/>
                <a:gd name="T39" fmla="*/ 413 h 656"/>
                <a:gd name="T40" fmla="*/ 357 w 488"/>
                <a:gd name="T41" fmla="*/ 398 h 656"/>
                <a:gd name="T42" fmla="*/ 349 w 488"/>
                <a:gd name="T43" fmla="*/ 386 h 656"/>
                <a:gd name="T44" fmla="*/ 342 w 488"/>
                <a:gd name="T45" fmla="*/ 375 h 656"/>
                <a:gd name="T46" fmla="*/ 330 w 488"/>
                <a:gd name="T47" fmla="*/ 364 h 656"/>
                <a:gd name="T48" fmla="*/ 323 w 488"/>
                <a:gd name="T49" fmla="*/ 349 h 656"/>
                <a:gd name="T50" fmla="*/ 315 w 488"/>
                <a:gd name="T51" fmla="*/ 338 h 656"/>
                <a:gd name="T52" fmla="*/ 308 w 488"/>
                <a:gd name="T53" fmla="*/ 326 h 656"/>
                <a:gd name="T54" fmla="*/ 297 w 488"/>
                <a:gd name="T55" fmla="*/ 315 h 656"/>
                <a:gd name="T56" fmla="*/ 289 w 488"/>
                <a:gd name="T57" fmla="*/ 304 h 656"/>
                <a:gd name="T58" fmla="*/ 282 w 488"/>
                <a:gd name="T59" fmla="*/ 293 h 656"/>
                <a:gd name="T60" fmla="*/ 274 w 488"/>
                <a:gd name="T61" fmla="*/ 278 h 656"/>
                <a:gd name="T62" fmla="*/ 263 w 488"/>
                <a:gd name="T63" fmla="*/ 266 h 656"/>
                <a:gd name="T64" fmla="*/ 255 w 488"/>
                <a:gd name="T65" fmla="*/ 255 h 656"/>
                <a:gd name="T66" fmla="*/ 244 w 488"/>
                <a:gd name="T67" fmla="*/ 244 h 656"/>
                <a:gd name="T68" fmla="*/ 237 w 488"/>
                <a:gd name="T69" fmla="*/ 233 h 656"/>
                <a:gd name="T70" fmla="*/ 225 w 488"/>
                <a:gd name="T71" fmla="*/ 221 h 656"/>
                <a:gd name="T72" fmla="*/ 218 w 488"/>
                <a:gd name="T73" fmla="*/ 210 h 656"/>
                <a:gd name="T74" fmla="*/ 206 w 488"/>
                <a:gd name="T75" fmla="*/ 199 h 656"/>
                <a:gd name="T76" fmla="*/ 199 w 488"/>
                <a:gd name="T77" fmla="*/ 191 h 656"/>
                <a:gd name="T78" fmla="*/ 188 w 488"/>
                <a:gd name="T79" fmla="*/ 180 h 656"/>
                <a:gd name="T80" fmla="*/ 180 w 488"/>
                <a:gd name="T81" fmla="*/ 169 h 656"/>
                <a:gd name="T82" fmla="*/ 169 w 488"/>
                <a:gd name="T83" fmla="*/ 158 h 656"/>
                <a:gd name="T84" fmla="*/ 158 w 488"/>
                <a:gd name="T85" fmla="*/ 146 h 656"/>
                <a:gd name="T86" fmla="*/ 150 w 488"/>
                <a:gd name="T87" fmla="*/ 135 h 656"/>
                <a:gd name="T88" fmla="*/ 139 w 488"/>
                <a:gd name="T89" fmla="*/ 127 h 656"/>
                <a:gd name="T90" fmla="*/ 128 w 488"/>
                <a:gd name="T91" fmla="*/ 116 h 656"/>
                <a:gd name="T92" fmla="*/ 116 w 488"/>
                <a:gd name="T93" fmla="*/ 105 h 656"/>
                <a:gd name="T94" fmla="*/ 109 w 488"/>
                <a:gd name="T95" fmla="*/ 94 h 656"/>
                <a:gd name="T96" fmla="*/ 98 w 488"/>
                <a:gd name="T97" fmla="*/ 86 h 656"/>
                <a:gd name="T98" fmla="*/ 86 w 488"/>
                <a:gd name="T99" fmla="*/ 75 h 656"/>
                <a:gd name="T100" fmla="*/ 75 w 488"/>
                <a:gd name="T101" fmla="*/ 64 h 656"/>
                <a:gd name="T102" fmla="*/ 64 w 488"/>
                <a:gd name="T103" fmla="*/ 56 h 656"/>
                <a:gd name="T104" fmla="*/ 53 w 488"/>
                <a:gd name="T105" fmla="*/ 45 h 656"/>
                <a:gd name="T106" fmla="*/ 45 w 488"/>
                <a:gd name="T107" fmla="*/ 37 h 656"/>
                <a:gd name="T108" fmla="*/ 34 w 488"/>
                <a:gd name="T109" fmla="*/ 26 h 656"/>
                <a:gd name="T110" fmla="*/ 22 w 488"/>
                <a:gd name="T111" fmla="*/ 19 h 656"/>
                <a:gd name="T112" fmla="*/ 11 w 488"/>
                <a:gd name="T113" fmla="*/ 7 h 656"/>
                <a:gd name="T114" fmla="*/ 0 w 488"/>
                <a:gd name="T115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8" h="656">
                  <a:moveTo>
                    <a:pt x="488" y="656"/>
                  </a:moveTo>
                  <a:lnTo>
                    <a:pt x="484" y="641"/>
                  </a:lnTo>
                  <a:lnTo>
                    <a:pt x="477" y="630"/>
                  </a:lnTo>
                  <a:lnTo>
                    <a:pt x="473" y="615"/>
                  </a:lnTo>
                  <a:lnTo>
                    <a:pt x="466" y="604"/>
                  </a:lnTo>
                  <a:lnTo>
                    <a:pt x="462" y="589"/>
                  </a:lnTo>
                  <a:lnTo>
                    <a:pt x="454" y="578"/>
                  </a:lnTo>
                  <a:lnTo>
                    <a:pt x="447" y="563"/>
                  </a:lnTo>
                  <a:lnTo>
                    <a:pt x="443" y="551"/>
                  </a:lnTo>
                  <a:lnTo>
                    <a:pt x="436" y="536"/>
                  </a:lnTo>
                  <a:lnTo>
                    <a:pt x="428" y="525"/>
                  </a:lnTo>
                  <a:lnTo>
                    <a:pt x="420" y="510"/>
                  </a:lnTo>
                  <a:lnTo>
                    <a:pt x="413" y="499"/>
                  </a:lnTo>
                  <a:lnTo>
                    <a:pt x="409" y="488"/>
                  </a:lnTo>
                  <a:lnTo>
                    <a:pt x="402" y="473"/>
                  </a:lnTo>
                  <a:lnTo>
                    <a:pt x="394" y="461"/>
                  </a:lnTo>
                  <a:lnTo>
                    <a:pt x="387" y="450"/>
                  </a:lnTo>
                  <a:lnTo>
                    <a:pt x="379" y="435"/>
                  </a:lnTo>
                  <a:lnTo>
                    <a:pt x="372" y="424"/>
                  </a:lnTo>
                  <a:lnTo>
                    <a:pt x="364" y="413"/>
                  </a:lnTo>
                  <a:lnTo>
                    <a:pt x="357" y="398"/>
                  </a:lnTo>
                  <a:lnTo>
                    <a:pt x="349" y="386"/>
                  </a:lnTo>
                  <a:lnTo>
                    <a:pt x="342" y="375"/>
                  </a:lnTo>
                  <a:lnTo>
                    <a:pt x="330" y="364"/>
                  </a:lnTo>
                  <a:lnTo>
                    <a:pt x="323" y="349"/>
                  </a:lnTo>
                  <a:lnTo>
                    <a:pt x="315" y="338"/>
                  </a:lnTo>
                  <a:lnTo>
                    <a:pt x="308" y="326"/>
                  </a:lnTo>
                  <a:lnTo>
                    <a:pt x="297" y="315"/>
                  </a:lnTo>
                  <a:lnTo>
                    <a:pt x="289" y="304"/>
                  </a:lnTo>
                  <a:lnTo>
                    <a:pt x="282" y="293"/>
                  </a:lnTo>
                  <a:lnTo>
                    <a:pt x="274" y="278"/>
                  </a:lnTo>
                  <a:lnTo>
                    <a:pt x="263" y="266"/>
                  </a:lnTo>
                  <a:lnTo>
                    <a:pt x="255" y="255"/>
                  </a:lnTo>
                  <a:lnTo>
                    <a:pt x="244" y="244"/>
                  </a:lnTo>
                  <a:lnTo>
                    <a:pt x="237" y="233"/>
                  </a:lnTo>
                  <a:lnTo>
                    <a:pt x="225" y="221"/>
                  </a:lnTo>
                  <a:lnTo>
                    <a:pt x="218" y="210"/>
                  </a:lnTo>
                  <a:lnTo>
                    <a:pt x="206" y="199"/>
                  </a:lnTo>
                  <a:lnTo>
                    <a:pt x="199" y="191"/>
                  </a:lnTo>
                  <a:lnTo>
                    <a:pt x="188" y="180"/>
                  </a:lnTo>
                  <a:lnTo>
                    <a:pt x="180" y="169"/>
                  </a:lnTo>
                  <a:lnTo>
                    <a:pt x="169" y="158"/>
                  </a:lnTo>
                  <a:lnTo>
                    <a:pt x="158" y="146"/>
                  </a:lnTo>
                  <a:lnTo>
                    <a:pt x="150" y="135"/>
                  </a:lnTo>
                  <a:lnTo>
                    <a:pt x="139" y="127"/>
                  </a:lnTo>
                  <a:lnTo>
                    <a:pt x="128" y="116"/>
                  </a:lnTo>
                  <a:lnTo>
                    <a:pt x="116" y="105"/>
                  </a:lnTo>
                  <a:lnTo>
                    <a:pt x="109" y="94"/>
                  </a:lnTo>
                  <a:lnTo>
                    <a:pt x="98" y="86"/>
                  </a:lnTo>
                  <a:lnTo>
                    <a:pt x="86" y="75"/>
                  </a:lnTo>
                  <a:lnTo>
                    <a:pt x="75" y="64"/>
                  </a:lnTo>
                  <a:lnTo>
                    <a:pt x="64" y="56"/>
                  </a:lnTo>
                  <a:lnTo>
                    <a:pt x="53" y="45"/>
                  </a:lnTo>
                  <a:lnTo>
                    <a:pt x="45" y="37"/>
                  </a:lnTo>
                  <a:lnTo>
                    <a:pt x="34" y="26"/>
                  </a:lnTo>
                  <a:lnTo>
                    <a:pt x="22" y="19"/>
                  </a:lnTo>
                  <a:lnTo>
                    <a:pt x="11" y="7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82" name="Freeform 250">
              <a:extLst>
                <a:ext uri="{FF2B5EF4-FFF2-40B4-BE49-F238E27FC236}">
                  <a16:creationId xmlns:a16="http://schemas.microsoft.com/office/drawing/2014/main" id="{91EBD52F-D306-4896-9E06-48275510A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955" y="2038985"/>
              <a:ext cx="81280" cy="517525"/>
            </a:xfrm>
            <a:custGeom>
              <a:avLst/>
              <a:gdLst>
                <a:gd name="T0" fmla="*/ 0 w 128"/>
                <a:gd name="T1" fmla="*/ 0 h 815"/>
                <a:gd name="T2" fmla="*/ 8 w 128"/>
                <a:gd name="T3" fmla="*/ 15 h 815"/>
                <a:gd name="T4" fmla="*/ 11 w 128"/>
                <a:gd name="T5" fmla="*/ 27 h 815"/>
                <a:gd name="T6" fmla="*/ 19 w 128"/>
                <a:gd name="T7" fmla="*/ 42 h 815"/>
                <a:gd name="T8" fmla="*/ 23 w 128"/>
                <a:gd name="T9" fmla="*/ 57 h 815"/>
                <a:gd name="T10" fmla="*/ 26 w 128"/>
                <a:gd name="T11" fmla="*/ 68 h 815"/>
                <a:gd name="T12" fmla="*/ 34 w 128"/>
                <a:gd name="T13" fmla="*/ 83 h 815"/>
                <a:gd name="T14" fmla="*/ 38 w 128"/>
                <a:gd name="T15" fmla="*/ 98 h 815"/>
                <a:gd name="T16" fmla="*/ 41 w 128"/>
                <a:gd name="T17" fmla="*/ 113 h 815"/>
                <a:gd name="T18" fmla="*/ 49 w 128"/>
                <a:gd name="T19" fmla="*/ 124 h 815"/>
                <a:gd name="T20" fmla="*/ 53 w 128"/>
                <a:gd name="T21" fmla="*/ 139 h 815"/>
                <a:gd name="T22" fmla="*/ 56 w 128"/>
                <a:gd name="T23" fmla="*/ 154 h 815"/>
                <a:gd name="T24" fmla="*/ 60 w 128"/>
                <a:gd name="T25" fmla="*/ 169 h 815"/>
                <a:gd name="T26" fmla="*/ 64 w 128"/>
                <a:gd name="T27" fmla="*/ 184 h 815"/>
                <a:gd name="T28" fmla="*/ 68 w 128"/>
                <a:gd name="T29" fmla="*/ 196 h 815"/>
                <a:gd name="T30" fmla="*/ 71 w 128"/>
                <a:gd name="T31" fmla="*/ 211 h 815"/>
                <a:gd name="T32" fmla="*/ 75 w 128"/>
                <a:gd name="T33" fmla="*/ 226 h 815"/>
                <a:gd name="T34" fmla="*/ 79 w 128"/>
                <a:gd name="T35" fmla="*/ 241 h 815"/>
                <a:gd name="T36" fmla="*/ 83 w 128"/>
                <a:gd name="T37" fmla="*/ 256 h 815"/>
                <a:gd name="T38" fmla="*/ 86 w 128"/>
                <a:gd name="T39" fmla="*/ 271 h 815"/>
                <a:gd name="T40" fmla="*/ 90 w 128"/>
                <a:gd name="T41" fmla="*/ 282 h 815"/>
                <a:gd name="T42" fmla="*/ 94 w 128"/>
                <a:gd name="T43" fmla="*/ 297 h 815"/>
                <a:gd name="T44" fmla="*/ 94 w 128"/>
                <a:gd name="T45" fmla="*/ 312 h 815"/>
                <a:gd name="T46" fmla="*/ 98 w 128"/>
                <a:gd name="T47" fmla="*/ 327 h 815"/>
                <a:gd name="T48" fmla="*/ 101 w 128"/>
                <a:gd name="T49" fmla="*/ 342 h 815"/>
                <a:gd name="T50" fmla="*/ 101 w 128"/>
                <a:gd name="T51" fmla="*/ 357 h 815"/>
                <a:gd name="T52" fmla="*/ 105 w 128"/>
                <a:gd name="T53" fmla="*/ 372 h 815"/>
                <a:gd name="T54" fmla="*/ 109 w 128"/>
                <a:gd name="T55" fmla="*/ 387 h 815"/>
                <a:gd name="T56" fmla="*/ 109 w 128"/>
                <a:gd name="T57" fmla="*/ 398 h 815"/>
                <a:gd name="T58" fmla="*/ 113 w 128"/>
                <a:gd name="T59" fmla="*/ 413 h 815"/>
                <a:gd name="T60" fmla="*/ 113 w 128"/>
                <a:gd name="T61" fmla="*/ 428 h 815"/>
                <a:gd name="T62" fmla="*/ 116 w 128"/>
                <a:gd name="T63" fmla="*/ 443 h 815"/>
                <a:gd name="T64" fmla="*/ 116 w 128"/>
                <a:gd name="T65" fmla="*/ 458 h 815"/>
                <a:gd name="T66" fmla="*/ 120 w 128"/>
                <a:gd name="T67" fmla="*/ 473 h 815"/>
                <a:gd name="T68" fmla="*/ 120 w 128"/>
                <a:gd name="T69" fmla="*/ 488 h 815"/>
                <a:gd name="T70" fmla="*/ 120 w 128"/>
                <a:gd name="T71" fmla="*/ 503 h 815"/>
                <a:gd name="T72" fmla="*/ 124 w 128"/>
                <a:gd name="T73" fmla="*/ 518 h 815"/>
                <a:gd name="T74" fmla="*/ 124 w 128"/>
                <a:gd name="T75" fmla="*/ 533 h 815"/>
                <a:gd name="T76" fmla="*/ 124 w 128"/>
                <a:gd name="T77" fmla="*/ 548 h 815"/>
                <a:gd name="T78" fmla="*/ 124 w 128"/>
                <a:gd name="T79" fmla="*/ 563 h 815"/>
                <a:gd name="T80" fmla="*/ 124 w 128"/>
                <a:gd name="T81" fmla="*/ 578 h 815"/>
                <a:gd name="T82" fmla="*/ 124 w 128"/>
                <a:gd name="T83" fmla="*/ 593 h 815"/>
                <a:gd name="T84" fmla="*/ 128 w 128"/>
                <a:gd name="T85" fmla="*/ 608 h 815"/>
                <a:gd name="T86" fmla="*/ 128 w 128"/>
                <a:gd name="T87" fmla="*/ 620 h 815"/>
                <a:gd name="T88" fmla="*/ 128 w 128"/>
                <a:gd name="T89" fmla="*/ 635 h 815"/>
                <a:gd name="T90" fmla="*/ 128 w 128"/>
                <a:gd name="T91" fmla="*/ 650 h 815"/>
                <a:gd name="T92" fmla="*/ 124 w 128"/>
                <a:gd name="T93" fmla="*/ 665 h 815"/>
                <a:gd name="T94" fmla="*/ 124 w 128"/>
                <a:gd name="T95" fmla="*/ 680 h 815"/>
                <a:gd name="T96" fmla="*/ 124 w 128"/>
                <a:gd name="T97" fmla="*/ 695 h 815"/>
                <a:gd name="T98" fmla="*/ 124 w 128"/>
                <a:gd name="T99" fmla="*/ 710 h 815"/>
                <a:gd name="T100" fmla="*/ 124 w 128"/>
                <a:gd name="T101" fmla="*/ 725 h 815"/>
                <a:gd name="T102" fmla="*/ 124 w 128"/>
                <a:gd name="T103" fmla="*/ 740 h 815"/>
                <a:gd name="T104" fmla="*/ 120 w 128"/>
                <a:gd name="T105" fmla="*/ 755 h 815"/>
                <a:gd name="T106" fmla="*/ 120 w 128"/>
                <a:gd name="T107" fmla="*/ 770 h 815"/>
                <a:gd name="T108" fmla="*/ 120 w 128"/>
                <a:gd name="T109" fmla="*/ 785 h 815"/>
                <a:gd name="T110" fmla="*/ 116 w 128"/>
                <a:gd name="T111" fmla="*/ 800 h 815"/>
                <a:gd name="T112" fmla="*/ 116 w 128"/>
                <a:gd name="T113" fmla="*/ 815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8" h="815">
                  <a:moveTo>
                    <a:pt x="0" y="0"/>
                  </a:moveTo>
                  <a:lnTo>
                    <a:pt x="8" y="15"/>
                  </a:lnTo>
                  <a:lnTo>
                    <a:pt x="11" y="27"/>
                  </a:lnTo>
                  <a:lnTo>
                    <a:pt x="19" y="42"/>
                  </a:lnTo>
                  <a:lnTo>
                    <a:pt x="23" y="57"/>
                  </a:lnTo>
                  <a:lnTo>
                    <a:pt x="26" y="68"/>
                  </a:lnTo>
                  <a:lnTo>
                    <a:pt x="34" y="83"/>
                  </a:lnTo>
                  <a:lnTo>
                    <a:pt x="38" y="98"/>
                  </a:lnTo>
                  <a:lnTo>
                    <a:pt x="41" y="113"/>
                  </a:lnTo>
                  <a:lnTo>
                    <a:pt x="49" y="124"/>
                  </a:lnTo>
                  <a:lnTo>
                    <a:pt x="53" y="139"/>
                  </a:lnTo>
                  <a:lnTo>
                    <a:pt x="56" y="154"/>
                  </a:lnTo>
                  <a:lnTo>
                    <a:pt x="60" y="169"/>
                  </a:lnTo>
                  <a:lnTo>
                    <a:pt x="64" y="184"/>
                  </a:lnTo>
                  <a:lnTo>
                    <a:pt x="68" y="196"/>
                  </a:lnTo>
                  <a:lnTo>
                    <a:pt x="71" y="211"/>
                  </a:lnTo>
                  <a:lnTo>
                    <a:pt x="75" y="226"/>
                  </a:lnTo>
                  <a:lnTo>
                    <a:pt x="79" y="241"/>
                  </a:lnTo>
                  <a:lnTo>
                    <a:pt x="83" y="256"/>
                  </a:lnTo>
                  <a:lnTo>
                    <a:pt x="86" y="271"/>
                  </a:lnTo>
                  <a:lnTo>
                    <a:pt x="90" y="282"/>
                  </a:lnTo>
                  <a:lnTo>
                    <a:pt x="94" y="297"/>
                  </a:lnTo>
                  <a:lnTo>
                    <a:pt x="94" y="312"/>
                  </a:lnTo>
                  <a:lnTo>
                    <a:pt x="98" y="327"/>
                  </a:lnTo>
                  <a:lnTo>
                    <a:pt x="101" y="342"/>
                  </a:lnTo>
                  <a:lnTo>
                    <a:pt x="101" y="357"/>
                  </a:lnTo>
                  <a:lnTo>
                    <a:pt x="105" y="372"/>
                  </a:lnTo>
                  <a:lnTo>
                    <a:pt x="109" y="387"/>
                  </a:lnTo>
                  <a:lnTo>
                    <a:pt x="109" y="398"/>
                  </a:lnTo>
                  <a:lnTo>
                    <a:pt x="113" y="413"/>
                  </a:lnTo>
                  <a:lnTo>
                    <a:pt x="113" y="428"/>
                  </a:lnTo>
                  <a:lnTo>
                    <a:pt x="116" y="443"/>
                  </a:lnTo>
                  <a:lnTo>
                    <a:pt x="116" y="458"/>
                  </a:lnTo>
                  <a:lnTo>
                    <a:pt x="120" y="473"/>
                  </a:lnTo>
                  <a:lnTo>
                    <a:pt x="120" y="488"/>
                  </a:lnTo>
                  <a:lnTo>
                    <a:pt x="120" y="503"/>
                  </a:lnTo>
                  <a:lnTo>
                    <a:pt x="124" y="518"/>
                  </a:lnTo>
                  <a:lnTo>
                    <a:pt x="124" y="533"/>
                  </a:lnTo>
                  <a:lnTo>
                    <a:pt x="124" y="548"/>
                  </a:lnTo>
                  <a:lnTo>
                    <a:pt x="124" y="563"/>
                  </a:lnTo>
                  <a:lnTo>
                    <a:pt x="124" y="578"/>
                  </a:lnTo>
                  <a:lnTo>
                    <a:pt x="124" y="593"/>
                  </a:lnTo>
                  <a:lnTo>
                    <a:pt x="128" y="608"/>
                  </a:lnTo>
                  <a:lnTo>
                    <a:pt x="128" y="620"/>
                  </a:lnTo>
                  <a:lnTo>
                    <a:pt x="128" y="635"/>
                  </a:lnTo>
                  <a:lnTo>
                    <a:pt x="128" y="650"/>
                  </a:lnTo>
                  <a:lnTo>
                    <a:pt x="124" y="665"/>
                  </a:lnTo>
                  <a:lnTo>
                    <a:pt x="124" y="680"/>
                  </a:lnTo>
                  <a:lnTo>
                    <a:pt x="124" y="695"/>
                  </a:lnTo>
                  <a:lnTo>
                    <a:pt x="124" y="710"/>
                  </a:lnTo>
                  <a:lnTo>
                    <a:pt x="124" y="725"/>
                  </a:lnTo>
                  <a:lnTo>
                    <a:pt x="124" y="740"/>
                  </a:lnTo>
                  <a:lnTo>
                    <a:pt x="120" y="755"/>
                  </a:lnTo>
                  <a:lnTo>
                    <a:pt x="120" y="770"/>
                  </a:lnTo>
                  <a:lnTo>
                    <a:pt x="120" y="785"/>
                  </a:lnTo>
                  <a:lnTo>
                    <a:pt x="116" y="800"/>
                  </a:lnTo>
                  <a:lnTo>
                    <a:pt x="116" y="815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83" name="Rectangle 251">
              <a:extLst>
                <a:ext uri="{FF2B5EF4-FFF2-40B4-BE49-F238E27FC236}">
                  <a16:creationId xmlns:a16="http://schemas.microsoft.com/office/drawing/2014/main" id="{1BCA84D8-FAB1-4559-932E-633977D271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220000">
              <a:off x="3223626" y="1936877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77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84" name="Line 252">
              <a:extLst>
                <a:ext uri="{FF2B5EF4-FFF2-40B4-BE49-F238E27FC236}">
                  <a16:creationId xmlns:a16="http://schemas.microsoft.com/office/drawing/2014/main" id="{E4A6829E-F676-49D7-822E-54248852032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399790" y="2044065"/>
              <a:ext cx="40640" cy="1460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5" name="Rectangle 253">
              <a:extLst>
                <a:ext uri="{FF2B5EF4-FFF2-40B4-BE49-F238E27FC236}">
                  <a16:creationId xmlns:a16="http://schemas.microsoft.com/office/drawing/2014/main" id="{75811A28-7ECB-4FFB-9FE4-C62341CB97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40000">
              <a:off x="3757872" y="3486911"/>
              <a:ext cx="762751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HvGA20ox3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86" name="Line 254">
              <a:extLst>
                <a:ext uri="{FF2B5EF4-FFF2-40B4-BE49-F238E27FC236}">
                  <a16:creationId xmlns:a16="http://schemas.microsoft.com/office/drawing/2014/main" id="{8097A9A0-3174-493D-A785-7FF5F8DE8A8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21735" y="3299460"/>
              <a:ext cx="69215" cy="4762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7" name="Rectangle 255">
              <a:extLst>
                <a:ext uri="{FF2B5EF4-FFF2-40B4-BE49-F238E27FC236}">
                  <a16:creationId xmlns:a16="http://schemas.microsoft.com/office/drawing/2014/main" id="{B5E8645D-46A0-4FB5-B9AF-9333FE530E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60000">
              <a:off x="3452629" y="3845769"/>
              <a:ext cx="925745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TaGA20ox-3D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88" name="Line 256">
              <a:extLst>
                <a:ext uri="{FF2B5EF4-FFF2-40B4-BE49-F238E27FC236}">
                  <a16:creationId xmlns:a16="http://schemas.microsoft.com/office/drawing/2014/main" id="{88858557-D041-4034-9D12-82C359CEB8F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28695" y="3528060"/>
              <a:ext cx="64135" cy="6667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9" name="Freeform 257">
              <a:extLst>
                <a:ext uri="{FF2B5EF4-FFF2-40B4-BE49-F238E27FC236}">
                  <a16:creationId xmlns:a16="http://schemas.microsoft.com/office/drawing/2014/main" id="{C8E00971-CAC5-4D10-BAED-42BB22A36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3945" y="3295015"/>
              <a:ext cx="88265" cy="116205"/>
            </a:xfrm>
            <a:custGeom>
              <a:avLst/>
              <a:gdLst>
                <a:gd name="T0" fmla="*/ 0 w 139"/>
                <a:gd name="T1" fmla="*/ 183 h 183"/>
                <a:gd name="T2" fmla="*/ 8 w 139"/>
                <a:gd name="T3" fmla="*/ 172 h 183"/>
                <a:gd name="T4" fmla="*/ 15 w 139"/>
                <a:gd name="T5" fmla="*/ 165 h 183"/>
                <a:gd name="T6" fmla="*/ 23 w 139"/>
                <a:gd name="T7" fmla="*/ 153 h 183"/>
                <a:gd name="T8" fmla="*/ 30 w 139"/>
                <a:gd name="T9" fmla="*/ 142 h 183"/>
                <a:gd name="T10" fmla="*/ 41 w 139"/>
                <a:gd name="T11" fmla="*/ 135 h 183"/>
                <a:gd name="T12" fmla="*/ 49 w 139"/>
                <a:gd name="T13" fmla="*/ 123 h 183"/>
                <a:gd name="T14" fmla="*/ 56 w 139"/>
                <a:gd name="T15" fmla="*/ 112 h 183"/>
                <a:gd name="T16" fmla="*/ 64 w 139"/>
                <a:gd name="T17" fmla="*/ 101 h 183"/>
                <a:gd name="T18" fmla="*/ 72 w 139"/>
                <a:gd name="T19" fmla="*/ 93 h 183"/>
                <a:gd name="T20" fmla="*/ 79 w 139"/>
                <a:gd name="T21" fmla="*/ 82 h 183"/>
                <a:gd name="T22" fmla="*/ 87 w 139"/>
                <a:gd name="T23" fmla="*/ 71 h 183"/>
                <a:gd name="T24" fmla="*/ 94 w 139"/>
                <a:gd name="T25" fmla="*/ 60 h 183"/>
                <a:gd name="T26" fmla="*/ 102 w 139"/>
                <a:gd name="T27" fmla="*/ 52 h 183"/>
                <a:gd name="T28" fmla="*/ 109 w 139"/>
                <a:gd name="T29" fmla="*/ 41 h 183"/>
                <a:gd name="T30" fmla="*/ 117 w 139"/>
                <a:gd name="T31" fmla="*/ 30 h 183"/>
                <a:gd name="T32" fmla="*/ 128 w 139"/>
                <a:gd name="T33" fmla="*/ 18 h 183"/>
                <a:gd name="T34" fmla="*/ 132 w 139"/>
                <a:gd name="T35" fmla="*/ 7 h 183"/>
                <a:gd name="T36" fmla="*/ 139 w 139"/>
                <a:gd name="T3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83">
                  <a:moveTo>
                    <a:pt x="0" y="183"/>
                  </a:moveTo>
                  <a:lnTo>
                    <a:pt x="8" y="172"/>
                  </a:lnTo>
                  <a:lnTo>
                    <a:pt x="15" y="165"/>
                  </a:lnTo>
                  <a:lnTo>
                    <a:pt x="23" y="153"/>
                  </a:lnTo>
                  <a:lnTo>
                    <a:pt x="30" y="142"/>
                  </a:lnTo>
                  <a:lnTo>
                    <a:pt x="41" y="135"/>
                  </a:lnTo>
                  <a:lnTo>
                    <a:pt x="49" y="123"/>
                  </a:lnTo>
                  <a:lnTo>
                    <a:pt x="56" y="112"/>
                  </a:lnTo>
                  <a:lnTo>
                    <a:pt x="64" y="101"/>
                  </a:lnTo>
                  <a:lnTo>
                    <a:pt x="72" y="93"/>
                  </a:lnTo>
                  <a:lnTo>
                    <a:pt x="79" y="82"/>
                  </a:lnTo>
                  <a:lnTo>
                    <a:pt x="87" y="71"/>
                  </a:lnTo>
                  <a:lnTo>
                    <a:pt x="94" y="60"/>
                  </a:lnTo>
                  <a:lnTo>
                    <a:pt x="102" y="52"/>
                  </a:lnTo>
                  <a:lnTo>
                    <a:pt x="109" y="41"/>
                  </a:lnTo>
                  <a:lnTo>
                    <a:pt x="117" y="30"/>
                  </a:lnTo>
                  <a:lnTo>
                    <a:pt x="128" y="18"/>
                  </a:lnTo>
                  <a:lnTo>
                    <a:pt x="132" y="7"/>
                  </a:lnTo>
                  <a:lnTo>
                    <a:pt x="139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90" name="Freeform 258">
              <a:extLst>
                <a:ext uri="{FF2B5EF4-FFF2-40B4-BE49-F238E27FC236}">
                  <a16:creationId xmlns:a16="http://schemas.microsoft.com/office/drawing/2014/main" id="{2B1D85E1-D192-41B4-A77A-34850AFD1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710" y="3411220"/>
              <a:ext cx="102235" cy="107315"/>
            </a:xfrm>
            <a:custGeom>
              <a:avLst/>
              <a:gdLst>
                <a:gd name="T0" fmla="*/ 161 w 161"/>
                <a:gd name="T1" fmla="*/ 0 h 169"/>
                <a:gd name="T2" fmla="*/ 154 w 161"/>
                <a:gd name="T3" fmla="*/ 8 h 169"/>
                <a:gd name="T4" fmla="*/ 142 w 161"/>
                <a:gd name="T5" fmla="*/ 19 h 169"/>
                <a:gd name="T6" fmla="*/ 135 w 161"/>
                <a:gd name="T7" fmla="*/ 27 h 169"/>
                <a:gd name="T8" fmla="*/ 127 w 161"/>
                <a:gd name="T9" fmla="*/ 34 h 169"/>
                <a:gd name="T10" fmla="*/ 120 w 161"/>
                <a:gd name="T11" fmla="*/ 46 h 169"/>
                <a:gd name="T12" fmla="*/ 112 w 161"/>
                <a:gd name="T13" fmla="*/ 53 h 169"/>
                <a:gd name="T14" fmla="*/ 105 w 161"/>
                <a:gd name="T15" fmla="*/ 61 h 169"/>
                <a:gd name="T16" fmla="*/ 97 w 161"/>
                <a:gd name="T17" fmla="*/ 72 h 169"/>
                <a:gd name="T18" fmla="*/ 90 w 161"/>
                <a:gd name="T19" fmla="*/ 79 h 169"/>
                <a:gd name="T20" fmla="*/ 82 w 161"/>
                <a:gd name="T21" fmla="*/ 87 h 169"/>
                <a:gd name="T22" fmla="*/ 75 w 161"/>
                <a:gd name="T23" fmla="*/ 98 h 169"/>
                <a:gd name="T24" fmla="*/ 64 w 161"/>
                <a:gd name="T25" fmla="*/ 106 h 169"/>
                <a:gd name="T26" fmla="*/ 56 w 161"/>
                <a:gd name="T27" fmla="*/ 113 h 169"/>
                <a:gd name="T28" fmla="*/ 49 w 161"/>
                <a:gd name="T29" fmla="*/ 121 h 169"/>
                <a:gd name="T30" fmla="*/ 41 w 161"/>
                <a:gd name="T31" fmla="*/ 128 h 169"/>
                <a:gd name="T32" fmla="*/ 34 w 161"/>
                <a:gd name="T33" fmla="*/ 139 h 169"/>
                <a:gd name="T34" fmla="*/ 26 w 161"/>
                <a:gd name="T35" fmla="*/ 147 h 169"/>
                <a:gd name="T36" fmla="*/ 15 w 161"/>
                <a:gd name="T37" fmla="*/ 154 h 169"/>
                <a:gd name="T38" fmla="*/ 7 w 161"/>
                <a:gd name="T39" fmla="*/ 162 h 169"/>
                <a:gd name="T40" fmla="*/ 0 w 161"/>
                <a:gd name="T41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1" h="169">
                  <a:moveTo>
                    <a:pt x="161" y="0"/>
                  </a:moveTo>
                  <a:lnTo>
                    <a:pt x="154" y="8"/>
                  </a:lnTo>
                  <a:lnTo>
                    <a:pt x="142" y="19"/>
                  </a:lnTo>
                  <a:lnTo>
                    <a:pt x="135" y="27"/>
                  </a:lnTo>
                  <a:lnTo>
                    <a:pt x="127" y="34"/>
                  </a:lnTo>
                  <a:lnTo>
                    <a:pt x="120" y="46"/>
                  </a:lnTo>
                  <a:lnTo>
                    <a:pt x="112" y="53"/>
                  </a:lnTo>
                  <a:lnTo>
                    <a:pt x="105" y="61"/>
                  </a:lnTo>
                  <a:lnTo>
                    <a:pt x="97" y="72"/>
                  </a:lnTo>
                  <a:lnTo>
                    <a:pt x="90" y="79"/>
                  </a:lnTo>
                  <a:lnTo>
                    <a:pt x="82" y="87"/>
                  </a:lnTo>
                  <a:lnTo>
                    <a:pt x="75" y="98"/>
                  </a:lnTo>
                  <a:lnTo>
                    <a:pt x="64" y="106"/>
                  </a:lnTo>
                  <a:lnTo>
                    <a:pt x="56" y="113"/>
                  </a:lnTo>
                  <a:lnTo>
                    <a:pt x="49" y="121"/>
                  </a:lnTo>
                  <a:lnTo>
                    <a:pt x="41" y="128"/>
                  </a:lnTo>
                  <a:lnTo>
                    <a:pt x="34" y="139"/>
                  </a:lnTo>
                  <a:lnTo>
                    <a:pt x="26" y="147"/>
                  </a:lnTo>
                  <a:lnTo>
                    <a:pt x="15" y="154"/>
                  </a:lnTo>
                  <a:lnTo>
                    <a:pt x="7" y="162"/>
                  </a:lnTo>
                  <a:lnTo>
                    <a:pt x="0" y="169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291" name="Rectangle 259">
              <a:extLst>
                <a:ext uri="{FF2B5EF4-FFF2-40B4-BE49-F238E27FC236}">
                  <a16:creationId xmlns:a16="http://schemas.microsoft.com/office/drawing/2014/main" id="{01159856-B4F3-4ECF-92F7-ABD112EC7C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400000">
              <a:off x="3471463" y="3186751"/>
              <a:ext cx="230361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92" name="Line 260">
              <a:extLst>
                <a:ext uri="{FF2B5EF4-FFF2-40B4-BE49-F238E27FC236}">
                  <a16:creationId xmlns:a16="http://schemas.microsoft.com/office/drawing/2014/main" id="{008128F2-C3B7-4BCE-BC2F-A9ED302C90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95040" y="3302000"/>
              <a:ext cx="121920" cy="10223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3" name="Rectangle 261">
              <a:extLst>
                <a:ext uri="{FF2B5EF4-FFF2-40B4-BE49-F238E27FC236}">
                  <a16:creationId xmlns:a16="http://schemas.microsoft.com/office/drawing/2014/main" id="{564FD1DA-CA94-488E-AA2B-002A8F9DA2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420000">
              <a:off x="3139440" y="4014344"/>
              <a:ext cx="798301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OsGA20ox3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94" name="Line 262">
              <a:extLst>
                <a:ext uri="{FF2B5EF4-FFF2-40B4-BE49-F238E27FC236}">
                  <a16:creationId xmlns:a16="http://schemas.microsoft.com/office/drawing/2014/main" id="{0F47E402-FAE0-4EFF-A078-093E516575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23260" y="3604260"/>
              <a:ext cx="76835" cy="11938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5" name="Rectangle 263">
              <a:extLst>
                <a:ext uri="{FF2B5EF4-FFF2-40B4-BE49-F238E27FC236}">
                  <a16:creationId xmlns:a16="http://schemas.microsoft.com/office/drawing/2014/main" id="{8E2CBBB4-0503-4FC3-8410-01B9A96283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080000">
              <a:off x="2802841" y="4250746"/>
              <a:ext cx="890344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Sb02g003940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96" name="Line 264">
              <a:extLst>
                <a:ext uri="{FF2B5EF4-FFF2-40B4-BE49-F238E27FC236}">
                  <a16:creationId xmlns:a16="http://schemas.microsoft.com/office/drawing/2014/main" id="{EC79DC23-D31A-4F91-AA06-6E23FCA9E83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16250" y="3821430"/>
              <a:ext cx="38100" cy="9271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7" name="Rectangle 265">
              <a:extLst>
                <a:ext uri="{FF2B5EF4-FFF2-40B4-BE49-F238E27FC236}">
                  <a16:creationId xmlns:a16="http://schemas.microsoft.com/office/drawing/2014/main" id="{2B70F655-9C58-4CC9-9484-9E11480808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800000">
              <a:off x="2418506" y="4329921"/>
              <a:ext cx="823082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ZmGA20ox2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98" name="Line 266">
              <a:extLst>
                <a:ext uri="{FF2B5EF4-FFF2-40B4-BE49-F238E27FC236}">
                  <a16:creationId xmlns:a16="http://schemas.microsoft.com/office/drawing/2014/main" id="{25F30443-4699-4141-9197-0C383F0130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734945" y="3900170"/>
              <a:ext cx="16510" cy="9271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9" name="Freeform 267">
              <a:extLst>
                <a:ext uri="{FF2B5EF4-FFF2-40B4-BE49-F238E27FC236}">
                  <a16:creationId xmlns:a16="http://schemas.microsoft.com/office/drawing/2014/main" id="{00188BC9-A109-4317-9D1B-9BC607584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5280" y="3811905"/>
              <a:ext cx="138430" cy="47625"/>
            </a:xfrm>
            <a:custGeom>
              <a:avLst/>
              <a:gdLst>
                <a:gd name="T0" fmla="*/ 0 w 218"/>
                <a:gd name="T1" fmla="*/ 75 h 75"/>
                <a:gd name="T2" fmla="*/ 11 w 218"/>
                <a:gd name="T3" fmla="*/ 71 h 75"/>
                <a:gd name="T4" fmla="*/ 23 w 218"/>
                <a:gd name="T5" fmla="*/ 67 h 75"/>
                <a:gd name="T6" fmla="*/ 34 w 218"/>
                <a:gd name="T7" fmla="*/ 64 h 75"/>
                <a:gd name="T8" fmla="*/ 45 w 218"/>
                <a:gd name="T9" fmla="*/ 60 h 75"/>
                <a:gd name="T10" fmla="*/ 57 w 218"/>
                <a:gd name="T11" fmla="*/ 56 h 75"/>
                <a:gd name="T12" fmla="*/ 72 w 218"/>
                <a:gd name="T13" fmla="*/ 52 h 75"/>
                <a:gd name="T14" fmla="*/ 83 w 218"/>
                <a:gd name="T15" fmla="*/ 49 h 75"/>
                <a:gd name="T16" fmla="*/ 94 w 218"/>
                <a:gd name="T17" fmla="*/ 45 h 75"/>
                <a:gd name="T18" fmla="*/ 105 w 218"/>
                <a:gd name="T19" fmla="*/ 41 h 75"/>
                <a:gd name="T20" fmla="*/ 117 w 218"/>
                <a:gd name="T21" fmla="*/ 37 h 75"/>
                <a:gd name="T22" fmla="*/ 128 w 218"/>
                <a:gd name="T23" fmla="*/ 34 h 75"/>
                <a:gd name="T24" fmla="*/ 139 w 218"/>
                <a:gd name="T25" fmla="*/ 30 h 75"/>
                <a:gd name="T26" fmla="*/ 150 w 218"/>
                <a:gd name="T27" fmla="*/ 26 h 75"/>
                <a:gd name="T28" fmla="*/ 162 w 218"/>
                <a:gd name="T29" fmla="*/ 22 h 75"/>
                <a:gd name="T30" fmla="*/ 173 w 218"/>
                <a:gd name="T31" fmla="*/ 19 h 75"/>
                <a:gd name="T32" fmla="*/ 184 w 218"/>
                <a:gd name="T33" fmla="*/ 15 h 75"/>
                <a:gd name="T34" fmla="*/ 195 w 218"/>
                <a:gd name="T35" fmla="*/ 7 h 75"/>
                <a:gd name="T36" fmla="*/ 207 w 218"/>
                <a:gd name="T37" fmla="*/ 4 h 75"/>
                <a:gd name="T38" fmla="*/ 218 w 218"/>
                <a:gd name="T3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8" h="75">
                  <a:moveTo>
                    <a:pt x="0" y="75"/>
                  </a:moveTo>
                  <a:lnTo>
                    <a:pt x="11" y="71"/>
                  </a:lnTo>
                  <a:lnTo>
                    <a:pt x="23" y="67"/>
                  </a:lnTo>
                  <a:lnTo>
                    <a:pt x="34" y="64"/>
                  </a:lnTo>
                  <a:lnTo>
                    <a:pt x="45" y="60"/>
                  </a:lnTo>
                  <a:lnTo>
                    <a:pt x="57" y="56"/>
                  </a:lnTo>
                  <a:lnTo>
                    <a:pt x="72" y="52"/>
                  </a:lnTo>
                  <a:lnTo>
                    <a:pt x="83" y="49"/>
                  </a:lnTo>
                  <a:lnTo>
                    <a:pt x="94" y="45"/>
                  </a:lnTo>
                  <a:lnTo>
                    <a:pt x="105" y="41"/>
                  </a:lnTo>
                  <a:lnTo>
                    <a:pt x="117" y="37"/>
                  </a:lnTo>
                  <a:lnTo>
                    <a:pt x="128" y="34"/>
                  </a:lnTo>
                  <a:lnTo>
                    <a:pt x="139" y="30"/>
                  </a:lnTo>
                  <a:lnTo>
                    <a:pt x="150" y="26"/>
                  </a:lnTo>
                  <a:lnTo>
                    <a:pt x="162" y="22"/>
                  </a:lnTo>
                  <a:lnTo>
                    <a:pt x="173" y="19"/>
                  </a:lnTo>
                  <a:lnTo>
                    <a:pt x="184" y="15"/>
                  </a:lnTo>
                  <a:lnTo>
                    <a:pt x="195" y="7"/>
                  </a:lnTo>
                  <a:lnTo>
                    <a:pt x="207" y="4"/>
                  </a:lnTo>
                  <a:lnTo>
                    <a:pt x="218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00" name="Freeform 268">
              <a:extLst>
                <a:ext uri="{FF2B5EF4-FFF2-40B4-BE49-F238E27FC236}">
                  <a16:creationId xmlns:a16="http://schemas.microsoft.com/office/drawing/2014/main" id="{17AD2F5B-B8A0-4C78-A75C-E5CC7108A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405" y="3859530"/>
              <a:ext cx="142875" cy="31115"/>
            </a:xfrm>
            <a:custGeom>
              <a:avLst/>
              <a:gdLst>
                <a:gd name="T0" fmla="*/ 225 w 225"/>
                <a:gd name="T1" fmla="*/ 0 h 49"/>
                <a:gd name="T2" fmla="*/ 210 w 225"/>
                <a:gd name="T3" fmla="*/ 4 h 49"/>
                <a:gd name="T4" fmla="*/ 195 w 225"/>
                <a:gd name="T5" fmla="*/ 7 h 49"/>
                <a:gd name="T6" fmla="*/ 180 w 225"/>
                <a:gd name="T7" fmla="*/ 11 h 49"/>
                <a:gd name="T8" fmla="*/ 165 w 225"/>
                <a:gd name="T9" fmla="*/ 15 h 49"/>
                <a:gd name="T10" fmla="*/ 150 w 225"/>
                <a:gd name="T11" fmla="*/ 19 h 49"/>
                <a:gd name="T12" fmla="*/ 135 w 225"/>
                <a:gd name="T13" fmla="*/ 22 h 49"/>
                <a:gd name="T14" fmla="*/ 120 w 225"/>
                <a:gd name="T15" fmla="*/ 26 h 49"/>
                <a:gd name="T16" fmla="*/ 105 w 225"/>
                <a:gd name="T17" fmla="*/ 26 h 49"/>
                <a:gd name="T18" fmla="*/ 90 w 225"/>
                <a:gd name="T19" fmla="*/ 30 h 49"/>
                <a:gd name="T20" fmla="*/ 75 w 225"/>
                <a:gd name="T21" fmla="*/ 34 h 49"/>
                <a:gd name="T22" fmla="*/ 60 w 225"/>
                <a:gd name="T23" fmla="*/ 37 h 49"/>
                <a:gd name="T24" fmla="*/ 45 w 225"/>
                <a:gd name="T25" fmla="*/ 41 h 49"/>
                <a:gd name="T26" fmla="*/ 30 w 225"/>
                <a:gd name="T27" fmla="*/ 45 h 49"/>
                <a:gd name="T28" fmla="*/ 15 w 225"/>
                <a:gd name="T29" fmla="*/ 45 h 49"/>
                <a:gd name="T30" fmla="*/ 0 w 225"/>
                <a:gd name="T3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5" h="49">
                  <a:moveTo>
                    <a:pt x="225" y="0"/>
                  </a:moveTo>
                  <a:lnTo>
                    <a:pt x="210" y="4"/>
                  </a:lnTo>
                  <a:lnTo>
                    <a:pt x="195" y="7"/>
                  </a:lnTo>
                  <a:lnTo>
                    <a:pt x="180" y="11"/>
                  </a:lnTo>
                  <a:lnTo>
                    <a:pt x="165" y="15"/>
                  </a:lnTo>
                  <a:lnTo>
                    <a:pt x="150" y="19"/>
                  </a:lnTo>
                  <a:lnTo>
                    <a:pt x="135" y="22"/>
                  </a:lnTo>
                  <a:lnTo>
                    <a:pt x="120" y="26"/>
                  </a:lnTo>
                  <a:lnTo>
                    <a:pt x="105" y="26"/>
                  </a:lnTo>
                  <a:lnTo>
                    <a:pt x="90" y="30"/>
                  </a:lnTo>
                  <a:lnTo>
                    <a:pt x="75" y="34"/>
                  </a:lnTo>
                  <a:lnTo>
                    <a:pt x="60" y="37"/>
                  </a:lnTo>
                  <a:lnTo>
                    <a:pt x="45" y="41"/>
                  </a:lnTo>
                  <a:lnTo>
                    <a:pt x="30" y="45"/>
                  </a:lnTo>
                  <a:lnTo>
                    <a:pt x="15" y="45"/>
                  </a:lnTo>
                  <a:lnTo>
                    <a:pt x="0" y="49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01" name="Rectangle 269">
              <a:extLst>
                <a:ext uri="{FF2B5EF4-FFF2-40B4-BE49-F238E27FC236}">
                  <a16:creationId xmlns:a16="http://schemas.microsoft.com/office/drawing/2014/main" id="{173502BC-83B9-4266-8823-9D298CBF6E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0000">
              <a:off x="2680877" y="3718593"/>
              <a:ext cx="159306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99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02" name="Line 270">
              <a:extLst>
                <a:ext uri="{FF2B5EF4-FFF2-40B4-BE49-F238E27FC236}">
                  <a16:creationId xmlns:a16="http://schemas.microsoft.com/office/drawing/2014/main" id="{4E904F7E-F6FE-46FE-9EDF-8C8D5D4C50A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51785" y="3771265"/>
              <a:ext cx="20955" cy="7874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3" name="Freeform 271">
              <a:extLst>
                <a:ext uri="{FF2B5EF4-FFF2-40B4-BE49-F238E27FC236}">
                  <a16:creationId xmlns:a16="http://schemas.microsoft.com/office/drawing/2014/main" id="{E67CBFB1-415B-4009-80B6-9892EE76E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9745" y="3594735"/>
              <a:ext cx="179070" cy="97790"/>
            </a:xfrm>
            <a:custGeom>
              <a:avLst/>
              <a:gdLst>
                <a:gd name="T0" fmla="*/ 0 w 282"/>
                <a:gd name="T1" fmla="*/ 154 h 154"/>
                <a:gd name="T2" fmla="*/ 12 w 282"/>
                <a:gd name="T3" fmla="*/ 150 h 154"/>
                <a:gd name="T4" fmla="*/ 23 w 282"/>
                <a:gd name="T5" fmla="*/ 143 h 154"/>
                <a:gd name="T6" fmla="*/ 34 w 282"/>
                <a:gd name="T7" fmla="*/ 139 h 154"/>
                <a:gd name="T8" fmla="*/ 45 w 282"/>
                <a:gd name="T9" fmla="*/ 135 h 154"/>
                <a:gd name="T10" fmla="*/ 53 w 282"/>
                <a:gd name="T11" fmla="*/ 128 h 154"/>
                <a:gd name="T12" fmla="*/ 64 w 282"/>
                <a:gd name="T13" fmla="*/ 124 h 154"/>
                <a:gd name="T14" fmla="*/ 75 w 282"/>
                <a:gd name="T15" fmla="*/ 120 h 154"/>
                <a:gd name="T16" fmla="*/ 87 w 282"/>
                <a:gd name="T17" fmla="*/ 113 h 154"/>
                <a:gd name="T18" fmla="*/ 98 w 282"/>
                <a:gd name="T19" fmla="*/ 109 h 154"/>
                <a:gd name="T20" fmla="*/ 109 w 282"/>
                <a:gd name="T21" fmla="*/ 102 h 154"/>
                <a:gd name="T22" fmla="*/ 117 w 282"/>
                <a:gd name="T23" fmla="*/ 98 h 154"/>
                <a:gd name="T24" fmla="*/ 128 w 282"/>
                <a:gd name="T25" fmla="*/ 90 h 154"/>
                <a:gd name="T26" fmla="*/ 139 w 282"/>
                <a:gd name="T27" fmla="*/ 87 h 154"/>
                <a:gd name="T28" fmla="*/ 150 w 282"/>
                <a:gd name="T29" fmla="*/ 79 h 154"/>
                <a:gd name="T30" fmla="*/ 162 w 282"/>
                <a:gd name="T31" fmla="*/ 75 h 154"/>
                <a:gd name="T32" fmla="*/ 169 w 282"/>
                <a:gd name="T33" fmla="*/ 68 h 154"/>
                <a:gd name="T34" fmla="*/ 180 w 282"/>
                <a:gd name="T35" fmla="*/ 64 h 154"/>
                <a:gd name="T36" fmla="*/ 192 w 282"/>
                <a:gd name="T37" fmla="*/ 57 h 154"/>
                <a:gd name="T38" fmla="*/ 203 w 282"/>
                <a:gd name="T39" fmla="*/ 53 h 154"/>
                <a:gd name="T40" fmla="*/ 211 w 282"/>
                <a:gd name="T41" fmla="*/ 45 h 154"/>
                <a:gd name="T42" fmla="*/ 222 w 282"/>
                <a:gd name="T43" fmla="*/ 38 h 154"/>
                <a:gd name="T44" fmla="*/ 233 w 282"/>
                <a:gd name="T45" fmla="*/ 34 h 154"/>
                <a:gd name="T46" fmla="*/ 241 w 282"/>
                <a:gd name="T47" fmla="*/ 27 h 154"/>
                <a:gd name="T48" fmla="*/ 252 w 282"/>
                <a:gd name="T49" fmla="*/ 19 h 154"/>
                <a:gd name="T50" fmla="*/ 263 w 282"/>
                <a:gd name="T51" fmla="*/ 15 h 154"/>
                <a:gd name="T52" fmla="*/ 274 w 282"/>
                <a:gd name="T53" fmla="*/ 8 h 154"/>
                <a:gd name="T54" fmla="*/ 282 w 282"/>
                <a:gd name="T5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2" h="154">
                  <a:moveTo>
                    <a:pt x="0" y="154"/>
                  </a:moveTo>
                  <a:lnTo>
                    <a:pt x="12" y="150"/>
                  </a:lnTo>
                  <a:lnTo>
                    <a:pt x="23" y="143"/>
                  </a:lnTo>
                  <a:lnTo>
                    <a:pt x="34" y="139"/>
                  </a:lnTo>
                  <a:lnTo>
                    <a:pt x="45" y="135"/>
                  </a:lnTo>
                  <a:lnTo>
                    <a:pt x="53" y="128"/>
                  </a:lnTo>
                  <a:lnTo>
                    <a:pt x="64" y="124"/>
                  </a:lnTo>
                  <a:lnTo>
                    <a:pt x="75" y="120"/>
                  </a:lnTo>
                  <a:lnTo>
                    <a:pt x="87" y="113"/>
                  </a:lnTo>
                  <a:lnTo>
                    <a:pt x="98" y="109"/>
                  </a:lnTo>
                  <a:lnTo>
                    <a:pt x="109" y="102"/>
                  </a:lnTo>
                  <a:lnTo>
                    <a:pt x="117" y="98"/>
                  </a:lnTo>
                  <a:lnTo>
                    <a:pt x="128" y="90"/>
                  </a:lnTo>
                  <a:lnTo>
                    <a:pt x="139" y="87"/>
                  </a:lnTo>
                  <a:lnTo>
                    <a:pt x="150" y="79"/>
                  </a:lnTo>
                  <a:lnTo>
                    <a:pt x="162" y="75"/>
                  </a:lnTo>
                  <a:lnTo>
                    <a:pt x="169" y="68"/>
                  </a:lnTo>
                  <a:lnTo>
                    <a:pt x="180" y="64"/>
                  </a:lnTo>
                  <a:lnTo>
                    <a:pt x="192" y="57"/>
                  </a:lnTo>
                  <a:lnTo>
                    <a:pt x="203" y="53"/>
                  </a:lnTo>
                  <a:lnTo>
                    <a:pt x="211" y="45"/>
                  </a:lnTo>
                  <a:lnTo>
                    <a:pt x="222" y="38"/>
                  </a:lnTo>
                  <a:lnTo>
                    <a:pt x="233" y="34"/>
                  </a:lnTo>
                  <a:lnTo>
                    <a:pt x="241" y="27"/>
                  </a:lnTo>
                  <a:lnTo>
                    <a:pt x="252" y="19"/>
                  </a:lnTo>
                  <a:lnTo>
                    <a:pt x="263" y="15"/>
                  </a:lnTo>
                  <a:lnTo>
                    <a:pt x="274" y="8"/>
                  </a:lnTo>
                  <a:lnTo>
                    <a:pt x="282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04" name="Freeform 272">
              <a:extLst>
                <a:ext uri="{FF2B5EF4-FFF2-40B4-BE49-F238E27FC236}">
                  <a16:creationId xmlns:a16="http://schemas.microsoft.com/office/drawing/2014/main" id="{35C9118A-145A-4D1F-9179-B932C471C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245" y="3692525"/>
              <a:ext cx="190500" cy="69215"/>
            </a:xfrm>
            <a:custGeom>
              <a:avLst/>
              <a:gdLst>
                <a:gd name="T0" fmla="*/ 300 w 300"/>
                <a:gd name="T1" fmla="*/ 0 h 109"/>
                <a:gd name="T2" fmla="*/ 281 w 300"/>
                <a:gd name="T3" fmla="*/ 8 h 109"/>
                <a:gd name="T4" fmla="*/ 266 w 300"/>
                <a:gd name="T5" fmla="*/ 15 h 109"/>
                <a:gd name="T6" fmla="*/ 248 w 300"/>
                <a:gd name="T7" fmla="*/ 23 h 109"/>
                <a:gd name="T8" fmla="*/ 233 w 300"/>
                <a:gd name="T9" fmla="*/ 30 h 109"/>
                <a:gd name="T10" fmla="*/ 214 w 300"/>
                <a:gd name="T11" fmla="*/ 38 h 109"/>
                <a:gd name="T12" fmla="*/ 195 w 300"/>
                <a:gd name="T13" fmla="*/ 45 h 109"/>
                <a:gd name="T14" fmla="*/ 176 w 300"/>
                <a:gd name="T15" fmla="*/ 49 h 109"/>
                <a:gd name="T16" fmla="*/ 161 w 300"/>
                <a:gd name="T17" fmla="*/ 56 h 109"/>
                <a:gd name="T18" fmla="*/ 143 w 300"/>
                <a:gd name="T19" fmla="*/ 64 h 109"/>
                <a:gd name="T20" fmla="*/ 124 w 300"/>
                <a:gd name="T21" fmla="*/ 71 h 109"/>
                <a:gd name="T22" fmla="*/ 109 w 300"/>
                <a:gd name="T23" fmla="*/ 75 h 109"/>
                <a:gd name="T24" fmla="*/ 90 w 300"/>
                <a:gd name="T25" fmla="*/ 83 h 109"/>
                <a:gd name="T26" fmla="*/ 71 w 300"/>
                <a:gd name="T27" fmla="*/ 86 h 109"/>
                <a:gd name="T28" fmla="*/ 52 w 300"/>
                <a:gd name="T29" fmla="*/ 94 h 109"/>
                <a:gd name="T30" fmla="*/ 34 w 300"/>
                <a:gd name="T31" fmla="*/ 98 h 109"/>
                <a:gd name="T32" fmla="*/ 19 w 300"/>
                <a:gd name="T33" fmla="*/ 105 h 109"/>
                <a:gd name="T34" fmla="*/ 0 w 300"/>
                <a:gd name="T3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0" h="109">
                  <a:moveTo>
                    <a:pt x="300" y="0"/>
                  </a:moveTo>
                  <a:lnTo>
                    <a:pt x="281" y="8"/>
                  </a:lnTo>
                  <a:lnTo>
                    <a:pt x="266" y="15"/>
                  </a:lnTo>
                  <a:lnTo>
                    <a:pt x="248" y="23"/>
                  </a:lnTo>
                  <a:lnTo>
                    <a:pt x="233" y="30"/>
                  </a:lnTo>
                  <a:lnTo>
                    <a:pt x="214" y="38"/>
                  </a:lnTo>
                  <a:lnTo>
                    <a:pt x="195" y="45"/>
                  </a:lnTo>
                  <a:lnTo>
                    <a:pt x="176" y="49"/>
                  </a:lnTo>
                  <a:lnTo>
                    <a:pt x="161" y="56"/>
                  </a:lnTo>
                  <a:lnTo>
                    <a:pt x="143" y="64"/>
                  </a:lnTo>
                  <a:lnTo>
                    <a:pt x="124" y="71"/>
                  </a:lnTo>
                  <a:lnTo>
                    <a:pt x="109" y="75"/>
                  </a:lnTo>
                  <a:lnTo>
                    <a:pt x="90" y="83"/>
                  </a:lnTo>
                  <a:lnTo>
                    <a:pt x="71" y="86"/>
                  </a:lnTo>
                  <a:lnTo>
                    <a:pt x="52" y="94"/>
                  </a:lnTo>
                  <a:lnTo>
                    <a:pt x="34" y="98"/>
                  </a:lnTo>
                  <a:lnTo>
                    <a:pt x="19" y="105"/>
                  </a:lnTo>
                  <a:lnTo>
                    <a:pt x="0" y="109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05" name="Rectangle 273">
              <a:extLst>
                <a:ext uri="{FF2B5EF4-FFF2-40B4-BE49-F238E27FC236}">
                  <a16:creationId xmlns:a16="http://schemas.microsoft.com/office/drawing/2014/main" id="{7BF0CC40-7530-42A5-A805-CBD4EF2702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900000">
              <a:off x="2840391" y="3552400"/>
              <a:ext cx="159306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81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06" name="Line 274">
              <a:extLst>
                <a:ext uri="{FF2B5EF4-FFF2-40B4-BE49-F238E27FC236}">
                  <a16:creationId xmlns:a16="http://schemas.microsoft.com/office/drawing/2014/main" id="{19E6DC4E-D12E-4D2B-808B-CEF1E92DC24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23235" y="3656965"/>
              <a:ext cx="12065" cy="2603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7" name="Freeform 275">
              <a:extLst>
                <a:ext uri="{FF2B5EF4-FFF2-40B4-BE49-F238E27FC236}">
                  <a16:creationId xmlns:a16="http://schemas.microsoft.com/office/drawing/2014/main" id="{E15831FC-1CFD-43B3-A0D2-D4E0E28ED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425" y="3296920"/>
              <a:ext cx="214630" cy="200660"/>
            </a:xfrm>
            <a:custGeom>
              <a:avLst/>
              <a:gdLst>
                <a:gd name="T0" fmla="*/ 0 w 338"/>
                <a:gd name="T1" fmla="*/ 316 h 316"/>
                <a:gd name="T2" fmla="*/ 11 w 338"/>
                <a:gd name="T3" fmla="*/ 308 h 316"/>
                <a:gd name="T4" fmla="*/ 19 w 338"/>
                <a:gd name="T5" fmla="*/ 301 h 316"/>
                <a:gd name="T6" fmla="*/ 30 w 338"/>
                <a:gd name="T7" fmla="*/ 293 h 316"/>
                <a:gd name="T8" fmla="*/ 42 w 338"/>
                <a:gd name="T9" fmla="*/ 286 h 316"/>
                <a:gd name="T10" fmla="*/ 49 w 338"/>
                <a:gd name="T11" fmla="*/ 278 h 316"/>
                <a:gd name="T12" fmla="*/ 60 w 338"/>
                <a:gd name="T13" fmla="*/ 271 h 316"/>
                <a:gd name="T14" fmla="*/ 72 w 338"/>
                <a:gd name="T15" fmla="*/ 263 h 316"/>
                <a:gd name="T16" fmla="*/ 79 w 338"/>
                <a:gd name="T17" fmla="*/ 252 h 316"/>
                <a:gd name="T18" fmla="*/ 90 w 338"/>
                <a:gd name="T19" fmla="*/ 244 h 316"/>
                <a:gd name="T20" fmla="*/ 102 w 338"/>
                <a:gd name="T21" fmla="*/ 237 h 316"/>
                <a:gd name="T22" fmla="*/ 109 w 338"/>
                <a:gd name="T23" fmla="*/ 229 h 316"/>
                <a:gd name="T24" fmla="*/ 120 w 338"/>
                <a:gd name="T25" fmla="*/ 218 h 316"/>
                <a:gd name="T26" fmla="*/ 128 w 338"/>
                <a:gd name="T27" fmla="*/ 211 h 316"/>
                <a:gd name="T28" fmla="*/ 139 w 338"/>
                <a:gd name="T29" fmla="*/ 203 h 316"/>
                <a:gd name="T30" fmla="*/ 150 w 338"/>
                <a:gd name="T31" fmla="*/ 195 h 316"/>
                <a:gd name="T32" fmla="*/ 158 w 338"/>
                <a:gd name="T33" fmla="*/ 184 h 316"/>
                <a:gd name="T34" fmla="*/ 169 w 338"/>
                <a:gd name="T35" fmla="*/ 177 h 316"/>
                <a:gd name="T36" fmla="*/ 177 w 338"/>
                <a:gd name="T37" fmla="*/ 169 h 316"/>
                <a:gd name="T38" fmla="*/ 188 w 338"/>
                <a:gd name="T39" fmla="*/ 158 h 316"/>
                <a:gd name="T40" fmla="*/ 195 w 338"/>
                <a:gd name="T41" fmla="*/ 150 h 316"/>
                <a:gd name="T42" fmla="*/ 207 w 338"/>
                <a:gd name="T43" fmla="*/ 139 h 316"/>
                <a:gd name="T44" fmla="*/ 214 w 338"/>
                <a:gd name="T45" fmla="*/ 132 h 316"/>
                <a:gd name="T46" fmla="*/ 222 w 338"/>
                <a:gd name="T47" fmla="*/ 124 h 316"/>
                <a:gd name="T48" fmla="*/ 233 w 338"/>
                <a:gd name="T49" fmla="*/ 113 h 316"/>
                <a:gd name="T50" fmla="*/ 241 w 338"/>
                <a:gd name="T51" fmla="*/ 105 h 316"/>
                <a:gd name="T52" fmla="*/ 252 w 338"/>
                <a:gd name="T53" fmla="*/ 94 h 316"/>
                <a:gd name="T54" fmla="*/ 259 w 338"/>
                <a:gd name="T55" fmla="*/ 87 h 316"/>
                <a:gd name="T56" fmla="*/ 267 w 338"/>
                <a:gd name="T57" fmla="*/ 75 h 316"/>
                <a:gd name="T58" fmla="*/ 278 w 338"/>
                <a:gd name="T59" fmla="*/ 68 h 316"/>
                <a:gd name="T60" fmla="*/ 286 w 338"/>
                <a:gd name="T61" fmla="*/ 57 h 316"/>
                <a:gd name="T62" fmla="*/ 293 w 338"/>
                <a:gd name="T63" fmla="*/ 49 h 316"/>
                <a:gd name="T64" fmla="*/ 304 w 338"/>
                <a:gd name="T65" fmla="*/ 38 h 316"/>
                <a:gd name="T66" fmla="*/ 312 w 338"/>
                <a:gd name="T67" fmla="*/ 30 h 316"/>
                <a:gd name="T68" fmla="*/ 319 w 338"/>
                <a:gd name="T69" fmla="*/ 19 h 316"/>
                <a:gd name="T70" fmla="*/ 327 w 338"/>
                <a:gd name="T71" fmla="*/ 8 h 316"/>
                <a:gd name="T72" fmla="*/ 338 w 338"/>
                <a:gd name="T7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8" h="316">
                  <a:moveTo>
                    <a:pt x="0" y="316"/>
                  </a:moveTo>
                  <a:lnTo>
                    <a:pt x="11" y="308"/>
                  </a:lnTo>
                  <a:lnTo>
                    <a:pt x="19" y="301"/>
                  </a:lnTo>
                  <a:lnTo>
                    <a:pt x="30" y="293"/>
                  </a:lnTo>
                  <a:lnTo>
                    <a:pt x="42" y="286"/>
                  </a:lnTo>
                  <a:lnTo>
                    <a:pt x="49" y="278"/>
                  </a:lnTo>
                  <a:lnTo>
                    <a:pt x="60" y="271"/>
                  </a:lnTo>
                  <a:lnTo>
                    <a:pt x="72" y="263"/>
                  </a:lnTo>
                  <a:lnTo>
                    <a:pt x="79" y="252"/>
                  </a:lnTo>
                  <a:lnTo>
                    <a:pt x="90" y="244"/>
                  </a:lnTo>
                  <a:lnTo>
                    <a:pt x="102" y="237"/>
                  </a:lnTo>
                  <a:lnTo>
                    <a:pt x="109" y="229"/>
                  </a:lnTo>
                  <a:lnTo>
                    <a:pt x="120" y="218"/>
                  </a:lnTo>
                  <a:lnTo>
                    <a:pt x="128" y="211"/>
                  </a:lnTo>
                  <a:lnTo>
                    <a:pt x="139" y="203"/>
                  </a:lnTo>
                  <a:lnTo>
                    <a:pt x="150" y="195"/>
                  </a:lnTo>
                  <a:lnTo>
                    <a:pt x="158" y="184"/>
                  </a:lnTo>
                  <a:lnTo>
                    <a:pt x="169" y="177"/>
                  </a:lnTo>
                  <a:lnTo>
                    <a:pt x="177" y="169"/>
                  </a:lnTo>
                  <a:lnTo>
                    <a:pt x="188" y="158"/>
                  </a:lnTo>
                  <a:lnTo>
                    <a:pt x="195" y="150"/>
                  </a:lnTo>
                  <a:lnTo>
                    <a:pt x="207" y="139"/>
                  </a:lnTo>
                  <a:lnTo>
                    <a:pt x="214" y="132"/>
                  </a:lnTo>
                  <a:lnTo>
                    <a:pt x="222" y="124"/>
                  </a:lnTo>
                  <a:lnTo>
                    <a:pt x="233" y="113"/>
                  </a:lnTo>
                  <a:lnTo>
                    <a:pt x="241" y="105"/>
                  </a:lnTo>
                  <a:lnTo>
                    <a:pt x="252" y="94"/>
                  </a:lnTo>
                  <a:lnTo>
                    <a:pt x="259" y="87"/>
                  </a:lnTo>
                  <a:lnTo>
                    <a:pt x="267" y="75"/>
                  </a:lnTo>
                  <a:lnTo>
                    <a:pt x="278" y="68"/>
                  </a:lnTo>
                  <a:lnTo>
                    <a:pt x="286" y="57"/>
                  </a:lnTo>
                  <a:lnTo>
                    <a:pt x="293" y="49"/>
                  </a:lnTo>
                  <a:lnTo>
                    <a:pt x="304" y="38"/>
                  </a:lnTo>
                  <a:lnTo>
                    <a:pt x="312" y="30"/>
                  </a:lnTo>
                  <a:lnTo>
                    <a:pt x="319" y="19"/>
                  </a:lnTo>
                  <a:lnTo>
                    <a:pt x="327" y="8"/>
                  </a:lnTo>
                  <a:lnTo>
                    <a:pt x="338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08" name="Freeform 276">
              <a:extLst>
                <a:ext uri="{FF2B5EF4-FFF2-40B4-BE49-F238E27FC236}">
                  <a16:creationId xmlns:a16="http://schemas.microsoft.com/office/drawing/2014/main" id="{13A681B2-1E5B-45BD-B880-ADBD9C79A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695" y="3497580"/>
              <a:ext cx="252730" cy="149860"/>
            </a:xfrm>
            <a:custGeom>
              <a:avLst/>
              <a:gdLst>
                <a:gd name="T0" fmla="*/ 398 w 398"/>
                <a:gd name="T1" fmla="*/ 0 h 236"/>
                <a:gd name="T2" fmla="*/ 383 w 398"/>
                <a:gd name="T3" fmla="*/ 11 h 236"/>
                <a:gd name="T4" fmla="*/ 368 w 398"/>
                <a:gd name="T5" fmla="*/ 26 h 236"/>
                <a:gd name="T6" fmla="*/ 349 w 398"/>
                <a:gd name="T7" fmla="*/ 37 h 236"/>
                <a:gd name="T8" fmla="*/ 334 w 398"/>
                <a:gd name="T9" fmla="*/ 45 h 236"/>
                <a:gd name="T10" fmla="*/ 319 w 398"/>
                <a:gd name="T11" fmla="*/ 56 h 236"/>
                <a:gd name="T12" fmla="*/ 304 w 398"/>
                <a:gd name="T13" fmla="*/ 67 h 236"/>
                <a:gd name="T14" fmla="*/ 286 w 398"/>
                <a:gd name="T15" fmla="*/ 78 h 236"/>
                <a:gd name="T16" fmla="*/ 271 w 398"/>
                <a:gd name="T17" fmla="*/ 90 h 236"/>
                <a:gd name="T18" fmla="*/ 256 w 398"/>
                <a:gd name="T19" fmla="*/ 101 h 236"/>
                <a:gd name="T20" fmla="*/ 237 w 398"/>
                <a:gd name="T21" fmla="*/ 108 h 236"/>
                <a:gd name="T22" fmla="*/ 222 w 398"/>
                <a:gd name="T23" fmla="*/ 120 h 236"/>
                <a:gd name="T24" fmla="*/ 203 w 398"/>
                <a:gd name="T25" fmla="*/ 131 h 236"/>
                <a:gd name="T26" fmla="*/ 188 w 398"/>
                <a:gd name="T27" fmla="*/ 138 h 236"/>
                <a:gd name="T28" fmla="*/ 173 w 398"/>
                <a:gd name="T29" fmla="*/ 150 h 236"/>
                <a:gd name="T30" fmla="*/ 154 w 398"/>
                <a:gd name="T31" fmla="*/ 157 h 236"/>
                <a:gd name="T32" fmla="*/ 139 w 398"/>
                <a:gd name="T33" fmla="*/ 168 h 236"/>
                <a:gd name="T34" fmla="*/ 120 w 398"/>
                <a:gd name="T35" fmla="*/ 176 h 236"/>
                <a:gd name="T36" fmla="*/ 102 w 398"/>
                <a:gd name="T37" fmla="*/ 187 h 236"/>
                <a:gd name="T38" fmla="*/ 87 w 398"/>
                <a:gd name="T39" fmla="*/ 195 h 236"/>
                <a:gd name="T40" fmla="*/ 68 w 398"/>
                <a:gd name="T41" fmla="*/ 202 h 236"/>
                <a:gd name="T42" fmla="*/ 53 w 398"/>
                <a:gd name="T43" fmla="*/ 213 h 236"/>
                <a:gd name="T44" fmla="*/ 34 w 398"/>
                <a:gd name="T45" fmla="*/ 221 h 236"/>
                <a:gd name="T46" fmla="*/ 15 w 398"/>
                <a:gd name="T47" fmla="*/ 228 h 236"/>
                <a:gd name="T48" fmla="*/ 0 w 398"/>
                <a:gd name="T4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8" h="236">
                  <a:moveTo>
                    <a:pt x="398" y="0"/>
                  </a:moveTo>
                  <a:lnTo>
                    <a:pt x="383" y="11"/>
                  </a:lnTo>
                  <a:lnTo>
                    <a:pt x="368" y="26"/>
                  </a:lnTo>
                  <a:lnTo>
                    <a:pt x="349" y="37"/>
                  </a:lnTo>
                  <a:lnTo>
                    <a:pt x="334" y="45"/>
                  </a:lnTo>
                  <a:lnTo>
                    <a:pt x="319" y="56"/>
                  </a:lnTo>
                  <a:lnTo>
                    <a:pt x="304" y="67"/>
                  </a:lnTo>
                  <a:lnTo>
                    <a:pt x="286" y="78"/>
                  </a:lnTo>
                  <a:lnTo>
                    <a:pt x="271" y="90"/>
                  </a:lnTo>
                  <a:lnTo>
                    <a:pt x="256" y="101"/>
                  </a:lnTo>
                  <a:lnTo>
                    <a:pt x="237" y="108"/>
                  </a:lnTo>
                  <a:lnTo>
                    <a:pt x="222" y="120"/>
                  </a:lnTo>
                  <a:lnTo>
                    <a:pt x="203" y="131"/>
                  </a:lnTo>
                  <a:lnTo>
                    <a:pt x="188" y="138"/>
                  </a:lnTo>
                  <a:lnTo>
                    <a:pt x="173" y="150"/>
                  </a:lnTo>
                  <a:lnTo>
                    <a:pt x="154" y="157"/>
                  </a:lnTo>
                  <a:lnTo>
                    <a:pt x="139" y="168"/>
                  </a:lnTo>
                  <a:lnTo>
                    <a:pt x="120" y="176"/>
                  </a:lnTo>
                  <a:lnTo>
                    <a:pt x="102" y="187"/>
                  </a:lnTo>
                  <a:lnTo>
                    <a:pt x="87" y="195"/>
                  </a:lnTo>
                  <a:lnTo>
                    <a:pt x="68" y="202"/>
                  </a:lnTo>
                  <a:lnTo>
                    <a:pt x="53" y="213"/>
                  </a:lnTo>
                  <a:lnTo>
                    <a:pt x="34" y="221"/>
                  </a:lnTo>
                  <a:lnTo>
                    <a:pt x="15" y="228"/>
                  </a:lnTo>
                  <a:lnTo>
                    <a:pt x="0" y="236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09" name="Rectangle 277">
              <a:extLst>
                <a:ext uri="{FF2B5EF4-FFF2-40B4-BE49-F238E27FC236}">
                  <a16:creationId xmlns:a16="http://schemas.microsoft.com/office/drawing/2014/main" id="{ABC23BCA-5F7B-4933-B4F2-B07BA14A32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180000">
              <a:off x="2985035" y="3344555"/>
              <a:ext cx="238960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10" name="Line 278">
              <a:extLst>
                <a:ext uri="{FF2B5EF4-FFF2-40B4-BE49-F238E27FC236}">
                  <a16:creationId xmlns:a16="http://schemas.microsoft.com/office/drawing/2014/main" id="{5195CADD-B645-4F62-9A98-0B54D5217C7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77845" y="3237865"/>
              <a:ext cx="191135" cy="25209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1" name="Freeform 279">
              <a:extLst>
                <a:ext uri="{FF2B5EF4-FFF2-40B4-BE49-F238E27FC236}">
                  <a16:creationId xmlns:a16="http://schemas.microsoft.com/office/drawing/2014/main" id="{A8ED674C-EF68-4259-B785-F14D95596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805" y="2063115"/>
              <a:ext cx="73660" cy="638175"/>
            </a:xfrm>
            <a:custGeom>
              <a:avLst/>
              <a:gdLst>
                <a:gd name="T0" fmla="*/ 64 w 116"/>
                <a:gd name="T1" fmla="*/ 990 h 1005"/>
                <a:gd name="T2" fmla="*/ 71 w 116"/>
                <a:gd name="T3" fmla="*/ 964 h 1005"/>
                <a:gd name="T4" fmla="*/ 79 w 116"/>
                <a:gd name="T5" fmla="*/ 934 h 1005"/>
                <a:gd name="T6" fmla="*/ 86 w 116"/>
                <a:gd name="T7" fmla="*/ 904 h 1005"/>
                <a:gd name="T8" fmla="*/ 90 w 116"/>
                <a:gd name="T9" fmla="*/ 874 h 1005"/>
                <a:gd name="T10" fmla="*/ 98 w 116"/>
                <a:gd name="T11" fmla="*/ 844 h 1005"/>
                <a:gd name="T12" fmla="*/ 101 w 116"/>
                <a:gd name="T13" fmla="*/ 818 h 1005"/>
                <a:gd name="T14" fmla="*/ 105 w 116"/>
                <a:gd name="T15" fmla="*/ 788 h 1005"/>
                <a:gd name="T16" fmla="*/ 109 w 116"/>
                <a:gd name="T17" fmla="*/ 758 h 1005"/>
                <a:gd name="T18" fmla="*/ 113 w 116"/>
                <a:gd name="T19" fmla="*/ 728 h 1005"/>
                <a:gd name="T20" fmla="*/ 113 w 116"/>
                <a:gd name="T21" fmla="*/ 698 h 1005"/>
                <a:gd name="T22" fmla="*/ 116 w 116"/>
                <a:gd name="T23" fmla="*/ 668 h 1005"/>
                <a:gd name="T24" fmla="*/ 116 w 116"/>
                <a:gd name="T25" fmla="*/ 638 h 1005"/>
                <a:gd name="T26" fmla="*/ 116 w 116"/>
                <a:gd name="T27" fmla="*/ 608 h 1005"/>
                <a:gd name="T28" fmla="*/ 116 w 116"/>
                <a:gd name="T29" fmla="*/ 578 h 1005"/>
                <a:gd name="T30" fmla="*/ 116 w 116"/>
                <a:gd name="T31" fmla="*/ 552 h 1005"/>
                <a:gd name="T32" fmla="*/ 116 w 116"/>
                <a:gd name="T33" fmla="*/ 521 h 1005"/>
                <a:gd name="T34" fmla="*/ 113 w 116"/>
                <a:gd name="T35" fmla="*/ 491 h 1005"/>
                <a:gd name="T36" fmla="*/ 113 w 116"/>
                <a:gd name="T37" fmla="*/ 461 h 1005"/>
                <a:gd name="T38" fmla="*/ 109 w 116"/>
                <a:gd name="T39" fmla="*/ 431 h 1005"/>
                <a:gd name="T40" fmla="*/ 105 w 116"/>
                <a:gd name="T41" fmla="*/ 401 h 1005"/>
                <a:gd name="T42" fmla="*/ 101 w 116"/>
                <a:gd name="T43" fmla="*/ 371 h 1005"/>
                <a:gd name="T44" fmla="*/ 98 w 116"/>
                <a:gd name="T45" fmla="*/ 341 h 1005"/>
                <a:gd name="T46" fmla="*/ 90 w 116"/>
                <a:gd name="T47" fmla="*/ 315 h 1005"/>
                <a:gd name="T48" fmla="*/ 86 w 116"/>
                <a:gd name="T49" fmla="*/ 285 h 1005"/>
                <a:gd name="T50" fmla="*/ 79 w 116"/>
                <a:gd name="T51" fmla="*/ 255 h 1005"/>
                <a:gd name="T52" fmla="*/ 75 w 116"/>
                <a:gd name="T53" fmla="*/ 225 h 1005"/>
                <a:gd name="T54" fmla="*/ 68 w 116"/>
                <a:gd name="T55" fmla="*/ 199 h 1005"/>
                <a:gd name="T56" fmla="*/ 60 w 116"/>
                <a:gd name="T57" fmla="*/ 169 h 1005"/>
                <a:gd name="T58" fmla="*/ 49 w 116"/>
                <a:gd name="T59" fmla="*/ 139 h 1005"/>
                <a:gd name="T60" fmla="*/ 41 w 116"/>
                <a:gd name="T61" fmla="*/ 113 h 1005"/>
                <a:gd name="T62" fmla="*/ 30 w 116"/>
                <a:gd name="T63" fmla="*/ 83 h 1005"/>
                <a:gd name="T64" fmla="*/ 22 w 116"/>
                <a:gd name="T65" fmla="*/ 56 h 1005"/>
                <a:gd name="T66" fmla="*/ 11 w 116"/>
                <a:gd name="T67" fmla="*/ 26 h 1005"/>
                <a:gd name="T68" fmla="*/ 0 w 116"/>
                <a:gd name="T69" fmla="*/ 0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1005">
                  <a:moveTo>
                    <a:pt x="60" y="1005"/>
                  </a:moveTo>
                  <a:lnTo>
                    <a:pt x="64" y="990"/>
                  </a:lnTo>
                  <a:lnTo>
                    <a:pt x="68" y="975"/>
                  </a:lnTo>
                  <a:lnTo>
                    <a:pt x="71" y="964"/>
                  </a:lnTo>
                  <a:lnTo>
                    <a:pt x="75" y="949"/>
                  </a:lnTo>
                  <a:lnTo>
                    <a:pt x="79" y="934"/>
                  </a:lnTo>
                  <a:lnTo>
                    <a:pt x="83" y="919"/>
                  </a:lnTo>
                  <a:lnTo>
                    <a:pt x="86" y="904"/>
                  </a:lnTo>
                  <a:lnTo>
                    <a:pt x="90" y="889"/>
                  </a:lnTo>
                  <a:lnTo>
                    <a:pt x="90" y="874"/>
                  </a:lnTo>
                  <a:lnTo>
                    <a:pt x="94" y="859"/>
                  </a:lnTo>
                  <a:lnTo>
                    <a:pt x="98" y="844"/>
                  </a:lnTo>
                  <a:lnTo>
                    <a:pt x="98" y="833"/>
                  </a:lnTo>
                  <a:lnTo>
                    <a:pt x="101" y="818"/>
                  </a:lnTo>
                  <a:lnTo>
                    <a:pt x="101" y="803"/>
                  </a:lnTo>
                  <a:lnTo>
                    <a:pt x="105" y="788"/>
                  </a:lnTo>
                  <a:lnTo>
                    <a:pt x="105" y="773"/>
                  </a:lnTo>
                  <a:lnTo>
                    <a:pt x="109" y="758"/>
                  </a:lnTo>
                  <a:lnTo>
                    <a:pt x="109" y="743"/>
                  </a:lnTo>
                  <a:lnTo>
                    <a:pt x="113" y="728"/>
                  </a:lnTo>
                  <a:lnTo>
                    <a:pt x="113" y="713"/>
                  </a:lnTo>
                  <a:lnTo>
                    <a:pt x="113" y="698"/>
                  </a:lnTo>
                  <a:lnTo>
                    <a:pt x="116" y="683"/>
                  </a:lnTo>
                  <a:lnTo>
                    <a:pt x="116" y="668"/>
                  </a:lnTo>
                  <a:lnTo>
                    <a:pt x="116" y="653"/>
                  </a:lnTo>
                  <a:lnTo>
                    <a:pt x="116" y="638"/>
                  </a:lnTo>
                  <a:lnTo>
                    <a:pt x="116" y="623"/>
                  </a:lnTo>
                  <a:lnTo>
                    <a:pt x="116" y="608"/>
                  </a:lnTo>
                  <a:lnTo>
                    <a:pt x="116" y="593"/>
                  </a:lnTo>
                  <a:lnTo>
                    <a:pt x="116" y="578"/>
                  </a:lnTo>
                  <a:lnTo>
                    <a:pt x="116" y="567"/>
                  </a:lnTo>
                  <a:lnTo>
                    <a:pt x="116" y="552"/>
                  </a:lnTo>
                  <a:lnTo>
                    <a:pt x="116" y="537"/>
                  </a:lnTo>
                  <a:lnTo>
                    <a:pt x="116" y="521"/>
                  </a:lnTo>
                  <a:lnTo>
                    <a:pt x="116" y="506"/>
                  </a:lnTo>
                  <a:lnTo>
                    <a:pt x="113" y="491"/>
                  </a:lnTo>
                  <a:lnTo>
                    <a:pt x="113" y="476"/>
                  </a:lnTo>
                  <a:lnTo>
                    <a:pt x="113" y="461"/>
                  </a:lnTo>
                  <a:lnTo>
                    <a:pt x="109" y="446"/>
                  </a:lnTo>
                  <a:lnTo>
                    <a:pt x="109" y="431"/>
                  </a:lnTo>
                  <a:lnTo>
                    <a:pt x="109" y="416"/>
                  </a:lnTo>
                  <a:lnTo>
                    <a:pt x="105" y="401"/>
                  </a:lnTo>
                  <a:lnTo>
                    <a:pt x="105" y="386"/>
                  </a:lnTo>
                  <a:lnTo>
                    <a:pt x="101" y="371"/>
                  </a:lnTo>
                  <a:lnTo>
                    <a:pt x="98" y="356"/>
                  </a:lnTo>
                  <a:lnTo>
                    <a:pt x="98" y="341"/>
                  </a:lnTo>
                  <a:lnTo>
                    <a:pt x="94" y="326"/>
                  </a:lnTo>
                  <a:lnTo>
                    <a:pt x="90" y="315"/>
                  </a:lnTo>
                  <a:lnTo>
                    <a:pt x="90" y="300"/>
                  </a:lnTo>
                  <a:lnTo>
                    <a:pt x="86" y="285"/>
                  </a:lnTo>
                  <a:lnTo>
                    <a:pt x="83" y="270"/>
                  </a:lnTo>
                  <a:lnTo>
                    <a:pt x="79" y="255"/>
                  </a:lnTo>
                  <a:lnTo>
                    <a:pt x="75" y="240"/>
                  </a:lnTo>
                  <a:lnTo>
                    <a:pt x="75" y="225"/>
                  </a:lnTo>
                  <a:lnTo>
                    <a:pt x="71" y="210"/>
                  </a:lnTo>
                  <a:lnTo>
                    <a:pt x="68" y="199"/>
                  </a:lnTo>
                  <a:lnTo>
                    <a:pt x="64" y="184"/>
                  </a:lnTo>
                  <a:lnTo>
                    <a:pt x="60" y="169"/>
                  </a:lnTo>
                  <a:lnTo>
                    <a:pt x="53" y="154"/>
                  </a:lnTo>
                  <a:lnTo>
                    <a:pt x="49" y="139"/>
                  </a:lnTo>
                  <a:lnTo>
                    <a:pt x="45" y="128"/>
                  </a:lnTo>
                  <a:lnTo>
                    <a:pt x="41" y="113"/>
                  </a:lnTo>
                  <a:lnTo>
                    <a:pt x="38" y="98"/>
                  </a:lnTo>
                  <a:lnTo>
                    <a:pt x="30" y="83"/>
                  </a:lnTo>
                  <a:lnTo>
                    <a:pt x="26" y="71"/>
                  </a:lnTo>
                  <a:lnTo>
                    <a:pt x="22" y="56"/>
                  </a:lnTo>
                  <a:lnTo>
                    <a:pt x="15" y="41"/>
                  </a:lnTo>
                  <a:lnTo>
                    <a:pt x="11" y="26"/>
                  </a:lnTo>
                  <a:lnTo>
                    <a:pt x="7" y="15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12" name="Freeform 280">
              <a:extLst>
                <a:ext uri="{FF2B5EF4-FFF2-40B4-BE49-F238E27FC236}">
                  <a16:creationId xmlns:a16="http://schemas.microsoft.com/office/drawing/2014/main" id="{2A620BF4-9D9D-4837-ABBA-29F39CF11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860" y="2701290"/>
              <a:ext cx="360045" cy="528955"/>
            </a:xfrm>
            <a:custGeom>
              <a:avLst/>
              <a:gdLst>
                <a:gd name="T0" fmla="*/ 563 w 567"/>
                <a:gd name="T1" fmla="*/ 12 h 833"/>
                <a:gd name="T2" fmla="*/ 560 w 567"/>
                <a:gd name="T3" fmla="*/ 38 h 833"/>
                <a:gd name="T4" fmla="*/ 552 w 567"/>
                <a:gd name="T5" fmla="*/ 60 h 833"/>
                <a:gd name="T6" fmla="*/ 545 w 567"/>
                <a:gd name="T7" fmla="*/ 83 h 833"/>
                <a:gd name="T8" fmla="*/ 537 w 567"/>
                <a:gd name="T9" fmla="*/ 106 h 833"/>
                <a:gd name="T10" fmla="*/ 526 w 567"/>
                <a:gd name="T11" fmla="*/ 128 h 833"/>
                <a:gd name="T12" fmla="*/ 518 w 567"/>
                <a:gd name="T13" fmla="*/ 154 h 833"/>
                <a:gd name="T14" fmla="*/ 507 w 567"/>
                <a:gd name="T15" fmla="*/ 177 h 833"/>
                <a:gd name="T16" fmla="*/ 499 w 567"/>
                <a:gd name="T17" fmla="*/ 199 h 833"/>
                <a:gd name="T18" fmla="*/ 488 w 567"/>
                <a:gd name="T19" fmla="*/ 222 h 833"/>
                <a:gd name="T20" fmla="*/ 481 w 567"/>
                <a:gd name="T21" fmla="*/ 244 h 833"/>
                <a:gd name="T22" fmla="*/ 469 w 567"/>
                <a:gd name="T23" fmla="*/ 267 h 833"/>
                <a:gd name="T24" fmla="*/ 458 w 567"/>
                <a:gd name="T25" fmla="*/ 289 h 833"/>
                <a:gd name="T26" fmla="*/ 447 w 567"/>
                <a:gd name="T27" fmla="*/ 312 h 833"/>
                <a:gd name="T28" fmla="*/ 436 w 567"/>
                <a:gd name="T29" fmla="*/ 331 h 833"/>
                <a:gd name="T30" fmla="*/ 424 w 567"/>
                <a:gd name="T31" fmla="*/ 353 h 833"/>
                <a:gd name="T32" fmla="*/ 409 w 567"/>
                <a:gd name="T33" fmla="*/ 376 h 833"/>
                <a:gd name="T34" fmla="*/ 398 w 567"/>
                <a:gd name="T35" fmla="*/ 398 h 833"/>
                <a:gd name="T36" fmla="*/ 383 w 567"/>
                <a:gd name="T37" fmla="*/ 417 h 833"/>
                <a:gd name="T38" fmla="*/ 372 w 567"/>
                <a:gd name="T39" fmla="*/ 439 h 833"/>
                <a:gd name="T40" fmla="*/ 357 w 567"/>
                <a:gd name="T41" fmla="*/ 458 h 833"/>
                <a:gd name="T42" fmla="*/ 346 w 567"/>
                <a:gd name="T43" fmla="*/ 481 h 833"/>
                <a:gd name="T44" fmla="*/ 330 w 567"/>
                <a:gd name="T45" fmla="*/ 499 h 833"/>
                <a:gd name="T46" fmla="*/ 315 w 567"/>
                <a:gd name="T47" fmla="*/ 518 h 833"/>
                <a:gd name="T48" fmla="*/ 300 w 567"/>
                <a:gd name="T49" fmla="*/ 541 h 833"/>
                <a:gd name="T50" fmla="*/ 285 w 567"/>
                <a:gd name="T51" fmla="*/ 559 h 833"/>
                <a:gd name="T52" fmla="*/ 270 w 567"/>
                <a:gd name="T53" fmla="*/ 578 h 833"/>
                <a:gd name="T54" fmla="*/ 252 w 567"/>
                <a:gd name="T55" fmla="*/ 597 h 833"/>
                <a:gd name="T56" fmla="*/ 237 w 567"/>
                <a:gd name="T57" fmla="*/ 616 h 833"/>
                <a:gd name="T58" fmla="*/ 222 w 567"/>
                <a:gd name="T59" fmla="*/ 635 h 833"/>
                <a:gd name="T60" fmla="*/ 203 w 567"/>
                <a:gd name="T61" fmla="*/ 653 h 833"/>
                <a:gd name="T62" fmla="*/ 188 w 567"/>
                <a:gd name="T63" fmla="*/ 668 h 833"/>
                <a:gd name="T64" fmla="*/ 169 w 567"/>
                <a:gd name="T65" fmla="*/ 687 h 833"/>
                <a:gd name="T66" fmla="*/ 150 w 567"/>
                <a:gd name="T67" fmla="*/ 706 h 833"/>
                <a:gd name="T68" fmla="*/ 135 w 567"/>
                <a:gd name="T69" fmla="*/ 721 h 833"/>
                <a:gd name="T70" fmla="*/ 116 w 567"/>
                <a:gd name="T71" fmla="*/ 740 h 833"/>
                <a:gd name="T72" fmla="*/ 98 w 567"/>
                <a:gd name="T73" fmla="*/ 755 h 833"/>
                <a:gd name="T74" fmla="*/ 79 w 567"/>
                <a:gd name="T75" fmla="*/ 770 h 833"/>
                <a:gd name="T76" fmla="*/ 60 w 567"/>
                <a:gd name="T77" fmla="*/ 788 h 833"/>
                <a:gd name="T78" fmla="*/ 41 w 567"/>
                <a:gd name="T79" fmla="*/ 803 h 833"/>
                <a:gd name="T80" fmla="*/ 23 w 567"/>
                <a:gd name="T81" fmla="*/ 818 h 833"/>
                <a:gd name="T82" fmla="*/ 0 w 567"/>
                <a:gd name="T83" fmla="*/ 833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7" h="833">
                  <a:moveTo>
                    <a:pt x="567" y="0"/>
                  </a:moveTo>
                  <a:lnTo>
                    <a:pt x="563" y="12"/>
                  </a:lnTo>
                  <a:lnTo>
                    <a:pt x="563" y="23"/>
                  </a:lnTo>
                  <a:lnTo>
                    <a:pt x="560" y="38"/>
                  </a:lnTo>
                  <a:lnTo>
                    <a:pt x="556" y="49"/>
                  </a:lnTo>
                  <a:lnTo>
                    <a:pt x="552" y="60"/>
                  </a:lnTo>
                  <a:lnTo>
                    <a:pt x="548" y="72"/>
                  </a:lnTo>
                  <a:lnTo>
                    <a:pt x="545" y="83"/>
                  </a:lnTo>
                  <a:lnTo>
                    <a:pt x="541" y="94"/>
                  </a:lnTo>
                  <a:lnTo>
                    <a:pt x="537" y="106"/>
                  </a:lnTo>
                  <a:lnTo>
                    <a:pt x="529" y="117"/>
                  </a:lnTo>
                  <a:lnTo>
                    <a:pt x="526" y="128"/>
                  </a:lnTo>
                  <a:lnTo>
                    <a:pt x="522" y="143"/>
                  </a:lnTo>
                  <a:lnTo>
                    <a:pt x="518" y="154"/>
                  </a:lnTo>
                  <a:lnTo>
                    <a:pt x="514" y="166"/>
                  </a:lnTo>
                  <a:lnTo>
                    <a:pt x="507" y="177"/>
                  </a:lnTo>
                  <a:lnTo>
                    <a:pt x="503" y="188"/>
                  </a:lnTo>
                  <a:lnTo>
                    <a:pt x="499" y="199"/>
                  </a:lnTo>
                  <a:lnTo>
                    <a:pt x="496" y="211"/>
                  </a:lnTo>
                  <a:lnTo>
                    <a:pt x="488" y="222"/>
                  </a:lnTo>
                  <a:lnTo>
                    <a:pt x="484" y="233"/>
                  </a:lnTo>
                  <a:lnTo>
                    <a:pt x="481" y="244"/>
                  </a:lnTo>
                  <a:lnTo>
                    <a:pt x="473" y="256"/>
                  </a:lnTo>
                  <a:lnTo>
                    <a:pt x="469" y="267"/>
                  </a:lnTo>
                  <a:lnTo>
                    <a:pt x="462" y="278"/>
                  </a:lnTo>
                  <a:lnTo>
                    <a:pt x="458" y="289"/>
                  </a:lnTo>
                  <a:lnTo>
                    <a:pt x="451" y="301"/>
                  </a:lnTo>
                  <a:lnTo>
                    <a:pt x="447" y="312"/>
                  </a:lnTo>
                  <a:lnTo>
                    <a:pt x="439" y="323"/>
                  </a:lnTo>
                  <a:lnTo>
                    <a:pt x="436" y="331"/>
                  </a:lnTo>
                  <a:lnTo>
                    <a:pt x="428" y="342"/>
                  </a:lnTo>
                  <a:lnTo>
                    <a:pt x="424" y="353"/>
                  </a:lnTo>
                  <a:lnTo>
                    <a:pt x="417" y="364"/>
                  </a:lnTo>
                  <a:lnTo>
                    <a:pt x="409" y="376"/>
                  </a:lnTo>
                  <a:lnTo>
                    <a:pt x="406" y="387"/>
                  </a:lnTo>
                  <a:lnTo>
                    <a:pt x="398" y="398"/>
                  </a:lnTo>
                  <a:lnTo>
                    <a:pt x="391" y="406"/>
                  </a:lnTo>
                  <a:lnTo>
                    <a:pt x="383" y="417"/>
                  </a:lnTo>
                  <a:lnTo>
                    <a:pt x="379" y="428"/>
                  </a:lnTo>
                  <a:lnTo>
                    <a:pt x="372" y="439"/>
                  </a:lnTo>
                  <a:lnTo>
                    <a:pt x="364" y="447"/>
                  </a:lnTo>
                  <a:lnTo>
                    <a:pt x="357" y="458"/>
                  </a:lnTo>
                  <a:lnTo>
                    <a:pt x="349" y="469"/>
                  </a:lnTo>
                  <a:lnTo>
                    <a:pt x="346" y="481"/>
                  </a:lnTo>
                  <a:lnTo>
                    <a:pt x="338" y="488"/>
                  </a:lnTo>
                  <a:lnTo>
                    <a:pt x="330" y="499"/>
                  </a:lnTo>
                  <a:lnTo>
                    <a:pt x="323" y="511"/>
                  </a:lnTo>
                  <a:lnTo>
                    <a:pt x="315" y="518"/>
                  </a:lnTo>
                  <a:lnTo>
                    <a:pt x="308" y="529"/>
                  </a:lnTo>
                  <a:lnTo>
                    <a:pt x="300" y="541"/>
                  </a:lnTo>
                  <a:lnTo>
                    <a:pt x="293" y="548"/>
                  </a:lnTo>
                  <a:lnTo>
                    <a:pt x="285" y="559"/>
                  </a:lnTo>
                  <a:lnTo>
                    <a:pt x="278" y="567"/>
                  </a:lnTo>
                  <a:lnTo>
                    <a:pt x="270" y="578"/>
                  </a:lnTo>
                  <a:lnTo>
                    <a:pt x="263" y="586"/>
                  </a:lnTo>
                  <a:lnTo>
                    <a:pt x="252" y="597"/>
                  </a:lnTo>
                  <a:lnTo>
                    <a:pt x="244" y="605"/>
                  </a:lnTo>
                  <a:lnTo>
                    <a:pt x="237" y="616"/>
                  </a:lnTo>
                  <a:lnTo>
                    <a:pt x="229" y="623"/>
                  </a:lnTo>
                  <a:lnTo>
                    <a:pt x="222" y="635"/>
                  </a:lnTo>
                  <a:lnTo>
                    <a:pt x="210" y="642"/>
                  </a:lnTo>
                  <a:lnTo>
                    <a:pt x="203" y="653"/>
                  </a:lnTo>
                  <a:lnTo>
                    <a:pt x="195" y="661"/>
                  </a:lnTo>
                  <a:lnTo>
                    <a:pt x="188" y="668"/>
                  </a:lnTo>
                  <a:lnTo>
                    <a:pt x="177" y="680"/>
                  </a:lnTo>
                  <a:lnTo>
                    <a:pt x="169" y="687"/>
                  </a:lnTo>
                  <a:lnTo>
                    <a:pt x="162" y="695"/>
                  </a:lnTo>
                  <a:lnTo>
                    <a:pt x="150" y="706"/>
                  </a:lnTo>
                  <a:lnTo>
                    <a:pt x="143" y="713"/>
                  </a:lnTo>
                  <a:lnTo>
                    <a:pt x="135" y="721"/>
                  </a:lnTo>
                  <a:lnTo>
                    <a:pt x="124" y="732"/>
                  </a:lnTo>
                  <a:lnTo>
                    <a:pt x="116" y="740"/>
                  </a:lnTo>
                  <a:lnTo>
                    <a:pt x="105" y="747"/>
                  </a:lnTo>
                  <a:lnTo>
                    <a:pt x="98" y="755"/>
                  </a:lnTo>
                  <a:lnTo>
                    <a:pt x="86" y="762"/>
                  </a:lnTo>
                  <a:lnTo>
                    <a:pt x="79" y="770"/>
                  </a:lnTo>
                  <a:lnTo>
                    <a:pt x="68" y="781"/>
                  </a:lnTo>
                  <a:lnTo>
                    <a:pt x="60" y="788"/>
                  </a:lnTo>
                  <a:lnTo>
                    <a:pt x="49" y="796"/>
                  </a:lnTo>
                  <a:lnTo>
                    <a:pt x="41" y="803"/>
                  </a:lnTo>
                  <a:lnTo>
                    <a:pt x="30" y="811"/>
                  </a:lnTo>
                  <a:lnTo>
                    <a:pt x="23" y="818"/>
                  </a:lnTo>
                  <a:lnTo>
                    <a:pt x="11" y="826"/>
                  </a:lnTo>
                  <a:lnTo>
                    <a:pt x="0" y="833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13" name="Rectangle 281">
              <a:extLst>
                <a:ext uri="{FF2B5EF4-FFF2-40B4-BE49-F238E27FC236}">
                  <a16:creationId xmlns:a16="http://schemas.microsoft.com/office/drawing/2014/main" id="{3880F0A5-31A5-4DB7-BC0F-394BA93B18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3245850" y="2533777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58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14" name="Line 282">
              <a:extLst>
                <a:ext uri="{FF2B5EF4-FFF2-40B4-BE49-F238E27FC236}">
                  <a16:creationId xmlns:a16="http://schemas.microsoft.com/office/drawing/2014/main" id="{7B6616F3-D04E-40D4-95B2-BE33469B31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385820" y="2689860"/>
              <a:ext cx="35560" cy="952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5" name="Rectangle 283">
              <a:extLst>
                <a:ext uri="{FF2B5EF4-FFF2-40B4-BE49-F238E27FC236}">
                  <a16:creationId xmlns:a16="http://schemas.microsoft.com/office/drawing/2014/main" id="{E5E28EBD-FDA6-48D7-943A-830C1FCB76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60000">
              <a:off x="2055325" y="4665322"/>
              <a:ext cx="761128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AtGA20ox5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16" name="Line 284">
              <a:extLst>
                <a:ext uri="{FF2B5EF4-FFF2-40B4-BE49-F238E27FC236}">
                  <a16:creationId xmlns:a16="http://schemas.microsoft.com/office/drawing/2014/main" id="{BB247223-0D68-48CE-A769-A1A9CDDA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432050" y="3475990"/>
              <a:ext cx="19050" cy="85979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" name="Rectangle 285">
              <a:extLst>
                <a:ext uri="{FF2B5EF4-FFF2-40B4-BE49-F238E27FC236}">
                  <a16:creationId xmlns:a16="http://schemas.microsoft.com/office/drawing/2014/main" id="{12B3195B-218C-4622-B1C1-835AC09244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920000">
              <a:off x="1564841" y="4386665"/>
              <a:ext cx="925745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TaGA20ox-A4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18" name="Line 286">
              <a:extLst>
                <a:ext uri="{FF2B5EF4-FFF2-40B4-BE49-F238E27FC236}">
                  <a16:creationId xmlns:a16="http://schemas.microsoft.com/office/drawing/2014/main" id="{BAE7156F-AFC2-485B-A5E4-F179C372D39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124075" y="3978275"/>
              <a:ext cx="5080" cy="2667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9" name="Rectangle 287">
              <a:extLst>
                <a:ext uri="{FF2B5EF4-FFF2-40B4-BE49-F238E27FC236}">
                  <a16:creationId xmlns:a16="http://schemas.microsoft.com/office/drawing/2014/main" id="{AAF65295-FAE8-4049-B9DA-3B52A94858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640000">
              <a:off x="1179429" y="4232812"/>
              <a:ext cx="925745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TaGA20ox-D4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20" name="Line 288">
              <a:extLst>
                <a:ext uri="{FF2B5EF4-FFF2-40B4-BE49-F238E27FC236}">
                  <a16:creationId xmlns:a16="http://schemas.microsoft.com/office/drawing/2014/main" id="{D853C9A7-7689-475C-B44D-957ADD7183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35785" y="3881120"/>
              <a:ext cx="0" cy="190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1" name="Freeform 289">
              <a:extLst>
                <a:ext uri="{FF2B5EF4-FFF2-40B4-BE49-F238E27FC236}">
                  <a16:creationId xmlns:a16="http://schemas.microsoft.com/office/drawing/2014/main" id="{5A67B3B4-C04A-4DCB-BA88-14C599460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4045" y="3914140"/>
              <a:ext cx="216535" cy="75565"/>
            </a:xfrm>
            <a:custGeom>
              <a:avLst/>
              <a:gdLst>
                <a:gd name="T0" fmla="*/ 0 w 236"/>
                <a:gd name="T1" fmla="*/ 0 h 63"/>
                <a:gd name="T2" fmla="*/ 15 w 236"/>
                <a:gd name="T3" fmla="*/ 3 h 63"/>
                <a:gd name="T4" fmla="*/ 34 w 236"/>
                <a:gd name="T5" fmla="*/ 7 h 63"/>
                <a:gd name="T6" fmla="*/ 49 w 236"/>
                <a:gd name="T7" fmla="*/ 15 h 63"/>
                <a:gd name="T8" fmla="*/ 68 w 236"/>
                <a:gd name="T9" fmla="*/ 18 h 63"/>
                <a:gd name="T10" fmla="*/ 83 w 236"/>
                <a:gd name="T11" fmla="*/ 22 h 63"/>
                <a:gd name="T12" fmla="*/ 101 w 236"/>
                <a:gd name="T13" fmla="*/ 30 h 63"/>
                <a:gd name="T14" fmla="*/ 116 w 236"/>
                <a:gd name="T15" fmla="*/ 33 h 63"/>
                <a:gd name="T16" fmla="*/ 135 w 236"/>
                <a:gd name="T17" fmla="*/ 37 h 63"/>
                <a:gd name="T18" fmla="*/ 150 w 236"/>
                <a:gd name="T19" fmla="*/ 41 h 63"/>
                <a:gd name="T20" fmla="*/ 169 w 236"/>
                <a:gd name="T21" fmla="*/ 48 h 63"/>
                <a:gd name="T22" fmla="*/ 184 w 236"/>
                <a:gd name="T23" fmla="*/ 52 h 63"/>
                <a:gd name="T24" fmla="*/ 203 w 236"/>
                <a:gd name="T25" fmla="*/ 56 h 63"/>
                <a:gd name="T26" fmla="*/ 218 w 236"/>
                <a:gd name="T27" fmla="*/ 60 h 63"/>
                <a:gd name="T28" fmla="*/ 236 w 236"/>
                <a:gd name="T2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63">
                  <a:moveTo>
                    <a:pt x="0" y="0"/>
                  </a:moveTo>
                  <a:lnTo>
                    <a:pt x="15" y="3"/>
                  </a:lnTo>
                  <a:lnTo>
                    <a:pt x="34" y="7"/>
                  </a:lnTo>
                  <a:lnTo>
                    <a:pt x="49" y="15"/>
                  </a:lnTo>
                  <a:lnTo>
                    <a:pt x="68" y="18"/>
                  </a:lnTo>
                  <a:lnTo>
                    <a:pt x="83" y="22"/>
                  </a:lnTo>
                  <a:lnTo>
                    <a:pt x="101" y="30"/>
                  </a:lnTo>
                  <a:lnTo>
                    <a:pt x="116" y="33"/>
                  </a:lnTo>
                  <a:lnTo>
                    <a:pt x="135" y="37"/>
                  </a:lnTo>
                  <a:lnTo>
                    <a:pt x="150" y="41"/>
                  </a:lnTo>
                  <a:lnTo>
                    <a:pt x="169" y="48"/>
                  </a:lnTo>
                  <a:lnTo>
                    <a:pt x="184" y="52"/>
                  </a:lnTo>
                  <a:lnTo>
                    <a:pt x="203" y="56"/>
                  </a:lnTo>
                  <a:lnTo>
                    <a:pt x="218" y="60"/>
                  </a:lnTo>
                  <a:lnTo>
                    <a:pt x="236" y="63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22" name="Freeform 290">
              <a:extLst>
                <a:ext uri="{FF2B5EF4-FFF2-40B4-BE49-F238E27FC236}">
                  <a16:creationId xmlns:a16="http://schemas.microsoft.com/office/drawing/2014/main" id="{8A556C4B-CEC0-42BE-8DB6-85355BEB7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555" y="3878580"/>
              <a:ext cx="145415" cy="57150"/>
            </a:xfrm>
            <a:custGeom>
              <a:avLst/>
              <a:gdLst>
                <a:gd name="T0" fmla="*/ 229 w 229"/>
                <a:gd name="T1" fmla="*/ 90 h 90"/>
                <a:gd name="T2" fmla="*/ 214 w 229"/>
                <a:gd name="T3" fmla="*/ 82 h 90"/>
                <a:gd name="T4" fmla="*/ 199 w 229"/>
                <a:gd name="T5" fmla="*/ 78 h 90"/>
                <a:gd name="T6" fmla="*/ 188 w 229"/>
                <a:gd name="T7" fmla="*/ 75 h 90"/>
                <a:gd name="T8" fmla="*/ 173 w 229"/>
                <a:gd name="T9" fmla="*/ 67 h 90"/>
                <a:gd name="T10" fmla="*/ 158 w 229"/>
                <a:gd name="T11" fmla="*/ 63 h 90"/>
                <a:gd name="T12" fmla="*/ 143 w 229"/>
                <a:gd name="T13" fmla="*/ 56 h 90"/>
                <a:gd name="T14" fmla="*/ 128 w 229"/>
                <a:gd name="T15" fmla="*/ 52 h 90"/>
                <a:gd name="T16" fmla="*/ 113 w 229"/>
                <a:gd name="T17" fmla="*/ 48 h 90"/>
                <a:gd name="T18" fmla="*/ 101 w 229"/>
                <a:gd name="T19" fmla="*/ 41 h 90"/>
                <a:gd name="T20" fmla="*/ 86 w 229"/>
                <a:gd name="T21" fmla="*/ 37 h 90"/>
                <a:gd name="T22" fmla="*/ 71 w 229"/>
                <a:gd name="T23" fmla="*/ 30 h 90"/>
                <a:gd name="T24" fmla="*/ 56 w 229"/>
                <a:gd name="T25" fmla="*/ 22 h 90"/>
                <a:gd name="T26" fmla="*/ 45 w 229"/>
                <a:gd name="T27" fmla="*/ 18 h 90"/>
                <a:gd name="T28" fmla="*/ 30 w 229"/>
                <a:gd name="T29" fmla="*/ 11 h 90"/>
                <a:gd name="T30" fmla="*/ 15 w 229"/>
                <a:gd name="T31" fmla="*/ 7 h 90"/>
                <a:gd name="T32" fmla="*/ 0 w 229"/>
                <a:gd name="T3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9" h="90">
                  <a:moveTo>
                    <a:pt x="229" y="90"/>
                  </a:moveTo>
                  <a:lnTo>
                    <a:pt x="214" y="82"/>
                  </a:lnTo>
                  <a:lnTo>
                    <a:pt x="199" y="78"/>
                  </a:lnTo>
                  <a:lnTo>
                    <a:pt x="188" y="75"/>
                  </a:lnTo>
                  <a:lnTo>
                    <a:pt x="173" y="67"/>
                  </a:lnTo>
                  <a:lnTo>
                    <a:pt x="158" y="63"/>
                  </a:lnTo>
                  <a:lnTo>
                    <a:pt x="143" y="56"/>
                  </a:lnTo>
                  <a:lnTo>
                    <a:pt x="128" y="52"/>
                  </a:lnTo>
                  <a:lnTo>
                    <a:pt x="113" y="48"/>
                  </a:lnTo>
                  <a:lnTo>
                    <a:pt x="101" y="41"/>
                  </a:lnTo>
                  <a:lnTo>
                    <a:pt x="86" y="37"/>
                  </a:lnTo>
                  <a:lnTo>
                    <a:pt x="71" y="30"/>
                  </a:lnTo>
                  <a:lnTo>
                    <a:pt x="56" y="22"/>
                  </a:lnTo>
                  <a:lnTo>
                    <a:pt x="45" y="18"/>
                  </a:lnTo>
                  <a:lnTo>
                    <a:pt x="30" y="11"/>
                  </a:lnTo>
                  <a:lnTo>
                    <a:pt x="15" y="7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23" name="Rectangle 291">
              <a:extLst>
                <a:ext uri="{FF2B5EF4-FFF2-40B4-BE49-F238E27FC236}">
                  <a16:creationId xmlns:a16="http://schemas.microsoft.com/office/drawing/2014/main" id="{42D1E2B9-E210-4F25-8295-E1CB42C79D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80000">
              <a:off x="2042200" y="3768099"/>
              <a:ext cx="159306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38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24" name="Line 292">
              <a:extLst>
                <a:ext uri="{FF2B5EF4-FFF2-40B4-BE49-F238E27FC236}">
                  <a16:creationId xmlns:a16="http://schemas.microsoft.com/office/drawing/2014/main" id="{D0BDF254-EAB7-49C1-BB3B-5526594C20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003580" y="3935730"/>
              <a:ext cx="5080" cy="1651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5" name="Rectangle 293">
              <a:extLst>
                <a:ext uri="{FF2B5EF4-FFF2-40B4-BE49-F238E27FC236}">
                  <a16:creationId xmlns:a16="http://schemas.microsoft.com/office/drawing/2014/main" id="{D1156F4B-6909-4C6E-88D5-59FC7AAB6E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300000">
              <a:off x="826232" y="4035807"/>
              <a:ext cx="925745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TaGA20ox-B4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26" name="Line 294">
              <a:extLst>
                <a:ext uri="{FF2B5EF4-FFF2-40B4-BE49-F238E27FC236}">
                  <a16:creationId xmlns:a16="http://schemas.microsoft.com/office/drawing/2014/main" id="{A8F30F45-AFA4-4B30-96BE-95DB974460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557020" y="3723640"/>
              <a:ext cx="9525" cy="1206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7" name="Freeform 295">
              <a:extLst>
                <a:ext uri="{FF2B5EF4-FFF2-40B4-BE49-F238E27FC236}">
                  <a16:creationId xmlns:a16="http://schemas.microsoft.com/office/drawing/2014/main" id="{FA319876-53D6-440F-A95F-212EB2708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131" y="3835400"/>
              <a:ext cx="214630" cy="90805"/>
            </a:xfrm>
            <a:custGeom>
              <a:avLst/>
              <a:gdLst>
                <a:gd name="T0" fmla="*/ 0 w 338"/>
                <a:gd name="T1" fmla="*/ 0 h 143"/>
                <a:gd name="T2" fmla="*/ 15 w 338"/>
                <a:gd name="T3" fmla="*/ 8 h 143"/>
                <a:gd name="T4" fmla="*/ 30 w 338"/>
                <a:gd name="T5" fmla="*/ 15 h 143"/>
                <a:gd name="T6" fmla="*/ 45 w 338"/>
                <a:gd name="T7" fmla="*/ 23 h 143"/>
                <a:gd name="T8" fmla="*/ 60 w 338"/>
                <a:gd name="T9" fmla="*/ 30 h 143"/>
                <a:gd name="T10" fmla="*/ 75 w 338"/>
                <a:gd name="T11" fmla="*/ 38 h 143"/>
                <a:gd name="T12" fmla="*/ 90 w 338"/>
                <a:gd name="T13" fmla="*/ 45 h 143"/>
                <a:gd name="T14" fmla="*/ 105 w 338"/>
                <a:gd name="T15" fmla="*/ 53 h 143"/>
                <a:gd name="T16" fmla="*/ 120 w 338"/>
                <a:gd name="T17" fmla="*/ 57 h 143"/>
                <a:gd name="T18" fmla="*/ 139 w 338"/>
                <a:gd name="T19" fmla="*/ 64 h 143"/>
                <a:gd name="T20" fmla="*/ 154 w 338"/>
                <a:gd name="T21" fmla="*/ 72 h 143"/>
                <a:gd name="T22" fmla="*/ 169 w 338"/>
                <a:gd name="T23" fmla="*/ 79 h 143"/>
                <a:gd name="T24" fmla="*/ 184 w 338"/>
                <a:gd name="T25" fmla="*/ 83 h 143"/>
                <a:gd name="T26" fmla="*/ 199 w 338"/>
                <a:gd name="T27" fmla="*/ 90 h 143"/>
                <a:gd name="T28" fmla="*/ 214 w 338"/>
                <a:gd name="T29" fmla="*/ 98 h 143"/>
                <a:gd name="T30" fmla="*/ 229 w 338"/>
                <a:gd name="T31" fmla="*/ 102 h 143"/>
                <a:gd name="T32" fmla="*/ 244 w 338"/>
                <a:gd name="T33" fmla="*/ 109 h 143"/>
                <a:gd name="T34" fmla="*/ 259 w 338"/>
                <a:gd name="T35" fmla="*/ 113 h 143"/>
                <a:gd name="T36" fmla="*/ 278 w 338"/>
                <a:gd name="T37" fmla="*/ 120 h 143"/>
                <a:gd name="T38" fmla="*/ 293 w 338"/>
                <a:gd name="T39" fmla="*/ 124 h 143"/>
                <a:gd name="T40" fmla="*/ 308 w 338"/>
                <a:gd name="T41" fmla="*/ 132 h 143"/>
                <a:gd name="T42" fmla="*/ 323 w 338"/>
                <a:gd name="T43" fmla="*/ 135 h 143"/>
                <a:gd name="T44" fmla="*/ 338 w 338"/>
                <a:gd name="T4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8" h="143">
                  <a:moveTo>
                    <a:pt x="0" y="0"/>
                  </a:moveTo>
                  <a:lnTo>
                    <a:pt x="15" y="8"/>
                  </a:lnTo>
                  <a:lnTo>
                    <a:pt x="30" y="15"/>
                  </a:lnTo>
                  <a:lnTo>
                    <a:pt x="45" y="23"/>
                  </a:lnTo>
                  <a:lnTo>
                    <a:pt x="60" y="30"/>
                  </a:lnTo>
                  <a:lnTo>
                    <a:pt x="75" y="38"/>
                  </a:lnTo>
                  <a:lnTo>
                    <a:pt x="90" y="45"/>
                  </a:lnTo>
                  <a:lnTo>
                    <a:pt x="105" y="53"/>
                  </a:lnTo>
                  <a:lnTo>
                    <a:pt x="120" y="57"/>
                  </a:lnTo>
                  <a:lnTo>
                    <a:pt x="139" y="64"/>
                  </a:lnTo>
                  <a:lnTo>
                    <a:pt x="154" y="72"/>
                  </a:lnTo>
                  <a:lnTo>
                    <a:pt x="169" y="79"/>
                  </a:lnTo>
                  <a:lnTo>
                    <a:pt x="184" y="83"/>
                  </a:lnTo>
                  <a:lnTo>
                    <a:pt x="199" y="90"/>
                  </a:lnTo>
                  <a:lnTo>
                    <a:pt x="214" y="98"/>
                  </a:lnTo>
                  <a:lnTo>
                    <a:pt x="229" y="102"/>
                  </a:lnTo>
                  <a:lnTo>
                    <a:pt x="244" y="109"/>
                  </a:lnTo>
                  <a:lnTo>
                    <a:pt x="259" y="113"/>
                  </a:lnTo>
                  <a:lnTo>
                    <a:pt x="278" y="120"/>
                  </a:lnTo>
                  <a:lnTo>
                    <a:pt x="293" y="124"/>
                  </a:lnTo>
                  <a:lnTo>
                    <a:pt x="308" y="132"/>
                  </a:lnTo>
                  <a:lnTo>
                    <a:pt x="323" y="135"/>
                  </a:lnTo>
                  <a:lnTo>
                    <a:pt x="338" y="143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28" name="Freeform 296">
              <a:extLst>
                <a:ext uri="{FF2B5EF4-FFF2-40B4-BE49-F238E27FC236}">
                  <a16:creationId xmlns:a16="http://schemas.microsoft.com/office/drawing/2014/main" id="{E99F42CA-4C79-4F81-8CD1-98F5EBB9E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990" y="3716655"/>
              <a:ext cx="198120" cy="118745"/>
            </a:xfrm>
            <a:custGeom>
              <a:avLst/>
              <a:gdLst>
                <a:gd name="T0" fmla="*/ 312 w 312"/>
                <a:gd name="T1" fmla="*/ 187 h 187"/>
                <a:gd name="T2" fmla="*/ 297 w 312"/>
                <a:gd name="T3" fmla="*/ 180 h 187"/>
                <a:gd name="T4" fmla="*/ 286 w 312"/>
                <a:gd name="T5" fmla="*/ 172 h 187"/>
                <a:gd name="T6" fmla="*/ 271 w 312"/>
                <a:gd name="T7" fmla="*/ 165 h 187"/>
                <a:gd name="T8" fmla="*/ 256 w 312"/>
                <a:gd name="T9" fmla="*/ 157 h 187"/>
                <a:gd name="T10" fmla="*/ 241 w 312"/>
                <a:gd name="T11" fmla="*/ 150 h 187"/>
                <a:gd name="T12" fmla="*/ 226 w 312"/>
                <a:gd name="T13" fmla="*/ 142 h 187"/>
                <a:gd name="T14" fmla="*/ 211 w 312"/>
                <a:gd name="T15" fmla="*/ 135 h 187"/>
                <a:gd name="T16" fmla="*/ 196 w 312"/>
                <a:gd name="T17" fmla="*/ 124 h 187"/>
                <a:gd name="T18" fmla="*/ 181 w 312"/>
                <a:gd name="T19" fmla="*/ 116 h 187"/>
                <a:gd name="T20" fmla="*/ 169 w 312"/>
                <a:gd name="T21" fmla="*/ 109 h 187"/>
                <a:gd name="T22" fmla="*/ 154 w 312"/>
                <a:gd name="T23" fmla="*/ 101 h 187"/>
                <a:gd name="T24" fmla="*/ 139 w 312"/>
                <a:gd name="T25" fmla="*/ 90 h 187"/>
                <a:gd name="T26" fmla="*/ 124 w 312"/>
                <a:gd name="T27" fmla="*/ 82 h 187"/>
                <a:gd name="T28" fmla="*/ 109 w 312"/>
                <a:gd name="T29" fmla="*/ 75 h 187"/>
                <a:gd name="T30" fmla="*/ 98 w 312"/>
                <a:gd name="T31" fmla="*/ 63 h 187"/>
                <a:gd name="T32" fmla="*/ 83 w 312"/>
                <a:gd name="T33" fmla="*/ 56 h 187"/>
                <a:gd name="T34" fmla="*/ 68 w 312"/>
                <a:gd name="T35" fmla="*/ 48 h 187"/>
                <a:gd name="T36" fmla="*/ 57 w 312"/>
                <a:gd name="T37" fmla="*/ 37 h 187"/>
                <a:gd name="T38" fmla="*/ 42 w 312"/>
                <a:gd name="T39" fmla="*/ 30 h 187"/>
                <a:gd name="T40" fmla="*/ 27 w 312"/>
                <a:gd name="T41" fmla="*/ 18 h 187"/>
                <a:gd name="T42" fmla="*/ 15 w 312"/>
                <a:gd name="T43" fmla="*/ 11 h 187"/>
                <a:gd name="T44" fmla="*/ 0 w 312"/>
                <a:gd name="T4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187">
                  <a:moveTo>
                    <a:pt x="312" y="187"/>
                  </a:moveTo>
                  <a:lnTo>
                    <a:pt x="297" y="180"/>
                  </a:lnTo>
                  <a:lnTo>
                    <a:pt x="286" y="172"/>
                  </a:lnTo>
                  <a:lnTo>
                    <a:pt x="271" y="165"/>
                  </a:lnTo>
                  <a:lnTo>
                    <a:pt x="256" y="157"/>
                  </a:lnTo>
                  <a:lnTo>
                    <a:pt x="241" y="150"/>
                  </a:lnTo>
                  <a:lnTo>
                    <a:pt x="226" y="142"/>
                  </a:lnTo>
                  <a:lnTo>
                    <a:pt x="211" y="135"/>
                  </a:lnTo>
                  <a:lnTo>
                    <a:pt x="196" y="124"/>
                  </a:lnTo>
                  <a:lnTo>
                    <a:pt x="181" y="116"/>
                  </a:lnTo>
                  <a:lnTo>
                    <a:pt x="169" y="109"/>
                  </a:lnTo>
                  <a:lnTo>
                    <a:pt x="154" y="101"/>
                  </a:lnTo>
                  <a:lnTo>
                    <a:pt x="139" y="90"/>
                  </a:lnTo>
                  <a:lnTo>
                    <a:pt x="124" y="82"/>
                  </a:lnTo>
                  <a:lnTo>
                    <a:pt x="109" y="75"/>
                  </a:lnTo>
                  <a:lnTo>
                    <a:pt x="98" y="63"/>
                  </a:lnTo>
                  <a:lnTo>
                    <a:pt x="83" y="56"/>
                  </a:lnTo>
                  <a:lnTo>
                    <a:pt x="68" y="48"/>
                  </a:lnTo>
                  <a:lnTo>
                    <a:pt x="57" y="37"/>
                  </a:lnTo>
                  <a:lnTo>
                    <a:pt x="42" y="30"/>
                  </a:lnTo>
                  <a:lnTo>
                    <a:pt x="27" y="18"/>
                  </a:lnTo>
                  <a:lnTo>
                    <a:pt x="15" y="11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29" name="Rectangle 297">
              <a:extLst>
                <a:ext uri="{FF2B5EF4-FFF2-40B4-BE49-F238E27FC236}">
                  <a16:creationId xmlns:a16="http://schemas.microsoft.com/office/drawing/2014/main" id="{8B0D441B-DD01-4824-903A-47BBEBEA36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760000">
              <a:off x="1839000" y="3703965"/>
              <a:ext cx="159306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73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30" name="Line 298">
              <a:extLst>
                <a:ext uri="{FF2B5EF4-FFF2-40B4-BE49-F238E27FC236}">
                  <a16:creationId xmlns:a16="http://schemas.microsoft.com/office/drawing/2014/main" id="{B6586E6C-1B8F-43E9-8408-ADF7126983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774190" y="3825875"/>
              <a:ext cx="0" cy="254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1" name="Rectangle 299">
              <a:extLst>
                <a:ext uri="{FF2B5EF4-FFF2-40B4-BE49-F238E27FC236}">
                  <a16:creationId xmlns:a16="http://schemas.microsoft.com/office/drawing/2014/main" id="{53B778F4-5A04-4A06-97D5-8C6D221F9A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0000">
              <a:off x="639723" y="3722427"/>
              <a:ext cx="762751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HvGA20ox4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32" name="Line 300">
              <a:extLst>
                <a:ext uri="{FF2B5EF4-FFF2-40B4-BE49-F238E27FC236}">
                  <a16:creationId xmlns:a16="http://schemas.microsoft.com/office/drawing/2014/main" id="{7DC8AABE-A38C-4263-8E08-8A1426A8068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318260" y="3507105"/>
              <a:ext cx="26670" cy="2603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3" name="Freeform 301">
              <a:extLst>
                <a:ext uri="{FF2B5EF4-FFF2-40B4-BE49-F238E27FC236}">
                  <a16:creationId xmlns:a16="http://schemas.microsoft.com/office/drawing/2014/main" id="{4C8EABD6-D855-4F8F-B465-5D3868171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1940" y="3678555"/>
              <a:ext cx="226695" cy="140335"/>
            </a:xfrm>
            <a:custGeom>
              <a:avLst/>
              <a:gdLst>
                <a:gd name="T0" fmla="*/ 0 w 357"/>
                <a:gd name="T1" fmla="*/ 0 h 221"/>
                <a:gd name="T2" fmla="*/ 15 w 357"/>
                <a:gd name="T3" fmla="*/ 11 h 221"/>
                <a:gd name="T4" fmla="*/ 30 w 357"/>
                <a:gd name="T5" fmla="*/ 22 h 221"/>
                <a:gd name="T6" fmla="*/ 45 w 357"/>
                <a:gd name="T7" fmla="*/ 33 h 221"/>
                <a:gd name="T8" fmla="*/ 60 w 357"/>
                <a:gd name="T9" fmla="*/ 45 h 221"/>
                <a:gd name="T10" fmla="*/ 75 w 357"/>
                <a:gd name="T11" fmla="*/ 56 h 221"/>
                <a:gd name="T12" fmla="*/ 90 w 357"/>
                <a:gd name="T13" fmla="*/ 67 h 221"/>
                <a:gd name="T14" fmla="*/ 109 w 357"/>
                <a:gd name="T15" fmla="*/ 78 h 221"/>
                <a:gd name="T16" fmla="*/ 124 w 357"/>
                <a:gd name="T17" fmla="*/ 90 h 221"/>
                <a:gd name="T18" fmla="*/ 139 w 357"/>
                <a:gd name="T19" fmla="*/ 97 h 221"/>
                <a:gd name="T20" fmla="*/ 158 w 357"/>
                <a:gd name="T21" fmla="*/ 108 h 221"/>
                <a:gd name="T22" fmla="*/ 173 w 357"/>
                <a:gd name="T23" fmla="*/ 120 h 221"/>
                <a:gd name="T24" fmla="*/ 188 w 357"/>
                <a:gd name="T25" fmla="*/ 131 h 221"/>
                <a:gd name="T26" fmla="*/ 207 w 357"/>
                <a:gd name="T27" fmla="*/ 138 h 221"/>
                <a:gd name="T28" fmla="*/ 222 w 357"/>
                <a:gd name="T29" fmla="*/ 150 h 221"/>
                <a:gd name="T30" fmla="*/ 237 w 357"/>
                <a:gd name="T31" fmla="*/ 157 h 221"/>
                <a:gd name="T32" fmla="*/ 256 w 357"/>
                <a:gd name="T33" fmla="*/ 169 h 221"/>
                <a:gd name="T34" fmla="*/ 271 w 357"/>
                <a:gd name="T35" fmla="*/ 176 h 221"/>
                <a:gd name="T36" fmla="*/ 289 w 357"/>
                <a:gd name="T37" fmla="*/ 187 h 221"/>
                <a:gd name="T38" fmla="*/ 304 w 357"/>
                <a:gd name="T39" fmla="*/ 195 h 221"/>
                <a:gd name="T40" fmla="*/ 323 w 357"/>
                <a:gd name="T41" fmla="*/ 206 h 221"/>
                <a:gd name="T42" fmla="*/ 338 w 357"/>
                <a:gd name="T43" fmla="*/ 214 h 221"/>
                <a:gd name="T44" fmla="*/ 357 w 357"/>
                <a:gd name="T45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7" h="221">
                  <a:moveTo>
                    <a:pt x="0" y="0"/>
                  </a:moveTo>
                  <a:lnTo>
                    <a:pt x="15" y="11"/>
                  </a:lnTo>
                  <a:lnTo>
                    <a:pt x="30" y="22"/>
                  </a:lnTo>
                  <a:lnTo>
                    <a:pt x="45" y="33"/>
                  </a:lnTo>
                  <a:lnTo>
                    <a:pt x="60" y="45"/>
                  </a:lnTo>
                  <a:lnTo>
                    <a:pt x="75" y="56"/>
                  </a:lnTo>
                  <a:lnTo>
                    <a:pt x="90" y="67"/>
                  </a:lnTo>
                  <a:lnTo>
                    <a:pt x="109" y="78"/>
                  </a:lnTo>
                  <a:lnTo>
                    <a:pt x="124" y="90"/>
                  </a:lnTo>
                  <a:lnTo>
                    <a:pt x="139" y="97"/>
                  </a:lnTo>
                  <a:lnTo>
                    <a:pt x="158" y="108"/>
                  </a:lnTo>
                  <a:lnTo>
                    <a:pt x="173" y="120"/>
                  </a:lnTo>
                  <a:lnTo>
                    <a:pt x="188" y="131"/>
                  </a:lnTo>
                  <a:lnTo>
                    <a:pt x="207" y="138"/>
                  </a:lnTo>
                  <a:lnTo>
                    <a:pt x="222" y="150"/>
                  </a:lnTo>
                  <a:lnTo>
                    <a:pt x="237" y="157"/>
                  </a:lnTo>
                  <a:lnTo>
                    <a:pt x="256" y="169"/>
                  </a:lnTo>
                  <a:lnTo>
                    <a:pt x="271" y="176"/>
                  </a:lnTo>
                  <a:lnTo>
                    <a:pt x="289" y="187"/>
                  </a:lnTo>
                  <a:lnTo>
                    <a:pt x="304" y="195"/>
                  </a:lnTo>
                  <a:lnTo>
                    <a:pt x="323" y="206"/>
                  </a:lnTo>
                  <a:lnTo>
                    <a:pt x="338" y="214"/>
                  </a:lnTo>
                  <a:lnTo>
                    <a:pt x="357" y="221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34" name="Freeform 302">
              <a:extLst>
                <a:ext uri="{FF2B5EF4-FFF2-40B4-BE49-F238E27FC236}">
                  <a16:creationId xmlns:a16="http://schemas.microsoft.com/office/drawing/2014/main" id="{83FD6820-17E8-477C-B484-0926508B8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915" y="3502025"/>
              <a:ext cx="200025" cy="176530"/>
            </a:xfrm>
            <a:custGeom>
              <a:avLst/>
              <a:gdLst>
                <a:gd name="T0" fmla="*/ 315 w 315"/>
                <a:gd name="T1" fmla="*/ 278 h 278"/>
                <a:gd name="T2" fmla="*/ 300 w 315"/>
                <a:gd name="T3" fmla="*/ 270 h 278"/>
                <a:gd name="T4" fmla="*/ 285 w 315"/>
                <a:gd name="T5" fmla="*/ 259 h 278"/>
                <a:gd name="T6" fmla="*/ 274 w 315"/>
                <a:gd name="T7" fmla="*/ 248 h 278"/>
                <a:gd name="T8" fmla="*/ 259 w 315"/>
                <a:gd name="T9" fmla="*/ 236 h 278"/>
                <a:gd name="T10" fmla="*/ 248 w 315"/>
                <a:gd name="T11" fmla="*/ 225 h 278"/>
                <a:gd name="T12" fmla="*/ 233 w 315"/>
                <a:gd name="T13" fmla="*/ 218 h 278"/>
                <a:gd name="T14" fmla="*/ 221 w 315"/>
                <a:gd name="T15" fmla="*/ 206 h 278"/>
                <a:gd name="T16" fmla="*/ 206 w 315"/>
                <a:gd name="T17" fmla="*/ 195 h 278"/>
                <a:gd name="T18" fmla="*/ 195 w 315"/>
                <a:gd name="T19" fmla="*/ 184 h 278"/>
                <a:gd name="T20" fmla="*/ 180 w 315"/>
                <a:gd name="T21" fmla="*/ 173 h 278"/>
                <a:gd name="T22" fmla="*/ 169 w 315"/>
                <a:gd name="T23" fmla="*/ 161 h 278"/>
                <a:gd name="T24" fmla="*/ 158 w 315"/>
                <a:gd name="T25" fmla="*/ 150 h 278"/>
                <a:gd name="T26" fmla="*/ 143 w 315"/>
                <a:gd name="T27" fmla="*/ 139 h 278"/>
                <a:gd name="T28" fmla="*/ 131 w 315"/>
                <a:gd name="T29" fmla="*/ 128 h 278"/>
                <a:gd name="T30" fmla="*/ 120 w 315"/>
                <a:gd name="T31" fmla="*/ 116 h 278"/>
                <a:gd name="T32" fmla="*/ 105 w 315"/>
                <a:gd name="T33" fmla="*/ 105 h 278"/>
                <a:gd name="T34" fmla="*/ 94 w 315"/>
                <a:gd name="T35" fmla="*/ 94 h 278"/>
                <a:gd name="T36" fmla="*/ 83 w 315"/>
                <a:gd name="T37" fmla="*/ 83 h 278"/>
                <a:gd name="T38" fmla="*/ 71 w 315"/>
                <a:gd name="T39" fmla="*/ 71 h 278"/>
                <a:gd name="T40" fmla="*/ 56 w 315"/>
                <a:gd name="T41" fmla="*/ 60 h 278"/>
                <a:gd name="T42" fmla="*/ 45 w 315"/>
                <a:gd name="T43" fmla="*/ 45 h 278"/>
                <a:gd name="T44" fmla="*/ 34 w 315"/>
                <a:gd name="T45" fmla="*/ 34 h 278"/>
                <a:gd name="T46" fmla="*/ 22 w 315"/>
                <a:gd name="T47" fmla="*/ 23 h 278"/>
                <a:gd name="T48" fmla="*/ 11 w 315"/>
                <a:gd name="T49" fmla="*/ 11 h 278"/>
                <a:gd name="T50" fmla="*/ 0 w 315"/>
                <a:gd name="T5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5" h="278">
                  <a:moveTo>
                    <a:pt x="315" y="278"/>
                  </a:moveTo>
                  <a:lnTo>
                    <a:pt x="300" y="270"/>
                  </a:lnTo>
                  <a:lnTo>
                    <a:pt x="285" y="259"/>
                  </a:lnTo>
                  <a:lnTo>
                    <a:pt x="274" y="248"/>
                  </a:lnTo>
                  <a:lnTo>
                    <a:pt x="259" y="236"/>
                  </a:lnTo>
                  <a:lnTo>
                    <a:pt x="248" y="225"/>
                  </a:lnTo>
                  <a:lnTo>
                    <a:pt x="233" y="218"/>
                  </a:lnTo>
                  <a:lnTo>
                    <a:pt x="221" y="206"/>
                  </a:lnTo>
                  <a:lnTo>
                    <a:pt x="206" y="195"/>
                  </a:lnTo>
                  <a:lnTo>
                    <a:pt x="195" y="184"/>
                  </a:lnTo>
                  <a:lnTo>
                    <a:pt x="180" y="173"/>
                  </a:lnTo>
                  <a:lnTo>
                    <a:pt x="169" y="161"/>
                  </a:lnTo>
                  <a:lnTo>
                    <a:pt x="158" y="150"/>
                  </a:lnTo>
                  <a:lnTo>
                    <a:pt x="143" y="139"/>
                  </a:lnTo>
                  <a:lnTo>
                    <a:pt x="131" y="128"/>
                  </a:lnTo>
                  <a:lnTo>
                    <a:pt x="120" y="116"/>
                  </a:lnTo>
                  <a:lnTo>
                    <a:pt x="105" y="105"/>
                  </a:lnTo>
                  <a:lnTo>
                    <a:pt x="94" y="94"/>
                  </a:lnTo>
                  <a:lnTo>
                    <a:pt x="83" y="83"/>
                  </a:lnTo>
                  <a:lnTo>
                    <a:pt x="71" y="71"/>
                  </a:lnTo>
                  <a:lnTo>
                    <a:pt x="56" y="60"/>
                  </a:lnTo>
                  <a:lnTo>
                    <a:pt x="45" y="45"/>
                  </a:lnTo>
                  <a:lnTo>
                    <a:pt x="34" y="34"/>
                  </a:lnTo>
                  <a:lnTo>
                    <a:pt x="22" y="23"/>
                  </a:lnTo>
                  <a:lnTo>
                    <a:pt x="11" y="11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35" name="Rectangle 303">
              <a:extLst>
                <a:ext uri="{FF2B5EF4-FFF2-40B4-BE49-F238E27FC236}">
                  <a16:creationId xmlns:a16="http://schemas.microsoft.com/office/drawing/2014/main" id="{609D3AB1-F5C6-4D87-8184-965EC3BB86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360000">
              <a:off x="1682650" y="3481714"/>
              <a:ext cx="238960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36" name="Line 304">
              <a:extLst>
                <a:ext uri="{FF2B5EF4-FFF2-40B4-BE49-F238E27FC236}">
                  <a16:creationId xmlns:a16="http://schemas.microsoft.com/office/drawing/2014/main" id="{C05FA918-DDE6-4DD8-B0CE-CB439417AA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557020" y="3535680"/>
              <a:ext cx="102235" cy="13525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7" name="Rectangle 305">
              <a:extLst>
                <a:ext uri="{FF2B5EF4-FFF2-40B4-BE49-F238E27FC236}">
                  <a16:creationId xmlns:a16="http://schemas.microsoft.com/office/drawing/2014/main" id="{07DAEF89-B0D6-4D9C-B7A2-9BCE3DB67F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80000">
              <a:off x="304907" y="3410711"/>
              <a:ext cx="858308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Sb09g020760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38" name="Line 306">
              <a:extLst>
                <a:ext uri="{FF2B5EF4-FFF2-40B4-BE49-F238E27FC236}">
                  <a16:creationId xmlns:a16="http://schemas.microsoft.com/office/drawing/2014/main" id="{CB849E98-9401-4F8D-AEDB-7A5B504BF1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25220" y="3163570"/>
              <a:ext cx="191135" cy="11938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9" name="Freeform 307">
              <a:extLst>
                <a:ext uri="{FF2B5EF4-FFF2-40B4-BE49-F238E27FC236}">
                  <a16:creationId xmlns:a16="http://schemas.microsoft.com/office/drawing/2014/main" id="{72B20DA3-A38B-4185-8619-4123F4FA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740" y="3359150"/>
              <a:ext cx="188595" cy="168910"/>
            </a:xfrm>
            <a:custGeom>
              <a:avLst/>
              <a:gdLst>
                <a:gd name="T0" fmla="*/ 0 w 297"/>
                <a:gd name="T1" fmla="*/ 0 h 266"/>
                <a:gd name="T2" fmla="*/ 8 w 297"/>
                <a:gd name="T3" fmla="*/ 11 h 266"/>
                <a:gd name="T4" fmla="*/ 19 w 297"/>
                <a:gd name="T5" fmla="*/ 19 h 266"/>
                <a:gd name="T6" fmla="*/ 26 w 297"/>
                <a:gd name="T7" fmla="*/ 26 h 266"/>
                <a:gd name="T8" fmla="*/ 34 w 297"/>
                <a:gd name="T9" fmla="*/ 37 h 266"/>
                <a:gd name="T10" fmla="*/ 41 w 297"/>
                <a:gd name="T11" fmla="*/ 45 h 266"/>
                <a:gd name="T12" fmla="*/ 49 w 297"/>
                <a:gd name="T13" fmla="*/ 52 h 266"/>
                <a:gd name="T14" fmla="*/ 60 w 297"/>
                <a:gd name="T15" fmla="*/ 64 h 266"/>
                <a:gd name="T16" fmla="*/ 68 w 297"/>
                <a:gd name="T17" fmla="*/ 71 h 266"/>
                <a:gd name="T18" fmla="*/ 75 w 297"/>
                <a:gd name="T19" fmla="*/ 79 h 266"/>
                <a:gd name="T20" fmla="*/ 87 w 297"/>
                <a:gd name="T21" fmla="*/ 86 h 266"/>
                <a:gd name="T22" fmla="*/ 94 w 297"/>
                <a:gd name="T23" fmla="*/ 97 h 266"/>
                <a:gd name="T24" fmla="*/ 102 w 297"/>
                <a:gd name="T25" fmla="*/ 105 h 266"/>
                <a:gd name="T26" fmla="*/ 113 w 297"/>
                <a:gd name="T27" fmla="*/ 113 h 266"/>
                <a:gd name="T28" fmla="*/ 120 w 297"/>
                <a:gd name="T29" fmla="*/ 120 h 266"/>
                <a:gd name="T30" fmla="*/ 128 w 297"/>
                <a:gd name="T31" fmla="*/ 128 h 266"/>
                <a:gd name="T32" fmla="*/ 139 w 297"/>
                <a:gd name="T33" fmla="*/ 139 h 266"/>
                <a:gd name="T34" fmla="*/ 147 w 297"/>
                <a:gd name="T35" fmla="*/ 146 h 266"/>
                <a:gd name="T36" fmla="*/ 154 w 297"/>
                <a:gd name="T37" fmla="*/ 154 h 266"/>
                <a:gd name="T38" fmla="*/ 165 w 297"/>
                <a:gd name="T39" fmla="*/ 161 h 266"/>
                <a:gd name="T40" fmla="*/ 173 w 297"/>
                <a:gd name="T41" fmla="*/ 169 h 266"/>
                <a:gd name="T42" fmla="*/ 184 w 297"/>
                <a:gd name="T43" fmla="*/ 176 h 266"/>
                <a:gd name="T44" fmla="*/ 192 w 297"/>
                <a:gd name="T45" fmla="*/ 184 h 266"/>
                <a:gd name="T46" fmla="*/ 199 w 297"/>
                <a:gd name="T47" fmla="*/ 191 h 266"/>
                <a:gd name="T48" fmla="*/ 210 w 297"/>
                <a:gd name="T49" fmla="*/ 199 h 266"/>
                <a:gd name="T50" fmla="*/ 218 w 297"/>
                <a:gd name="T51" fmla="*/ 206 h 266"/>
                <a:gd name="T52" fmla="*/ 229 w 297"/>
                <a:gd name="T53" fmla="*/ 214 h 266"/>
                <a:gd name="T54" fmla="*/ 237 w 297"/>
                <a:gd name="T55" fmla="*/ 221 h 266"/>
                <a:gd name="T56" fmla="*/ 248 w 297"/>
                <a:gd name="T57" fmla="*/ 229 h 266"/>
                <a:gd name="T58" fmla="*/ 255 w 297"/>
                <a:gd name="T59" fmla="*/ 236 h 266"/>
                <a:gd name="T60" fmla="*/ 267 w 297"/>
                <a:gd name="T61" fmla="*/ 244 h 266"/>
                <a:gd name="T62" fmla="*/ 278 w 297"/>
                <a:gd name="T63" fmla="*/ 251 h 266"/>
                <a:gd name="T64" fmla="*/ 286 w 297"/>
                <a:gd name="T65" fmla="*/ 259 h 266"/>
                <a:gd name="T66" fmla="*/ 297 w 297"/>
                <a:gd name="T6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7" h="266">
                  <a:moveTo>
                    <a:pt x="0" y="0"/>
                  </a:moveTo>
                  <a:lnTo>
                    <a:pt x="8" y="11"/>
                  </a:lnTo>
                  <a:lnTo>
                    <a:pt x="19" y="19"/>
                  </a:lnTo>
                  <a:lnTo>
                    <a:pt x="26" y="26"/>
                  </a:lnTo>
                  <a:lnTo>
                    <a:pt x="34" y="37"/>
                  </a:lnTo>
                  <a:lnTo>
                    <a:pt x="41" y="45"/>
                  </a:lnTo>
                  <a:lnTo>
                    <a:pt x="49" y="52"/>
                  </a:lnTo>
                  <a:lnTo>
                    <a:pt x="60" y="64"/>
                  </a:lnTo>
                  <a:lnTo>
                    <a:pt x="68" y="71"/>
                  </a:lnTo>
                  <a:lnTo>
                    <a:pt x="75" y="79"/>
                  </a:lnTo>
                  <a:lnTo>
                    <a:pt x="87" y="86"/>
                  </a:lnTo>
                  <a:lnTo>
                    <a:pt x="94" y="97"/>
                  </a:lnTo>
                  <a:lnTo>
                    <a:pt x="102" y="105"/>
                  </a:lnTo>
                  <a:lnTo>
                    <a:pt x="113" y="113"/>
                  </a:lnTo>
                  <a:lnTo>
                    <a:pt x="120" y="120"/>
                  </a:lnTo>
                  <a:lnTo>
                    <a:pt x="128" y="128"/>
                  </a:lnTo>
                  <a:lnTo>
                    <a:pt x="139" y="139"/>
                  </a:lnTo>
                  <a:lnTo>
                    <a:pt x="147" y="146"/>
                  </a:lnTo>
                  <a:lnTo>
                    <a:pt x="154" y="154"/>
                  </a:lnTo>
                  <a:lnTo>
                    <a:pt x="165" y="161"/>
                  </a:lnTo>
                  <a:lnTo>
                    <a:pt x="173" y="169"/>
                  </a:lnTo>
                  <a:lnTo>
                    <a:pt x="184" y="176"/>
                  </a:lnTo>
                  <a:lnTo>
                    <a:pt x="192" y="184"/>
                  </a:lnTo>
                  <a:lnTo>
                    <a:pt x="199" y="191"/>
                  </a:lnTo>
                  <a:lnTo>
                    <a:pt x="210" y="199"/>
                  </a:lnTo>
                  <a:lnTo>
                    <a:pt x="218" y="206"/>
                  </a:lnTo>
                  <a:lnTo>
                    <a:pt x="229" y="214"/>
                  </a:lnTo>
                  <a:lnTo>
                    <a:pt x="237" y="221"/>
                  </a:lnTo>
                  <a:lnTo>
                    <a:pt x="248" y="229"/>
                  </a:lnTo>
                  <a:lnTo>
                    <a:pt x="255" y="236"/>
                  </a:lnTo>
                  <a:lnTo>
                    <a:pt x="267" y="244"/>
                  </a:lnTo>
                  <a:lnTo>
                    <a:pt x="278" y="251"/>
                  </a:lnTo>
                  <a:lnTo>
                    <a:pt x="286" y="259"/>
                  </a:lnTo>
                  <a:lnTo>
                    <a:pt x="297" y="266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40" name="Freeform 308">
              <a:extLst>
                <a:ext uri="{FF2B5EF4-FFF2-40B4-BE49-F238E27FC236}">
                  <a16:creationId xmlns:a16="http://schemas.microsoft.com/office/drawing/2014/main" id="{1B1405A8-1089-41BC-99CD-DE6673448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340" y="3159125"/>
              <a:ext cx="152400" cy="200025"/>
            </a:xfrm>
            <a:custGeom>
              <a:avLst/>
              <a:gdLst>
                <a:gd name="T0" fmla="*/ 240 w 240"/>
                <a:gd name="T1" fmla="*/ 315 h 315"/>
                <a:gd name="T2" fmla="*/ 233 w 240"/>
                <a:gd name="T3" fmla="*/ 307 h 315"/>
                <a:gd name="T4" fmla="*/ 225 w 240"/>
                <a:gd name="T5" fmla="*/ 300 h 315"/>
                <a:gd name="T6" fmla="*/ 218 w 240"/>
                <a:gd name="T7" fmla="*/ 292 h 315"/>
                <a:gd name="T8" fmla="*/ 214 w 240"/>
                <a:gd name="T9" fmla="*/ 285 h 315"/>
                <a:gd name="T10" fmla="*/ 206 w 240"/>
                <a:gd name="T11" fmla="*/ 277 h 315"/>
                <a:gd name="T12" fmla="*/ 199 w 240"/>
                <a:gd name="T13" fmla="*/ 270 h 315"/>
                <a:gd name="T14" fmla="*/ 191 w 240"/>
                <a:gd name="T15" fmla="*/ 259 h 315"/>
                <a:gd name="T16" fmla="*/ 184 w 240"/>
                <a:gd name="T17" fmla="*/ 251 h 315"/>
                <a:gd name="T18" fmla="*/ 176 w 240"/>
                <a:gd name="T19" fmla="*/ 244 h 315"/>
                <a:gd name="T20" fmla="*/ 169 w 240"/>
                <a:gd name="T21" fmla="*/ 236 h 315"/>
                <a:gd name="T22" fmla="*/ 165 w 240"/>
                <a:gd name="T23" fmla="*/ 229 h 315"/>
                <a:gd name="T24" fmla="*/ 158 w 240"/>
                <a:gd name="T25" fmla="*/ 217 h 315"/>
                <a:gd name="T26" fmla="*/ 150 w 240"/>
                <a:gd name="T27" fmla="*/ 210 h 315"/>
                <a:gd name="T28" fmla="*/ 143 w 240"/>
                <a:gd name="T29" fmla="*/ 202 h 315"/>
                <a:gd name="T30" fmla="*/ 135 w 240"/>
                <a:gd name="T31" fmla="*/ 195 h 315"/>
                <a:gd name="T32" fmla="*/ 131 w 240"/>
                <a:gd name="T33" fmla="*/ 184 h 315"/>
                <a:gd name="T34" fmla="*/ 124 w 240"/>
                <a:gd name="T35" fmla="*/ 176 h 315"/>
                <a:gd name="T36" fmla="*/ 116 w 240"/>
                <a:gd name="T37" fmla="*/ 169 h 315"/>
                <a:gd name="T38" fmla="*/ 109 w 240"/>
                <a:gd name="T39" fmla="*/ 161 h 315"/>
                <a:gd name="T40" fmla="*/ 105 w 240"/>
                <a:gd name="T41" fmla="*/ 150 h 315"/>
                <a:gd name="T42" fmla="*/ 97 w 240"/>
                <a:gd name="T43" fmla="*/ 142 h 315"/>
                <a:gd name="T44" fmla="*/ 90 w 240"/>
                <a:gd name="T45" fmla="*/ 135 h 315"/>
                <a:gd name="T46" fmla="*/ 86 w 240"/>
                <a:gd name="T47" fmla="*/ 127 h 315"/>
                <a:gd name="T48" fmla="*/ 79 w 240"/>
                <a:gd name="T49" fmla="*/ 116 h 315"/>
                <a:gd name="T50" fmla="*/ 71 w 240"/>
                <a:gd name="T51" fmla="*/ 109 h 315"/>
                <a:gd name="T52" fmla="*/ 67 w 240"/>
                <a:gd name="T53" fmla="*/ 101 h 315"/>
                <a:gd name="T54" fmla="*/ 60 w 240"/>
                <a:gd name="T55" fmla="*/ 90 h 315"/>
                <a:gd name="T56" fmla="*/ 52 w 240"/>
                <a:gd name="T57" fmla="*/ 82 h 315"/>
                <a:gd name="T58" fmla="*/ 49 w 240"/>
                <a:gd name="T59" fmla="*/ 71 h 315"/>
                <a:gd name="T60" fmla="*/ 41 w 240"/>
                <a:gd name="T61" fmla="*/ 64 h 315"/>
                <a:gd name="T62" fmla="*/ 34 w 240"/>
                <a:gd name="T63" fmla="*/ 56 h 315"/>
                <a:gd name="T64" fmla="*/ 30 w 240"/>
                <a:gd name="T65" fmla="*/ 45 h 315"/>
                <a:gd name="T66" fmla="*/ 22 w 240"/>
                <a:gd name="T67" fmla="*/ 37 h 315"/>
                <a:gd name="T68" fmla="*/ 19 w 240"/>
                <a:gd name="T69" fmla="*/ 30 h 315"/>
                <a:gd name="T70" fmla="*/ 11 w 240"/>
                <a:gd name="T71" fmla="*/ 19 h 315"/>
                <a:gd name="T72" fmla="*/ 7 w 240"/>
                <a:gd name="T73" fmla="*/ 11 h 315"/>
                <a:gd name="T74" fmla="*/ 0 w 240"/>
                <a:gd name="T7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0" h="315">
                  <a:moveTo>
                    <a:pt x="240" y="315"/>
                  </a:moveTo>
                  <a:lnTo>
                    <a:pt x="233" y="307"/>
                  </a:lnTo>
                  <a:lnTo>
                    <a:pt x="225" y="300"/>
                  </a:lnTo>
                  <a:lnTo>
                    <a:pt x="218" y="292"/>
                  </a:lnTo>
                  <a:lnTo>
                    <a:pt x="214" y="285"/>
                  </a:lnTo>
                  <a:lnTo>
                    <a:pt x="206" y="277"/>
                  </a:lnTo>
                  <a:lnTo>
                    <a:pt x="199" y="270"/>
                  </a:lnTo>
                  <a:lnTo>
                    <a:pt x="191" y="259"/>
                  </a:lnTo>
                  <a:lnTo>
                    <a:pt x="184" y="251"/>
                  </a:lnTo>
                  <a:lnTo>
                    <a:pt x="176" y="244"/>
                  </a:lnTo>
                  <a:lnTo>
                    <a:pt x="169" y="236"/>
                  </a:lnTo>
                  <a:lnTo>
                    <a:pt x="165" y="229"/>
                  </a:lnTo>
                  <a:lnTo>
                    <a:pt x="158" y="217"/>
                  </a:lnTo>
                  <a:lnTo>
                    <a:pt x="150" y="210"/>
                  </a:lnTo>
                  <a:lnTo>
                    <a:pt x="143" y="202"/>
                  </a:lnTo>
                  <a:lnTo>
                    <a:pt x="135" y="195"/>
                  </a:lnTo>
                  <a:lnTo>
                    <a:pt x="131" y="184"/>
                  </a:lnTo>
                  <a:lnTo>
                    <a:pt x="124" y="176"/>
                  </a:lnTo>
                  <a:lnTo>
                    <a:pt x="116" y="169"/>
                  </a:lnTo>
                  <a:lnTo>
                    <a:pt x="109" y="161"/>
                  </a:lnTo>
                  <a:lnTo>
                    <a:pt x="105" y="150"/>
                  </a:lnTo>
                  <a:lnTo>
                    <a:pt x="97" y="142"/>
                  </a:lnTo>
                  <a:lnTo>
                    <a:pt x="90" y="135"/>
                  </a:lnTo>
                  <a:lnTo>
                    <a:pt x="86" y="127"/>
                  </a:lnTo>
                  <a:lnTo>
                    <a:pt x="79" y="116"/>
                  </a:lnTo>
                  <a:lnTo>
                    <a:pt x="71" y="109"/>
                  </a:lnTo>
                  <a:lnTo>
                    <a:pt x="67" y="101"/>
                  </a:lnTo>
                  <a:lnTo>
                    <a:pt x="60" y="90"/>
                  </a:lnTo>
                  <a:lnTo>
                    <a:pt x="52" y="82"/>
                  </a:lnTo>
                  <a:lnTo>
                    <a:pt x="49" y="71"/>
                  </a:lnTo>
                  <a:lnTo>
                    <a:pt x="41" y="64"/>
                  </a:lnTo>
                  <a:lnTo>
                    <a:pt x="34" y="56"/>
                  </a:lnTo>
                  <a:lnTo>
                    <a:pt x="30" y="45"/>
                  </a:lnTo>
                  <a:lnTo>
                    <a:pt x="22" y="37"/>
                  </a:lnTo>
                  <a:lnTo>
                    <a:pt x="19" y="30"/>
                  </a:lnTo>
                  <a:lnTo>
                    <a:pt x="11" y="19"/>
                  </a:lnTo>
                  <a:lnTo>
                    <a:pt x="7" y="11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41" name="Rectangle 309">
              <a:extLst>
                <a:ext uri="{FF2B5EF4-FFF2-40B4-BE49-F238E27FC236}">
                  <a16:creationId xmlns:a16="http://schemas.microsoft.com/office/drawing/2014/main" id="{C68DD434-3E01-4C4A-A77B-84E5116331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020000">
              <a:off x="1572625" y="3286251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63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42" name="Line 310">
              <a:extLst>
                <a:ext uri="{FF2B5EF4-FFF2-40B4-BE49-F238E27FC236}">
                  <a16:creationId xmlns:a16="http://schemas.microsoft.com/office/drawing/2014/main" id="{44E05B84-BC03-4459-BA62-F9F22EA04D6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482725" y="3347085"/>
              <a:ext cx="5080" cy="508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3" name="Rectangle 311">
              <a:extLst>
                <a:ext uri="{FF2B5EF4-FFF2-40B4-BE49-F238E27FC236}">
                  <a16:creationId xmlns:a16="http://schemas.microsoft.com/office/drawing/2014/main" id="{C5527061-4EE3-41DA-98DF-CC5DC922CD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340000">
              <a:off x="268627" y="3018916"/>
              <a:ext cx="769576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OsGA20ox4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44" name="Line 312">
              <a:extLst>
                <a:ext uri="{FF2B5EF4-FFF2-40B4-BE49-F238E27FC236}">
                  <a16:creationId xmlns:a16="http://schemas.microsoft.com/office/drawing/2014/main" id="{4DDE08CB-9E8B-4128-958E-E3FBFD4A0BD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046480" y="2913380"/>
              <a:ext cx="173990" cy="6667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5" name="Freeform 313">
              <a:extLst>
                <a:ext uri="{FF2B5EF4-FFF2-40B4-BE49-F238E27FC236}">
                  <a16:creationId xmlns:a16="http://schemas.microsoft.com/office/drawing/2014/main" id="{919B56B2-84DB-452F-B21C-9345D4B42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850" y="3140075"/>
              <a:ext cx="154940" cy="202565"/>
            </a:xfrm>
            <a:custGeom>
              <a:avLst/>
              <a:gdLst>
                <a:gd name="T0" fmla="*/ 0 w 244"/>
                <a:gd name="T1" fmla="*/ 0 h 319"/>
                <a:gd name="T2" fmla="*/ 11 w 244"/>
                <a:gd name="T3" fmla="*/ 15 h 319"/>
                <a:gd name="T4" fmla="*/ 19 w 244"/>
                <a:gd name="T5" fmla="*/ 30 h 319"/>
                <a:gd name="T6" fmla="*/ 30 w 244"/>
                <a:gd name="T7" fmla="*/ 41 h 319"/>
                <a:gd name="T8" fmla="*/ 41 w 244"/>
                <a:gd name="T9" fmla="*/ 56 h 319"/>
                <a:gd name="T10" fmla="*/ 49 w 244"/>
                <a:gd name="T11" fmla="*/ 71 h 319"/>
                <a:gd name="T12" fmla="*/ 60 w 244"/>
                <a:gd name="T13" fmla="*/ 86 h 319"/>
                <a:gd name="T14" fmla="*/ 68 w 244"/>
                <a:gd name="T15" fmla="*/ 101 h 319"/>
                <a:gd name="T16" fmla="*/ 79 w 244"/>
                <a:gd name="T17" fmla="*/ 116 h 319"/>
                <a:gd name="T18" fmla="*/ 90 w 244"/>
                <a:gd name="T19" fmla="*/ 131 h 319"/>
                <a:gd name="T20" fmla="*/ 102 w 244"/>
                <a:gd name="T21" fmla="*/ 142 h 319"/>
                <a:gd name="T22" fmla="*/ 109 w 244"/>
                <a:gd name="T23" fmla="*/ 157 h 319"/>
                <a:gd name="T24" fmla="*/ 120 w 244"/>
                <a:gd name="T25" fmla="*/ 172 h 319"/>
                <a:gd name="T26" fmla="*/ 132 w 244"/>
                <a:gd name="T27" fmla="*/ 184 h 319"/>
                <a:gd name="T28" fmla="*/ 143 w 244"/>
                <a:gd name="T29" fmla="*/ 199 h 319"/>
                <a:gd name="T30" fmla="*/ 154 w 244"/>
                <a:gd name="T31" fmla="*/ 214 h 319"/>
                <a:gd name="T32" fmla="*/ 165 w 244"/>
                <a:gd name="T33" fmla="*/ 225 h 319"/>
                <a:gd name="T34" fmla="*/ 177 w 244"/>
                <a:gd name="T35" fmla="*/ 240 h 319"/>
                <a:gd name="T36" fmla="*/ 188 w 244"/>
                <a:gd name="T37" fmla="*/ 255 h 319"/>
                <a:gd name="T38" fmla="*/ 199 w 244"/>
                <a:gd name="T39" fmla="*/ 266 h 319"/>
                <a:gd name="T40" fmla="*/ 210 w 244"/>
                <a:gd name="T41" fmla="*/ 281 h 319"/>
                <a:gd name="T42" fmla="*/ 222 w 244"/>
                <a:gd name="T43" fmla="*/ 292 h 319"/>
                <a:gd name="T44" fmla="*/ 233 w 244"/>
                <a:gd name="T45" fmla="*/ 307 h 319"/>
                <a:gd name="T46" fmla="*/ 244 w 244"/>
                <a:gd name="T47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" h="319">
                  <a:moveTo>
                    <a:pt x="0" y="0"/>
                  </a:moveTo>
                  <a:lnTo>
                    <a:pt x="11" y="15"/>
                  </a:lnTo>
                  <a:lnTo>
                    <a:pt x="19" y="30"/>
                  </a:lnTo>
                  <a:lnTo>
                    <a:pt x="30" y="41"/>
                  </a:lnTo>
                  <a:lnTo>
                    <a:pt x="41" y="56"/>
                  </a:lnTo>
                  <a:lnTo>
                    <a:pt x="49" y="71"/>
                  </a:lnTo>
                  <a:lnTo>
                    <a:pt x="60" y="86"/>
                  </a:lnTo>
                  <a:lnTo>
                    <a:pt x="68" y="101"/>
                  </a:lnTo>
                  <a:lnTo>
                    <a:pt x="79" y="116"/>
                  </a:lnTo>
                  <a:lnTo>
                    <a:pt x="90" y="131"/>
                  </a:lnTo>
                  <a:lnTo>
                    <a:pt x="102" y="142"/>
                  </a:lnTo>
                  <a:lnTo>
                    <a:pt x="109" y="157"/>
                  </a:lnTo>
                  <a:lnTo>
                    <a:pt x="120" y="172"/>
                  </a:lnTo>
                  <a:lnTo>
                    <a:pt x="132" y="184"/>
                  </a:lnTo>
                  <a:lnTo>
                    <a:pt x="143" y="199"/>
                  </a:lnTo>
                  <a:lnTo>
                    <a:pt x="154" y="214"/>
                  </a:lnTo>
                  <a:lnTo>
                    <a:pt x="165" y="225"/>
                  </a:lnTo>
                  <a:lnTo>
                    <a:pt x="177" y="240"/>
                  </a:lnTo>
                  <a:lnTo>
                    <a:pt x="188" y="255"/>
                  </a:lnTo>
                  <a:lnTo>
                    <a:pt x="199" y="266"/>
                  </a:lnTo>
                  <a:lnTo>
                    <a:pt x="210" y="281"/>
                  </a:lnTo>
                  <a:lnTo>
                    <a:pt x="222" y="292"/>
                  </a:lnTo>
                  <a:lnTo>
                    <a:pt x="233" y="307"/>
                  </a:lnTo>
                  <a:lnTo>
                    <a:pt x="244" y="319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46" name="Freeform 314">
              <a:extLst>
                <a:ext uri="{FF2B5EF4-FFF2-40B4-BE49-F238E27FC236}">
                  <a16:creationId xmlns:a16="http://schemas.microsoft.com/office/drawing/2014/main" id="{F65C27AF-9631-4F11-8E78-F4FF329E8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090" y="2911475"/>
              <a:ext cx="111760" cy="228600"/>
            </a:xfrm>
            <a:custGeom>
              <a:avLst/>
              <a:gdLst>
                <a:gd name="T0" fmla="*/ 176 w 176"/>
                <a:gd name="T1" fmla="*/ 360 h 360"/>
                <a:gd name="T2" fmla="*/ 172 w 176"/>
                <a:gd name="T3" fmla="*/ 349 h 360"/>
                <a:gd name="T4" fmla="*/ 165 w 176"/>
                <a:gd name="T5" fmla="*/ 337 h 360"/>
                <a:gd name="T6" fmla="*/ 157 w 176"/>
                <a:gd name="T7" fmla="*/ 326 h 360"/>
                <a:gd name="T8" fmla="*/ 150 w 176"/>
                <a:gd name="T9" fmla="*/ 315 h 360"/>
                <a:gd name="T10" fmla="*/ 146 w 176"/>
                <a:gd name="T11" fmla="*/ 304 h 360"/>
                <a:gd name="T12" fmla="*/ 139 w 176"/>
                <a:gd name="T13" fmla="*/ 292 h 360"/>
                <a:gd name="T14" fmla="*/ 131 w 176"/>
                <a:gd name="T15" fmla="*/ 281 h 360"/>
                <a:gd name="T16" fmla="*/ 127 w 176"/>
                <a:gd name="T17" fmla="*/ 270 h 360"/>
                <a:gd name="T18" fmla="*/ 120 w 176"/>
                <a:gd name="T19" fmla="*/ 258 h 360"/>
                <a:gd name="T20" fmla="*/ 112 w 176"/>
                <a:gd name="T21" fmla="*/ 247 h 360"/>
                <a:gd name="T22" fmla="*/ 109 w 176"/>
                <a:gd name="T23" fmla="*/ 236 h 360"/>
                <a:gd name="T24" fmla="*/ 101 w 176"/>
                <a:gd name="T25" fmla="*/ 225 h 360"/>
                <a:gd name="T26" fmla="*/ 94 w 176"/>
                <a:gd name="T27" fmla="*/ 210 h 360"/>
                <a:gd name="T28" fmla="*/ 90 w 176"/>
                <a:gd name="T29" fmla="*/ 198 h 360"/>
                <a:gd name="T30" fmla="*/ 82 w 176"/>
                <a:gd name="T31" fmla="*/ 187 h 360"/>
                <a:gd name="T32" fmla="*/ 79 w 176"/>
                <a:gd name="T33" fmla="*/ 176 h 360"/>
                <a:gd name="T34" fmla="*/ 71 w 176"/>
                <a:gd name="T35" fmla="*/ 165 h 360"/>
                <a:gd name="T36" fmla="*/ 67 w 176"/>
                <a:gd name="T37" fmla="*/ 153 h 360"/>
                <a:gd name="T38" fmla="*/ 60 w 176"/>
                <a:gd name="T39" fmla="*/ 142 h 360"/>
                <a:gd name="T40" fmla="*/ 56 w 176"/>
                <a:gd name="T41" fmla="*/ 131 h 360"/>
                <a:gd name="T42" fmla="*/ 48 w 176"/>
                <a:gd name="T43" fmla="*/ 120 h 360"/>
                <a:gd name="T44" fmla="*/ 45 w 176"/>
                <a:gd name="T45" fmla="*/ 105 h 360"/>
                <a:gd name="T46" fmla="*/ 41 w 176"/>
                <a:gd name="T47" fmla="*/ 93 h 360"/>
                <a:gd name="T48" fmla="*/ 33 w 176"/>
                <a:gd name="T49" fmla="*/ 82 h 360"/>
                <a:gd name="T50" fmla="*/ 30 w 176"/>
                <a:gd name="T51" fmla="*/ 71 h 360"/>
                <a:gd name="T52" fmla="*/ 26 w 176"/>
                <a:gd name="T53" fmla="*/ 60 h 360"/>
                <a:gd name="T54" fmla="*/ 18 w 176"/>
                <a:gd name="T55" fmla="*/ 45 h 360"/>
                <a:gd name="T56" fmla="*/ 15 w 176"/>
                <a:gd name="T57" fmla="*/ 33 h 360"/>
                <a:gd name="T58" fmla="*/ 11 w 176"/>
                <a:gd name="T59" fmla="*/ 22 h 360"/>
                <a:gd name="T60" fmla="*/ 7 w 176"/>
                <a:gd name="T61" fmla="*/ 11 h 360"/>
                <a:gd name="T62" fmla="*/ 0 w 176"/>
                <a:gd name="T6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360">
                  <a:moveTo>
                    <a:pt x="176" y="360"/>
                  </a:moveTo>
                  <a:lnTo>
                    <a:pt x="172" y="349"/>
                  </a:lnTo>
                  <a:lnTo>
                    <a:pt x="165" y="337"/>
                  </a:lnTo>
                  <a:lnTo>
                    <a:pt x="157" y="326"/>
                  </a:lnTo>
                  <a:lnTo>
                    <a:pt x="150" y="315"/>
                  </a:lnTo>
                  <a:lnTo>
                    <a:pt x="146" y="304"/>
                  </a:lnTo>
                  <a:lnTo>
                    <a:pt x="139" y="292"/>
                  </a:lnTo>
                  <a:lnTo>
                    <a:pt x="131" y="281"/>
                  </a:lnTo>
                  <a:lnTo>
                    <a:pt x="127" y="270"/>
                  </a:lnTo>
                  <a:lnTo>
                    <a:pt x="120" y="258"/>
                  </a:lnTo>
                  <a:lnTo>
                    <a:pt x="112" y="247"/>
                  </a:lnTo>
                  <a:lnTo>
                    <a:pt x="109" y="236"/>
                  </a:lnTo>
                  <a:lnTo>
                    <a:pt x="101" y="225"/>
                  </a:lnTo>
                  <a:lnTo>
                    <a:pt x="94" y="210"/>
                  </a:lnTo>
                  <a:lnTo>
                    <a:pt x="90" y="198"/>
                  </a:lnTo>
                  <a:lnTo>
                    <a:pt x="82" y="187"/>
                  </a:lnTo>
                  <a:lnTo>
                    <a:pt x="79" y="176"/>
                  </a:lnTo>
                  <a:lnTo>
                    <a:pt x="71" y="165"/>
                  </a:lnTo>
                  <a:lnTo>
                    <a:pt x="67" y="153"/>
                  </a:lnTo>
                  <a:lnTo>
                    <a:pt x="60" y="142"/>
                  </a:lnTo>
                  <a:lnTo>
                    <a:pt x="56" y="131"/>
                  </a:lnTo>
                  <a:lnTo>
                    <a:pt x="48" y="120"/>
                  </a:lnTo>
                  <a:lnTo>
                    <a:pt x="45" y="105"/>
                  </a:lnTo>
                  <a:lnTo>
                    <a:pt x="41" y="93"/>
                  </a:lnTo>
                  <a:lnTo>
                    <a:pt x="33" y="82"/>
                  </a:lnTo>
                  <a:lnTo>
                    <a:pt x="30" y="71"/>
                  </a:lnTo>
                  <a:lnTo>
                    <a:pt x="26" y="60"/>
                  </a:lnTo>
                  <a:lnTo>
                    <a:pt x="18" y="45"/>
                  </a:lnTo>
                  <a:lnTo>
                    <a:pt x="15" y="33"/>
                  </a:lnTo>
                  <a:lnTo>
                    <a:pt x="11" y="22"/>
                  </a:lnTo>
                  <a:lnTo>
                    <a:pt x="7" y="11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47" name="Rectangle 315">
              <a:extLst>
                <a:ext uri="{FF2B5EF4-FFF2-40B4-BE49-F238E27FC236}">
                  <a16:creationId xmlns:a16="http://schemas.microsoft.com/office/drawing/2014/main" id="{4B3E98FA-F15D-493F-82F5-04780BC55C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80000">
              <a:off x="1434195" y="3107181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88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48" name="Line 316">
              <a:extLst>
                <a:ext uri="{FF2B5EF4-FFF2-40B4-BE49-F238E27FC236}">
                  <a16:creationId xmlns:a16="http://schemas.microsoft.com/office/drawing/2014/main" id="{CF72C5AC-5E11-432A-AB52-F8BAF2F2B4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346835" y="3108960"/>
              <a:ext cx="43180" cy="2603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9" name="Rectangle 317">
              <a:extLst>
                <a:ext uri="{FF2B5EF4-FFF2-40B4-BE49-F238E27FC236}">
                  <a16:creationId xmlns:a16="http://schemas.microsoft.com/office/drawing/2014/main" id="{7FE7B584-EB2F-45B6-9CE6-A14E41757F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000000">
              <a:off x="237432" y="2638552"/>
              <a:ext cx="762751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HvGA20ox2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50" name="Line 318">
              <a:extLst>
                <a:ext uri="{FF2B5EF4-FFF2-40B4-BE49-F238E27FC236}">
                  <a16:creationId xmlns:a16="http://schemas.microsoft.com/office/drawing/2014/main" id="{6918DFCF-062D-47C6-B7B5-3CD2554B43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001395" y="2680335"/>
              <a:ext cx="12065" cy="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1" name="Rectangle 319">
              <a:extLst>
                <a:ext uri="{FF2B5EF4-FFF2-40B4-BE49-F238E27FC236}">
                  <a16:creationId xmlns:a16="http://schemas.microsoft.com/office/drawing/2014/main" id="{36E6C859-23A9-4581-AA6F-78F0188A43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000">
              <a:off x="94167" y="2272791"/>
              <a:ext cx="892435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TaGA20ox-D2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52" name="Line 320">
              <a:extLst>
                <a:ext uri="{FF2B5EF4-FFF2-40B4-BE49-F238E27FC236}">
                  <a16:creationId xmlns:a16="http://schemas.microsoft.com/office/drawing/2014/main" id="{A8C4C7A4-D732-4FCF-AB4D-35BB079060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84885" y="2386965"/>
              <a:ext cx="9525" cy="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3" name="Freeform 321">
              <a:extLst>
                <a:ext uri="{FF2B5EF4-FFF2-40B4-BE49-F238E27FC236}">
                  <a16:creationId xmlns:a16="http://schemas.microsoft.com/office/drawing/2014/main" id="{82E9C9A2-DC0E-4A0E-8045-4649056A5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840" y="2534920"/>
              <a:ext cx="17145" cy="142875"/>
            </a:xfrm>
            <a:custGeom>
              <a:avLst/>
              <a:gdLst>
                <a:gd name="T0" fmla="*/ 0 w 27"/>
                <a:gd name="T1" fmla="*/ 0 h 225"/>
                <a:gd name="T2" fmla="*/ 0 w 27"/>
                <a:gd name="T3" fmla="*/ 15 h 225"/>
                <a:gd name="T4" fmla="*/ 4 w 27"/>
                <a:gd name="T5" fmla="*/ 30 h 225"/>
                <a:gd name="T6" fmla="*/ 4 w 27"/>
                <a:gd name="T7" fmla="*/ 45 h 225"/>
                <a:gd name="T8" fmla="*/ 4 w 27"/>
                <a:gd name="T9" fmla="*/ 60 h 225"/>
                <a:gd name="T10" fmla="*/ 8 w 27"/>
                <a:gd name="T11" fmla="*/ 75 h 225"/>
                <a:gd name="T12" fmla="*/ 8 w 27"/>
                <a:gd name="T13" fmla="*/ 90 h 225"/>
                <a:gd name="T14" fmla="*/ 12 w 27"/>
                <a:gd name="T15" fmla="*/ 105 h 225"/>
                <a:gd name="T16" fmla="*/ 12 w 27"/>
                <a:gd name="T17" fmla="*/ 120 h 225"/>
                <a:gd name="T18" fmla="*/ 16 w 27"/>
                <a:gd name="T19" fmla="*/ 135 h 225"/>
                <a:gd name="T20" fmla="*/ 16 w 27"/>
                <a:gd name="T21" fmla="*/ 150 h 225"/>
                <a:gd name="T22" fmla="*/ 19 w 27"/>
                <a:gd name="T23" fmla="*/ 165 h 225"/>
                <a:gd name="T24" fmla="*/ 19 w 27"/>
                <a:gd name="T25" fmla="*/ 180 h 225"/>
                <a:gd name="T26" fmla="*/ 23 w 27"/>
                <a:gd name="T27" fmla="*/ 195 h 225"/>
                <a:gd name="T28" fmla="*/ 23 w 27"/>
                <a:gd name="T29" fmla="*/ 210 h 225"/>
                <a:gd name="T30" fmla="*/ 27 w 27"/>
                <a:gd name="T31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25">
                  <a:moveTo>
                    <a:pt x="0" y="0"/>
                  </a:moveTo>
                  <a:lnTo>
                    <a:pt x="0" y="15"/>
                  </a:lnTo>
                  <a:lnTo>
                    <a:pt x="4" y="30"/>
                  </a:lnTo>
                  <a:lnTo>
                    <a:pt x="4" y="45"/>
                  </a:lnTo>
                  <a:lnTo>
                    <a:pt x="4" y="60"/>
                  </a:lnTo>
                  <a:lnTo>
                    <a:pt x="8" y="75"/>
                  </a:lnTo>
                  <a:lnTo>
                    <a:pt x="8" y="90"/>
                  </a:lnTo>
                  <a:lnTo>
                    <a:pt x="12" y="105"/>
                  </a:lnTo>
                  <a:lnTo>
                    <a:pt x="12" y="120"/>
                  </a:lnTo>
                  <a:lnTo>
                    <a:pt x="16" y="135"/>
                  </a:lnTo>
                  <a:lnTo>
                    <a:pt x="16" y="150"/>
                  </a:lnTo>
                  <a:lnTo>
                    <a:pt x="19" y="165"/>
                  </a:lnTo>
                  <a:lnTo>
                    <a:pt x="19" y="180"/>
                  </a:lnTo>
                  <a:lnTo>
                    <a:pt x="23" y="195"/>
                  </a:lnTo>
                  <a:lnTo>
                    <a:pt x="23" y="210"/>
                  </a:lnTo>
                  <a:lnTo>
                    <a:pt x="27" y="225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54" name="Freeform 322">
              <a:extLst>
                <a:ext uri="{FF2B5EF4-FFF2-40B4-BE49-F238E27FC236}">
                  <a16:creationId xmlns:a16="http://schemas.microsoft.com/office/drawing/2014/main" id="{C42C5C55-07E4-4818-9ABD-4AF77ED44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935" y="2386965"/>
              <a:ext cx="1905" cy="147955"/>
            </a:xfrm>
            <a:custGeom>
              <a:avLst/>
              <a:gdLst>
                <a:gd name="T0" fmla="*/ 3 w 3"/>
                <a:gd name="T1" fmla="*/ 233 h 233"/>
                <a:gd name="T2" fmla="*/ 3 w 3"/>
                <a:gd name="T3" fmla="*/ 214 h 233"/>
                <a:gd name="T4" fmla="*/ 3 w 3"/>
                <a:gd name="T5" fmla="*/ 199 h 233"/>
                <a:gd name="T6" fmla="*/ 0 w 3"/>
                <a:gd name="T7" fmla="*/ 184 h 233"/>
                <a:gd name="T8" fmla="*/ 0 w 3"/>
                <a:gd name="T9" fmla="*/ 169 h 233"/>
                <a:gd name="T10" fmla="*/ 0 w 3"/>
                <a:gd name="T11" fmla="*/ 154 h 233"/>
                <a:gd name="T12" fmla="*/ 0 w 3"/>
                <a:gd name="T13" fmla="*/ 139 h 233"/>
                <a:gd name="T14" fmla="*/ 0 w 3"/>
                <a:gd name="T15" fmla="*/ 124 h 233"/>
                <a:gd name="T16" fmla="*/ 0 w 3"/>
                <a:gd name="T17" fmla="*/ 109 h 233"/>
                <a:gd name="T18" fmla="*/ 0 w 3"/>
                <a:gd name="T19" fmla="*/ 94 h 233"/>
                <a:gd name="T20" fmla="*/ 0 w 3"/>
                <a:gd name="T21" fmla="*/ 79 h 233"/>
                <a:gd name="T22" fmla="*/ 0 w 3"/>
                <a:gd name="T23" fmla="*/ 64 h 233"/>
                <a:gd name="T24" fmla="*/ 0 w 3"/>
                <a:gd name="T25" fmla="*/ 49 h 233"/>
                <a:gd name="T26" fmla="*/ 0 w 3"/>
                <a:gd name="T27" fmla="*/ 34 h 233"/>
                <a:gd name="T28" fmla="*/ 0 w 3"/>
                <a:gd name="T29" fmla="*/ 15 h 233"/>
                <a:gd name="T30" fmla="*/ 0 w 3"/>
                <a:gd name="T3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233">
                  <a:moveTo>
                    <a:pt x="3" y="233"/>
                  </a:moveTo>
                  <a:lnTo>
                    <a:pt x="3" y="214"/>
                  </a:lnTo>
                  <a:lnTo>
                    <a:pt x="3" y="199"/>
                  </a:lnTo>
                  <a:lnTo>
                    <a:pt x="0" y="184"/>
                  </a:lnTo>
                  <a:lnTo>
                    <a:pt x="0" y="169"/>
                  </a:lnTo>
                  <a:lnTo>
                    <a:pt x="0" y="154"/>
                  </a:lnTo>
                  <a:lnTo>
                    <a:pt x="0" y="139"/>
                  </a:lnTo>
                  <a:lnTo>
                    <a:pt x="0" y="124"/>
                  </a:lnTo>
                  <a:lnTo>
                    <a:pt x="0" y="109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0" y="64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5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55" name="Rectangle 323">
              <a:extLst>
                <a:ext uri="{FF2B5EF4-FFF2-40B4-BE49-F238E27FC236}">
                  <a16:creationId xmlns:a16="http://schemas.microsoft.com/office/drawing/2014/main" id="{193D7FA2-7A45-42B6-A40E-6376B3BDAC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360000">
              <a:off x="1055736" y="2590927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99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56" name="Line 324">
              <a:extLst>
                <a:ext uri="{FF2B5EF4-FFF2-40B4-BE49-F238E27FC236}">
                  <a16:creationId xmlns:a16="http://schemas.microsoft.com/office/drawing/2014/main" id="{EED2F566-5EC2-4278-90EA-B740CAEDC93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016000" y="2532380"/>
              <a:ext cx="38100" cy="254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7" name="Rectangle 325">
              <a:extLst>
                <a:ext uri="{FF2B5EF4-FFF2-40B4-BE49-F238E27FC236}">
                  <a16:creationId xmlns:a16="http://schemas.microsoft.com/office/drawing/2014/main" id="{8DED45A8-D3C7-4D83-B499-4C2C82FA1B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0000">
              <a:off x="-53375" y="1851481"/>
              <a:ext cx="1071605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OsGA20ox2</a:t>
              </a:r>
              <a:r>
                <a:rPr lang="en-US" altLang="zh-CN" sz="1000" b="1" i="1" kern="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/SD1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58" name="Line 326">
              <a:extLst>
                <a:ext uri="{FF2B5EF4-FFF2-40B4-BE49-F238E27FC236}">
                  <a16:creationId xmlns:a16="http://schemas.microsoft.com/office/drawing/2014/main" id="{2267584A-CF86-4B17-91B3-56D404EC826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989330" y="2087245"/>
              <a:ext cx="69215" cy="1651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9" name="Rectangle 327">
              <a:extLst>
                <a:ext uri="{FF2B5EF4-FFF2-40B4-BE49-F238E27FC236}">
                  <a16:creationId xmlns:a16="http://schemas.microsoft.com/office/drawing/2014/main" id="{5E6B892E-C122-4811-BD9D-0B4CF45A66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40000">
              <a:off x="337327" y="1540001"/>
              <a:ext cx="793466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ZmGA20ox5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60" name="Line 328">
              <a:extLst>
                <a:ext uri="{FF2B5EF4-FFF2-40B4-BE49-F238E27FC236}">
                  <a16:creationId xmlns:a16="http://schemas.microsoft.com/office/drawing/2014/main" id="{54C47506-83B8-4C30-AFAF-CE1148F7562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089660" y="1803400"/>
              <a:ext cx="28575" cy="1206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1" name="Rectangle 329">
              <a:extLst>
                <a:ext uri="{FF2B5EF4-FFF2-40B4-BE49-F238E27FC236}">
                  <a16:creationId xmlns:a16="http://schemas.microsoft.com/office/drawing/2014/main" id="{E50DE676-8281-45FD-B778-C871B84C5F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000">
              <a:off x="462483" y="1190263"/>
              <a:ext cx="858308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Sb03g041900</a:t>
              </a:r>
              <a:endParaRPr lang="zh-CN" sz="1050" i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62" name="Line 330">
              <a:extLst>
                <a:ext uri="{FF2B5EF4-FFF2-40B4-BE49-F238E27FC236}">
                  <a16:creationId xmlns:a16="http://schemas.microsoft.com/office/drawing/2014/main" id="{7C424B78-0FC6-41DE-B716-F272B48D494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251585" y="1550670"/>
              <a:ext cx="5080" cy="508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3" name="Rectangle 331">
              <a:extLst>
                <a:ext uri="{FF2B5EF4-FFF2-40B4-BE49-F238E27FC236}">
                  <a16:creationId xmlns:a16="http://schemas.microsoft.com/office/drawing/2014/main" id="{9C2E4BE4-53C4-4C53-8450-5F59F7290C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820000">
              <a:off x="785717" y="923905"/>
              <a:ext cx="823082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ZmGA20ox3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64" name="Line 332">
              <a:extLst>
                <a:ext uri="{FF2B5EF4-FFF2-40B4-BE49-F238E27FC236}">
                  <a16:creationId xmlns:a16="http://schemas.microsoft.com/office/drawing/2014/main" id="{39FAE11C-4D0B-451B-AA59-D3073D49A3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447165" y="1322070"/>
              <a:ext cx="9525" cy="1206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5" name="Freeform 333">
              <a:extLst>
                <a:ext uri="{FF2B5EF4-FFF2-40B4-BE49-F238E27FC236}">
                  <a16:creationId xmlns:a16="http://schemas.microsoft.com/office/drawing/2014/main" id="{2F6C8966-6A62-4AC6-A22B-5B923010C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190" y="1445895"/>
              <a:ext cx="92710" cy="114300"/>
            </a:xfrm>
            <a:custGeom>
              <a:avLst/>
              <a:gdLst>
                <a:gd name="T0" fmla="*/ 146 w 146"/>
                <a:gd name="T1" fmla="*/ 0 h 180"/>
                <a:gd name="T2" fmla="*/ 135 w 146"/>
                <a:gd name="T3" fmla="*/ 15 h 180"/>
                <a:gd name="T4" fmla="*/ 120 w 146"/>
                <a:gd name="T5" fmla="*/ 27 h 180"/>
                <a:gd name="T6" fmla="*/ 109 w 146"/>
                <a:gd name="T7" fmla="*/ 42 h 180"/>
                <a:gd name="T8" fmla="*/ 97 w 146"/>
                <a:gd name="T9" fmla="*/ 57 h 180"/>
                <a:gd name="T10" fmla="*/ 82 w 146"/>
                <a:gd name="T11" fmla="*/ 72 h 180"/>
                <a:gd name="T12" fmla="*/ 71 w 146"/>
                <a:gd name="T13" fmla="*/ 87 h 180"/>
                <a:gd name="T14" fmla="*/ 60 w 146"/>
                <a:gd name="T15" fmla="*/ 102 h 180"/>
                <a:gd name="T16" fmla="*/ 49 w 146"/>
                <a:gd name="T17" fmla="*/ 117 h 180"/>
                <a:gd name="T18" fmla="*/ 34 w 146"/>
                <a:gd name="T19" fmla="*/ 135 h 180"/>
                <a:gd name="T20" fmla="*/ 22 w 146"/>
                <a:gd name="T21" fmla="*/ 150 h 180"/>
                <a:gd name="T22" fmla="*/ 11 w 146"/>
                <a:gd name="T23" fmla="*/ 165 h 180"/>
                <a:gd name="T24" fmla="*/ 0 w 146"/>
                <a:gd name="T2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180">
                  <a:moveTo>
                    <a:pt x="146" y="0"/>
                  </a:moveTo>
                  <a:lnTo>
                    <a:pt x="135" y="15"/>
                  </a:lnTo>
                  <a:lnTo>
                    <a:pt x="120" y="27"/>
                  </a:lnTo>
                  <a:lnTo>
                    <a:pt x="109" y="42"/>
                  </a:lnTo>
                  <a:lnTo>
                    <a:pt x="97" y="57"/>
                  </a:lnTo>
                  <a:lnTo>
                    <a:pt x="82" y="72"/>
                  </a:lnTo>
                  <a:lnTo>
                    <a:pt x="71" y="87"/>
                  </a:lnTo>
                  <a:lnTo>
                    <a:pt x="60" y="102"/>
                  </a:lnTo>
                  <a:lnTo>
                    <a:pt x="49" y="117"/>
                  </a:lnTo>
                  <a:lnTo>
                    <a:pt x="34" y="135"/>
                  </a:lnTo>
                  <a:lnTo>
                    <a:pt x="22" y="150"/>
                  </a:lnTo>
                  <a:lnTo>
                    <a:pt x="11" y="165"/>
                  </a:lnTo>
                  <a:lnTo>
                    <a:pt x="0" y="18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66" name="Freeform 334">
              <a:extLst>
                <a:ext uri="{FF2B5EF4-FFF2-40B4-BE49-F238E27FC236}">
                  <a16:creationId xmlns:a16="http://schemas.microsoft.com/office/drawing/2014/main" id="{7E33EB6E-E381-4445-BFE7-11AF5170E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8900" y="1338580"/>
              <a:ext cx="104775" cy="107315"/>
            </a:xfrm>
            <a:custGeom>
              <a:avLst/>
              <a:gdLst>
                <a:gd name="T0" fmla="*/ 0 w 165"/>
                <a:gd name="T1" fmla="*/ 169 h 169"/>
                <a:gd name="T2" fmla="*/ 11 w 165"/>
                <a:gd name="T3" fmla="*/ 154 h 169"/>
                <a:gd name="T4" fmla="*/ 23 w 165"/>
                <a:gd name="T5" fmla="*/ 143 h 169"/>
                <a:gd name="T6" fmla="*/ 38 w 165"/>
                <a:gd name="T7" fmla="*/ 128 h 169"/>
                <a:gd name="T8" fmla="*/ 49 w 165"/>
                <a:gd name="T9" fmla="*/ 117 h 169"/>
                <a:gd name="T10" fmla="*/ 60 w 165"/>
                <a:gd name="T11" fmla="*/ 102 h 169"/>
                <a:gd name="T12" fmla="*/ 75 w 165"/>
                <a:gd name="T13" fmla="*/ 91 h 169"/>
                <a:gd name="T14" fmla="*/ 87 w 165"/>
                <a:gd name="T15" fmla="*/ 76 h 169"/>
                <a:gd name="T16" fmla="*/ 98 w 165"/>
                <a:gd name="T17" fmla="*/ 64 h 169"/>
                <a:gd name="T18" fmla="*/ 113 w 165"/>
                <a:gd name="T19" fmla="*/ 53 h 169"/>
                <a:gd name="T20" fmla="*/ 124 w 165"/>
                <a:gd name="T21" fmla="*/ 38 h 169"/>
                <a:gd name="T22" fmla="*/ 139 w 165"/>
                <a:gd name="T23" fmla="*/ 27 h 169"/>
                <a:gd name="T24" fmla="*/ 150 w 165"/>
                <a:gd name="T25" fmla="*/ 15 h 169"/>
                <a:gd name="T26" fmla="*/ 165 w 165"/>
                <a:gd name="T2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5" h="169">
                  <a:moveTo>
                    <a:pt x="0" y="169"/>
                  </a:moveTo>
                  <a:lnTo>
                    <a:pt x="11" y="154"/>
                  </a:lnTo>
                  <a:lnTo>
                    <a:pt x="23" y="143"/>
                  </a:lnTo>
                  <a:lnTo>
                    <a:pt x="38" y="128"/>
                  </a:lnTo>
                  <a:lnTo>
                    <a:pt x="49" y="117"/>
                  </a:lnTo>
                  <a:lnTo>
                    <a:pt x="60" y="102"/>
                  </a:lnTo>
                  <a:lnTo>
                    <a:pt x="75" y="91"/>
                  </a:lnTo>
                  <a:lnTo>
                    <a:pt x="87" y="76"/>
                  </a:lnTo>
                  <a:lnTo>
                    <a:pt x="98" y="64"/>
                  </a:lnTo>
                  <a:lnTo>
                    <a:pt x="113" y="53"/>
                  </a:lnTo>
                  <a:lnTo>
                    <a:pt x="124" y="38"/>
                  </a:lnTo>
                  <a:lnTo>
                    <a:pt x="139" y="27"/>
                  </a:lnTo>
                  <a:lnTo>
                    <a:pt x="150" y="15"/>
                  </a:lnTo>
                  <a:lnTo>
                    <a:pt x="165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67" name="Rectangle 335">
              <a:extLst>
                <a:ext uri="{FF2B5EF4-FFF2-40B4-BE49-F238E27FC236}">
                  <a16:creationId xmlns:a16="http://schemas.microsoft.com/office/drawing/2014/main" id="{122BB0A9-4154-408F-84F3-EA2F6427A8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460000">
              <a:off x="1410065" y="1418716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78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68" name="Line 336">
              <a:extLst>
                <a:ext uri="{FF2B5EF4-FFF2-40B4-BE49-F238E27FC236}">
                  <a16:creationId xmlns:a16="http://schemas.microsoft.com/office/drawing/2014/main" id="{7C2965C9-20AA-4B05-94F5-3590F7F2E72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58900" y="1445895"/>
              <a:ext cx="6985" cy="762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" name="Freeform 337">
              <a:extLst>
                <a:ext uri="{FF2B5EF4-FFF2-40B4-BE49-F238E27FC236}">
                  <a16:creationId xmlns:a16="http://schemas.microsoft.com/office/drawing/2014/main" id="{278FB946-44D4-4A4C-B0FA-24E83FE3F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220" y="1626870"/>
              <a:ext cx="107315" cy="193040"/>
            </a:xfrm>
            <a:custGeom>
              <a:avLst/>
              <a:gdLst>
                <a:gd name="T0" fmla="*/ 169 w 169"/>
                <a:gd name="T1" fmla="*/ 0 h 304"/>
                <a:gd name="T2" fmla="*/ 158 w 169"/>
                <a:gd name="T3" fmla="*/ 15 h 304"/>
                <a:gd name="T4" fmla="*/ 147 w 169"/>
                <a:gd name="T5" fmla="*/ 34 h 304"/>
                <a:gd name="T6" fmla="*/ 139 w 169"/>
                <a:gd name="T7" fmla="*/ 49 h 304"/>
                <a:gd name="T8" fmla="*/ 128 w 169"/>
                <a:gd name="T9" fmla="*/ 64 h 304"/>
                <a:gd name="T10" fmla="*/ 117 w 169"/>
                <a:gd name="T11" fmla="*/ 83 h 304"/>
                <a:gd name="T12" fmla="*/ 109 w 169"/>
                <a:gd name="T13" fmla="*/ 98 h 304"/>
                <a:gd name="T14" fmla="*/ 98 w 169"/>
                <a:gd name="T15" fmla="*/ 117 h 304"/>
                <a:gd name="T16" fmla="*/ 90 w 169"/>
                <a:gd name="T17" fmla="*/ 132 h 304"/>
                <a:gd name="T18" fmla="*/ 79 w 169"/>
                <a:gd name="T19" fmla="*/ 147 h 304"/>
                <a:gd name="T20" fmla="*/ 72 w 169"/>
                <a:gd name="T21" fmla="*/ 166 h 304"/>
                <a:gd name="T22" fmla="*/ 60 w 169"/>
                <a:gd name="T23" fmla="*/ 184 h 304"/>
                <a:gd name="T24" fmla="*/ 53 w 169"/>
                <a:gd name="T25" fmla="*/ 199 h 304"/>
                <a:gd name="T26" fmla="*/ 45 w 169"/>
                <a:gd name="T27" fmla="*/ 218 h 304"/>
                <a:gd name="T28" fmla="*/ 34 w 169"/>
                <a:gd name="T29" fmla="*/ 233 h 304"/>
                <a:gd name="T30" fmla="*/ 27 w 169"/>
                <a:gd name="T31" fmla="*/ 252 h 304"/>
                <a:gd name="T32" fmla="*/ 19 w 169"/>
                <a:gd name="T33" fmla="*/ 267 h 304"/>
                <a:gd name="T34" fmla="*/ 11 w 169"/>
                <a:gd name="T35" fmla="*/ 286 h 304"/>
                <a:gd name="T36" fmla="*/ 0 w 169"/>
                <a:gd name="T3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304">
                  <a:moveTo>
                    <a:pt x="169" y="0"/>
                  </a:moveTo>
                  <a:lnTo>
                    <a:pt x="158" y="15"/>
                  </a:lnTo>
                  <a:lnTo>
                    <a:pt x="147" y="34"/>
                  </a:lnTo>
                  <a:lnTo>
                    <a:pt x="139" y="49"/>
                  </a:lnTo>
                  <a:lnTo>
                    <a:pt x="128" y="64"/>
                  </a:lnTo>
                  <a:lnTo>
                    <a:pt x="117" y="83"/>
                  </a:lnTo>
                  <a:lnTo>
                    <a:pt x="109" y="98"/>
                  </a:lnTo>
                  <a:lnTo>
                    <a:pt x="98" y="117"/>
                  </a:lnTo>
                  <a:lnTo>
                    <a:pt x="90" y="132"/>
                  </a:lnTo>
                  <a:lnTo>
                    <a:pt x="79" y="147"/>
                  </a:lnTo>
                  <a:lnTo>
                    <a:pt x="72" y="166"/>
                  </a:lnTo>
                  <a:lnTo>
                    <a:pt x="60" y="184"/>
                  </a:lnTo>
                  <a:lnTo>
                    <a:pt x="53" y="199"/>
                  </a:lnTo>
                  <a:lnTo>
                    <a:pt x="45" y="218"/>
                  </a:lnTo>
                  <a:lnTo>
                    <a:pt x="34" y="233"/>
                  </a:lnTo>
                  <a:lnTo>
                    <a:pt x="27" y="252"/>
                  </a:lnTo>
                  <a:lnTo>
                    <a:pt x="19" y="267"/>
                  </a:lnTo>
                  <a:lnTo>
                    <a:pt x="11" y="286"/>
                  </a:lnTo>
                  <a:lnTo>
                    <a:pt x="0" y="304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70" name="Freeform 338">
              <a:extLst>
                <a:ext uri="{FF2B5EF4-FFF2-40B4-BE49-F238E27FC236}">
                  <a16:creationId xmlns:a16="http://schemas.microsoft.com/office/drawing/2014/main" id="{7C048362-0141-4C7A-8EC0-1E1BE4FB5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535" y="1450975"/>
              <a:ext cx="133350" cy="175895"/>
            </a:xfrm>
            <a:custGeom>
              <a:avLst/>
              <a:gdLst>
                <a:gd name="T0" fmla="*/ 0 w 210"/>
                <a:gd name="T1" fmla="*/ 277 h 277"/>
                <a:gd name="T2" fmla="*/ 11 w 210"/>
                <a:gd name="T3" fmla="*/ 262 h 277"/>
                <a:gd name="T4" fmla="*/ 19 w 210"/>
                <a:gd name="T5" fmla="*/ 247 h 277"/>
                <a:gd name="T6" fmla="*/ 30 w 210"/>
                <a:gd name="T7" fmla="*/ 232 h 277"/>
                <a:gd name="T8" fmla="*/ 41 w 210"/>
                <a:gd name="T9" fmla="*/ 217 h 277"/>
                <a:gd name="T10" fmla="*/ 53 w 210"/>
                <a:gd name="T11" fmla="*/ 202 h 277"/>
                <a:gd name="T12" fmla="*/ 64 w 210"/>
                <a:gd name="T13" fmla="*/ 187 h 277"/>
                <a:gd name="T14" fmla="*/ 72 w 210"/>
                <a:gd name="T15" fmla="*/ 172 h 277"/>
                <a:gd name="T16" fmla="*/ 83 w 210"/>
                <a:gd name="T17" fmla="*/ 157 h 277"/>
                <a:gd name="T18" fmla="*/ 94 w 210"/>
                <a:gd name="T19" fmla="*/ 142 h 277"/>
                <a:gd name="T20" fmla="*/ 105 w 210"/>
                <a:gd name="T21" fmla="*/ 127 h 277"/>
                <a:gd name="T22" fmla="*/ 117 w 210"/>
                <a:gd name="T23" fmla="*/ 112 h 277"/>
                <a:gd name="T24" fmla="*/ 128 w 210"/>
                <a:gd name="T25" fmla="*/ 101 h 277"/>
                <a:gd name="T26" fmla="*/ 139 w 210"/>
                <a:gd name="T27" fmla="*/ 86 h 277"/>
                <a:gd name="T28" fmla="*/ 150 w 210"/>
                <a:gd name="T29" fmla="*/ 71 h 277"/>
                <a:gd name="T30" fmla="*/ 162 w 210"/>
                <a:gd name="T31" fmla="*/ 56 h 277"/>
                <a:gd name="T32" fmla="*/ 177 w 210"/>
                <a:gd name="T33" fmla="*/ 41 h 277"/>
                <a:gd name="T34" fmla="*/ 188 w 210"/>
                <a:gd name="T35" fmla="*/ 30 h 277"/>
                <a:gd name="T36" fmla="*/ 199 w 210"/>
                <a:gd name="T37" fmla="*/ 15 h 277"/>
                <a:gd name="T38" fmla="*/ 210 w 210"/>
                <a:gd name="T3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0" h="277">
                  <a:moveTo>
                    <a:pt x="0" y="277"/>
                  </a:moveTo>
                  <a:lnTo>
                    <a:pt x="11" y="262"/>
                  </a:lnTo>
                  <a:lnTo>
                    <a:pt x="19" y="247"/>
                  </a:lnTo>
                  <a:lnTo>
                    <a:pt x="30" y="232"/>
                  </a:lnTo>
                  <a:lnTo>
                    <a:pt x="41" y="217"/>
                  </a:lnTo>
                  <a:lnTo>
                    <a:pt x="53" y="202"/>
                  </a:lnTo>
                  <a:lnTo>
                    <a:pt x="64" y="187"/>
                  </a:lnTo>
                  <a:lnTo>
                    <a:pt x="72" y="172"/>
                  </a:lnTo>
                  <a:lnTo>
                    <a:pt x="83" y="157"/>
                  </a:lnTo>
                  <a:lnTo>
                    <a:pt x="94" y="142"/>
                  </a:lnTo>
                  <a:lnTo>
                    <a:pt x="105" y="127"/>
                  </a:lnTo>
                  <a:lnTo>
                    <a:pt x="117" y="112"/>
                  </a:lnTo>
                  <a:lnTo>
                    <a:pt x="128" y="101"/>
                  </a:lnTo>
                  <a:lnTo>
                    <a:pt x="139" y="86"/>
                  </a:lnTo>
                  <a:lnTo>
                    <a:pt x="150" y="71"/>
                  </a:lnTo>
                  <a:lnTo>
                    <a:pt x="162" y="56"/>
                  </a:lnTo>
                  <a:lnTo>
                    <a:pt x="177" y="41"/>
                  </a:lnTo>
                  <a:lnTo>
                    <a:pt x="188" y="30"/>
                  </a:lnTo>
                  <a:lnTo>
                    <a:pt x="199" y="15"/>
                  </a:lnTo>
                  <a:lnTo>
                    <a:pt x="21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71" name="Rectangle 339">
              <a:extLst>
                <a:ext uri="{FF2B5EF4-FFF2-40B4-BE49-F238E27FC236}">
                  <a16:creationId xmlns:a16="http://schemas.microsoft.com/office/drawing/2014/main" id="{18FC66B6-261F-4A88-99EC-9FA7F1386D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80000">
              <a:off x="1287511" y="1577467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91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72" name="Line 340">
              <a:extLst>
                <a:ext uri="{FF2B5EF4-FFF2-40B4-BE49-F238E27FC236}">
                  <a16:creationId xmlns:a16="http://schemas.microsoft.com/office/drawing/2014/main" id="{D5D889C0-64AE-4BD3-8F5F-EA4E0B867EF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239520" y="1631950"/>
              <a:ext cx="17145" cy="1206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" name="Freeform 341">
              <a:extLst>
                <a:ext uri="{FF2B5EF4-FFF2-40B4-BE49-F238E27FC236}">
                  <a16:creationId xmlns:a16="http://schemas.microsoft.com/office/drawing/2014/main" id="{7FB92919-E1B4-4D21-941F-D33E1B7DE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0" y="1867535"/>
              <a:ext cx="78740" cy="238760"/>
            </a:xfrm>
            <a:custGeom>
              <a:avLst/>
              <a:gdLst>
                <a:gd name="T0" fmla="*/ 124 w 124"/>
                <a:gd name="T1" fmla="*/ 0 h 376"/>
                <a:gd name="T2" fmla="*/ 117 w 124"/>
                <a:gd name="T3" fmla="*/ 19 h 376"/>
                <a:gd name="T4" fmla="*/ 109 w 124"/>
                <a:gd name="T5" fmla="*/ 34 h 376"/>
                <a:gd name="T6" fmla="*/ 101 w 124"/>
                <a:gd name="T7" fmla="*/ 49 h 376"/>
                <a:gd name="T8" fmla="*/ 94 w 124"/>
                <a:gd name="T9" fmla="*/ 68 h 376"/>
                <a:gd name="T10" fmla="*/ 90 w 124"/>
                <a:gd name="T11" fmla="*/ 83 h 376"/>
                <a:gd name="T12" fmla="*/ 83 w 124"/>
                <a:gd name="T13" fmla="*/ 102 h 376"/>
                <a:gd name="T14" fmla="*/ 75 w 124"/>
                <a:gd name="T15" fmla="*/ 117 h 376"/>
                <a:gd name="T16" fmla="*/ 71 w 124"/>
                <a:gd name="T17" fmla="*/ 135 h 376"/>
                <a:gd name="T18" fmla="*/ 64 w 124"/>
                <a:gd name="T19" fmla="*/ 150 h 376"/>
                <a:gd name="T20" fmla="*/ 60 w 124"/>
                <a:gd name="T21" fmla="*/ 169 h 376"/>
                <a:gd name="T22" fmla="*/ 53 w 124"/>
                <a:gd name="T23" fmla="*/ 184 h 376"/>
                <a:gd name="T24" fmla="*/ 49 w 124"/>
                <a:gd name="T25" fmla="*/ 203 h 376"/>
                <a:gd name="T26" fmla="*/ 41 w 124"/>
                <a:gd name="T27" fmla="*/ 218 h 376"/>
                <a:gd name="T28" fmla="*/ 38 w 124"/>
                <a:gd name="T29" fmla="*/ 237 h 376"/>
                <a:gd name="T30" fmla="*/ 30 w 124"/>
                <a:gd name="T31" fmla="*/ 255 h 376"/>
                <a:gd name="T32" fmla="*/ 26 w 124"/>
                <a:gd name="T33" fmla="*/ 270 h 376"/>
                <a:gd name="T34" fmla="*/ 23 w 124"/>
                <a:gd name="T35" fmla="*/ 289 h 376"/>
                <a:gd name="T36" fmla="*/ 15 w 124"/>
                <a:gd name="T37" fmla="*/ 304 h 376"/>
                <a:gd name="T38" fmla="*/ 11 w 124"/>
                <a:gd name="T39" fmla="*/ 323 h 376"/>
                <a:gd name="T40" fmla="*/ 8 w 124"/>
                <a:gd name="T41" fmla="*/ 342 h 376"/>
                <a:gd name="T42" fmla="*/ 4 w 124"/>
                <a:gd name="T43" fmla="*/ 357 h 376"/>
                <a:gd name="T44" fmla="*/ 0 w 124"/>
                <a:gd name="T45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" h="376">
                  <a:moveTo>
                    <a:pt x="124" y="0"/>
                  </a:moveTo>
                  <a:lnTo>
                    <a:pt x="117" y="19"/>
                  </a:lnTo>
                  <a:lnTo>
                    <a:pt x="109" y="34"/>
                  </a:lnTo>
                  <a:lnTo>
                    <a:pt x="101" y="49"/>
                  </a:lnTo>
                  <a:lnTo>
                    <a:pt x="94" y="68"/>
                  </a:lnTo>
                  <a:lnTo>
                    <a:pt x="90" y="83"/>
                  </a:lnTo>
                  <a:lnTo>
                    <a:pt x="83" y="102"/>
                  </a:lnTo>
                  <a:lnTo>
                    <a:pt x="75" y="117"/>
                  </a:lnTo>
                  <a:lnTo>
                    <a:pt x="71" y="135"/>
                  </a:lnTo>
                  <a:lnTo>
                    <a:pt x="64" y="150"/>
                  </a:lnTo>
                  <a:lnTo>
                    <a:pt x="60" y="169"/>
                  </a:lnTo>
                  <a:lnTo>
                    <a:pt x="53" y="184"/>
                  </a:lnTo>
                  <a:lnTo>
                    <a:pt x="49" y="203"/>
                  </a:lnTo>
                  <a:lnTo>
                    <a:pt x="41" y="218"/>
                  </a:lnTo>
                  <a:lnTo>
                    <a:pt x="38" y="237"/>
                  </a:lnTo>
                  <a:lnTo>
                    <a:pt x="30" y="255"/>
                  </a:lnTo>
                  <a:lnTo>
                    <a:pt x="26" y="270"/>
                  </a:lnTo>
                  <a:lnTo>
                    <a:pt x="23" y="289"/>
                  </a:lnTo>
                  <a:lnTo>
                    <a:pt x="15" y="304"/>
                  </a:lnTo>
                  <a:lnTo>
                    <a:pt x="11" y="323"/>
                  </a:lnTo>
                  <a:lnTo>
                    <a:pt x="8" y="342"/>
                  </a:lnTo>
                  <a:lnTo>
                    <a:pt x="4" y="357"/>
                  </a:lnTo>
                  <a:lnTo>
                    <a:pt x="0" y="376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74" name="Freeform 342">
              <a:extLst>
                <a:ext uri="{FF2B5EF4-FFF2-40B4-BE49-F238E27FC236}">
                  <a16:creationId xmlns:a16="http://schemas.microsoft.com/office/drawing/2014/main" id="{16E2E607-819C-42D6-86AA-E90401371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810" y="1648460"/>
              <a:ext cx="116840" cy="219075"/>
            </a:xfrm>
            <a:custGeom>
              <a:avLst/>
              <a:gdLst>
                <a:gd name="T0" fmla="*/ 0 w 184"/>
                <a:gd name="T1" fmla="*/ 345 h 345"/>
                <a:gd name="T2" fmla="*/ 4 w 184"/>
                <a:gd name="T3" fmla="*/ 330 h 345"/>
                <a:gd name="T4" fmla="*/ 11 w 184"/>
                <a:gd name="T5" fmla="*/ 315 h 345"/>
                <a:gd name="T6" fmla="*/ 19 w 184"/>
                <a:gd name="T7" fmla="*/ 304 h 345"/>
                <a:gd name="T8" fmla="*/ 26 w 184"/>
                <a:gd name="T9" fmla="*/ 289 h 345"/>
                <a:gd name="T10" fmla="*/ 30 w 184"/>
                <a:gd name="T11" fmla="*/ 274 h 345"/>
                <a:gd name="T12" fmla="*/ 38 w 184"/>
                <a:gd name="T13" fmla="*/ 259 h 345"/>
                <a:gd name="T14" fmla="*/ 45 w 184"/>
                <a:gd name="T15" fmla="*/ 244 h 345"/>
                <a:gd name="T16" fmla="*/ 53 w 184"/>
                <a:gd name="T17" fmla="*/ 233 h 345"/>
                <a:gd name="T18" fmla="*/ 60 w 184"/>
                <a:gd name="T19" fmla="*/ 218 h 345"/>
                <a:gd name="T20" fmla="*/ 68 w 184"/>
                <a:gd name="T21" fmla="*/ 203 h 345"/>
                <a:gd name="T22" fmla="*/ 75 w 184"/>
                <a:gd name="T23" fmla="*/ 188 h 345"/>
                <a:gd name="T24" fmla="*/ 83 w 184"/>
                <a:gd name="T25" fmla="*/ 177 h 345"/>
                <a:gd name="T26" fmla="*/ 90 w 184"/>
                <a:gd name="T27" fmla="*/ 162 h 345"/>
                <a:gd name="T28" fmla="*/ 98 w 184"/>
                <a:gd name="T29" fmla="*/ 147 h 345"/>
                <a:gd name="T30" fmla="*/ 105 w 184"/>
                <a:gd name="T31" fmla="*/ 135 h 345"/>
                <a:gd name="T32" fmla="*/ 113 w 184"/>
                <a:gd name="T33" fmla="*/ 120 h 345"/>
                <a:gd name="T34" fmla="*/ 120 w 184"/>
                <a:gd name="T35" fmla="*/ 105 h 345"/>
                <a:gd name="T36" fmla="*/ 128 w 184"/>
                <a:gd name="T37" fmla="*/ 94 h 345"/>
                <a:gd name="T38" fmla="*/ 135 w 184"/>
                <a:gd name="T39" fmla="*/ 79 h 345"/>
                <a:gd name="T40" fmla="*/ 143 w 184"/>
                <a:gd name="T41" fmla="*/ 64 h 345"/>
                <a:gd name="T42" fmla="*/ 150 w 184"/>
                <a:gd name="T43" fmla="*/ 53 h 345"/>
                <a:gd name="T44" fmla="*/ 161 w 184"/>
                <a:gd name="T45" fmla="*/ 38 h 345"/>
                <a:gd name="T46" fmla="*/ 169 w 184"/>
                <a:gd name="T47" fmla="*/ 26 h 345"/>
                <a:gd name="T48" fmla="*/ 176 w 184"/>
                <a:gd name="T49" fmla="*/ 11 h 345"/>
                <a:gd name="T50" fmla="*/ 184 w 184"/>
                <a:gd name="T5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4" h="345">
                  <a:moveTo>
                    <a:pt x="0" y="345"/>
                  </a:moveTo>
                  <a:lnTo>
                    <a:pt x="4" y="330"/>
                  </a:lnTo>
                  <a:lnTo>
                    <a:pt x="11" y="315"/>
                  </a:lnTo>
                  <a:lnTo>
                    <a:pt x="19" y="304"/>
                  </a:lnTo>
                  <a:lnTo>
                    <a:pt x="26" y="289"/>
                  </a:lnTo>
                  <a:lnTo>
                    <a:pt x="30" y="274"/>
                  </a:lnTo>
                  <a:lnTo>
                    <a:pt x="38" y="259"/>
                  </a:lnTo>
                  <a:lnTo>
                    <a:pt x="45" y="244"/>
                  </a:lnTo>
                  <a:lnTo>
                    <a:pt x="53" y="233"/>
                  </a:lnTo>
                  <a:lnTo>
                    <a:pt x="60" y="218"/>
                  </a:lnTo>
                  <a:lnTo>
                    <a:pt x="68" y="203"/>
                  </a:lnTo>
                  <a:lnTo>
                    <a:pt x="75" y="188"/>
                  </a:lnTo>
                  <a:lnTo>
                    <a:pt x="83" y="177"/>
                  </a:lnTo>
                  <a:lnTo>
                    <a:pt x="90" y="162"/>
                  </a:lnTo>
                  <a:lnTo>
                    <a:pt x="98" y="147"/>
                  </a:lnTo>
                  <a:lnTo>
                    <a:pt x="105" y="135"/>
                  </a:lnTo>
                  <a:lnTo>
                    <a:pt x="113" y="120"/>
                  </a:lnTo>
                  <a:lnTo>
                    <a:pt x="120" y="105"/>
                  </a:lnTo>
                  <a:lnTo>
                    <a:pt x="128" y="94"/>
                  </a:lnTo>
                  <a:lnTo>
                    <a:pt x="135" y="79"/>
                  </a:lnTo>
                  <a:lnTo>
                    <a:pt x="143" y="64"/>
                  </a:lnTo>
                  <a:lnTo>
                    <a:pt x="150" y="53"/>
                  </a:lnTo>
                  <a:lnTo>
                    <a:pt x="161" y="38"/>
                  </a:lnTo>
                  <a:lnTo>
                    <a:pt x="169" y="26"/>
                  </a:lnTo>
                  <a:lnTo>
                    <a:pt x="176" y="11"/>
                  </a:lnTo>
                  <a:lnTo>
                    <a:pt x="184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75" name="Rectangle 343">
              <a:extLst>
                <a:ext uri="{FF2B5EF4-FFF2-40B4-BE49-F238E27FC236}">
                  <a16:creationId xmlns:a16="http://schemas.microsoft.com/office/drawing/2014/main" id="{FC21F818-447C-49CA-8EAF-23FF5EE73F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80000">
              <a:off x="1203055" y="1789556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93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76" name="Line 344">
              <a:extLst>
                <a:ext uri="{FF2B5EF4-FFF2-40B4-BE49-F238E27FC236}">
                  <a16:creationId xmlns:a16="http://schemas.microsoft.com/office/drawing/2014/main" id="{E3E37B7B-9961-4C01-AA91-6278B9D9D1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56335" y="1872615"/>
              <a:ext cx="9525" cy="444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7" name="Freeform 345">
              <a:extLst>
                <a:ext uri="{FF2B5EF4-FFF2-40B4-BE49-F238E27FC236}">
                  <a16:creationId xmlns:a16="http://schemas.microsoft.com/office/drawing/2014/main" id="{F82F1FFA-F533-4150-B2DC-C0DAEC79C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085" y="2199005"/>
              <a:ext cx="19050" cy="330835"/>
            </a:xfrm>
            <a:custGeom>
              <a:avLst/>
              <a:gdLst>
                <a:gd name="T0" fmla="*/ 30 w 30"/>
                <a:gd name="T1" fmla="*/ 0 h 521"/>
                <a:gd name="T2" fmla="*/ 30 w 30"/>
                <a:gd name="T3" fmla="*/ 15 h 521"/>
                <a:gd name="T4" fmla="*/ 26 w 30"/>
                <a:gd name="T5" fmla="*/ 30 h 521"/>
                <a:gd name="T6" fmla="*/ 22 w 30"/>
                <a:gd name="T7" fmla="*/ 45 h 521"/>
                <a:gd name="T8" fmla="*/ 22 w 30"/>
                <a:gd name="T9" fmla="*/ 60 h 521"/>
                <a:gd name="T10" fmla="*/ 19 w 30"/>
                <a:gd name="T11" fmla="*/ 75 h 521"/>
                <a:gd name="T12" fmla="*/ 19 w 30"/>
                <a:gd name="T13" fmla="*/ 90 h 521"/>
                <a:gd name="T14" fmla="*/ 15 w 30"/>
                <a:gd name="T15" fmla="*/ 105 h 521"/>
                <a:gd name="T16" fmla="*/ 15 w 30"/>
                <a:gd name="T17" fmla="*/ 116 h 521"/>
                <a:gd name="T18" fmla="*/ 11 w 30"/>
                <a:gd name="T19" fmla="*/ 131 h 521"/>
                <a:gd name="T20" fmla="*/ 11 w 30"/>
                <a:gd name="T21" fmla="*/ 146 h 521"/>
                <a:gd name="T22" fmla="*/ 7 w 30"/>
                <a:gd name="T23" fmla="*/ 161 h 521"/>
                <a:gd name="T24" fmla="*/ 7 w 30"/>
                <a:gd name="T25" fmla="*/ 176 h 521"/>
                <a:gd name="T26" fmla="*/ 7 w 30"/>
                <a:gd name="T27" fmla="*/ 191 h 521"/>
                <a:gd name="T28" fmla="*/ 4 w 30"/>
                <a:gd name="T29" fmla="*/ 206 h 521"/>
                <a:gd name="T30" fmla="*/ 4 w 30"/>
                <a:gd name="T31" fmla="*/ 221 h 521"/>
                <a:gd name="T32" fmla="*/ 4 w 30"/>
                <a:gd name="T33" fmla="*/ 236 h 521"/>
                <a:gd name="T34" fmla="*/ 4 w 30"/>
                <a:gd name="T35" fmla="*/ 251 h 521"/>
                <a:gd name="T36" fmla="*/ 0 w 30"/>
                <a:gd name="T37" fmla="*/ 266 h 521"/>
                <a:gd name="T38" fmla="*/ 0 w 30"/>
                <a:gd name="T39" fmla="*/ 281 h 521"/>
                <a:gd name="T40" fmla="*/ 0 w 30"/>
                <a:gd name="T41" fmla="*/ 296 h 521"/>
                <a:gd name="T42" fmla="*/ 0 w 30"/>
                <a:gd name="T43" fmla="*/ 311 h 521"/>
                <a:gd name="T44" fmla="*/ 0 w 30"/>
                <a:gd name="T45" fmla="*/ 326 h 521"/>
                <a:gd name="T46" fmla="*/ 0 w 30"/>
                <a:gd name="T47" fmla="*/ 341 h 521"/>
                <a:gd name="T48" fmla="*/ 0 w 30"/>
                <a:gd name="T49" fmla="*/ 356 h 521"/>
                <a:gd name="T50" fmla="*/ 0 w 30"/>
                <a:gd name="T51" fmla="*/ 371 h 521"/>
                <a:gd name="T52" fmla="*/ 0 w 30"/>
                <a:gd name="T53" fmla="*/ 386 h 521"/>
                <a:gd name="T54" fmla="*/ 0 w 30"/>
                <a:gd name="T55" fmla="*/ 401 h 521"/>
                <a:gd name="T56" fmla="*/ 0 w 30"/>
                <a:gd name="T57" fmla="*/ 416 h 521"/>
                <a:gd name="T58" fmla="*/ 0 w 30"/>
                <a:gd name="T59" fmla="*/ 431 h 521"/>
                <a:gd name="T60" fmla="*/ 0 w 30"/>
                <a:gd name="T61" fmla="*/ 446 h 521"/>
                <a:gd name="T62" fmla="*/ 0 w 30"/>
                <a:gd name="T63" fmla="*/ 461 h 521"/>
                <a:gd name="T64" fmla="*/ 0 w 30"/>
                <a:gd name="T65" fmla="*/ 476 h 521"/>
                <a:gd name="T66" fmla="*/ 0 w 30"/>
                <a:gd name="T67" fmla="*/ 491 h 521"/>
                <a:gd name="T68" fmla="*/ 4 w 30"/>
                <a:gd name="T69" fmla="*/ 506 h 521"/>
                <a:gd name="T70" fmla="*/ 4 w 30"/>
                <a:gd name="T7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" h="521">
                  <a:moveTo>
                    <a:pt x="30" y="0"/>
                  </a:moveTo>
                  <a:lnTo>
                    <a:pt x="30" y="15"/>
                  </a:lnTo>
                  <a:lnTo>
                    <a:pt x="26" y="30"/>
                  </a:lnTo>
                  <a:lnTo>
                    <a:pt x="22" y="45"/>
                  </a:lnTo>
                  <a:lnTo>
                    <a:pt x="22" y="60"/>
                  </a:lnTo>
                  <a:lnTo>
                    <a:pt x="19" y="75"/>
                  </a:lnTo>
                  <a:lnTo>
                    <a:pt x="19" y="90"/>
                  </a:lnTo>
                  <a:lnTo>
                    <a:pt x="15" y="105"/>
                  </a:lnTo>
                  <a:lnTo>
                    <a:pt x="15" y="116"/>
                  </a:lnTo>
                  <a:lnTo>
                    <a:pt x="11" y="131"/>
                  </a:lnTo>
                  <a:lnTo>
                    <a:pt x="11" y="146"/>
                  </a:lnTo>
                  <a:lnTo>
                    <a:pt x="7" y="161"/>
                  </a:lnTo>
                  <a:lnTo>
                    <a:pt x="7" y="176"/>
                  </a:lnTo>
                  <a:lnTo>
                    <a:pt x="7" y="191"/>
                  </a:lnTo>
                  <a:lnTo>
                    <a:pt x="4" y="206"/>
                  </a:lnTo>
                  <a:lnTo>
                    <a:pt x="4" y="221"/>
                  </a:lnTo>
                  <a:lnTo>
                    <a:pt x="4" y="236"/>
                  </a:lnTo>
                  <a:lnTo>
                    <a:pt x="4" y="251"/>
                  </a:lnTo>
                  <a:lnTo>
                    <a:pt x="0" y="266"/>
                  </a:lnTo>
                  <a:lnTo>
                    <a:pt x="0" y="281"/>
                  </a:lnTo>
                  <a:lnTo>
                    <a:pt x="0" y="296"/>
                  </a:lnTo>
                  <a:lnTo>
                    <a:pt x="0" y="311"/>
                  </a:lnTo>
                  <a:lnTo>
                    <a:pt x="0" y="326"/>
                  </a:lnTo>
                  <a:lnTo>
                    <a:pt x="0" y="341"/>
                  </a:lnTo>
                  <a:lnTo>
                    <a:pt x="0" y="356"/>
                  </a:lnTo>
                  <a:lnTo>
                    <a:pt x="0" y="371"/>
                  </a:lnTo>
                  <a:lnTo>
                    <a:pt x="0" y="386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0" y="431"/>
                  </a:lnTo>
                  <a:lnTo>
                    <a:pt x="0" y="446"/>
                  </a:lnTo>
                  <a:lnTo>
                    <a:pt x="0" y="461"/>
                  </a:lnTo>
                  <a:lnTo>
                    <a:pt x="0" y="476"/>
                  </a:lnTo>
                  <a:lnTo>
                    <a:pt x="0" y="491"/>
                  </a:lnTo>
                  <a:lnTo>
                    <a:pt x="4" y="506"/>
                  </a:lnTo>
                  <a:lnTo>
                    <a:pt x="4" y="521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78" name="Freeform 346">
              <a:extLst>
                <a:ext uri="{FF2B5EF4-FFF2-40B4-BE49-F238E27FC236}">
                  <a16:creationId xmlns:a16="http://schemas.microsoft.com/office/drawing/2014/main" id="{2A3423D1-DA39-426D-977D-83F472492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135" y="1879600"/>
              <a:ext cx="95250" cy="319405"/>
            </a:xfrm>
            <a:custGeom>
              <a:avLst/>
              <a:gdLst>
                <a:gd name="T0" fmla="*/ 0 w 150"/>
                <a:gd name="T1" fmla="*/ 503 h 503"/>
                <a:gd name="T2" fmla="*/ 4 w 150"/>
                <a:gd name="T3" fmla="*/ 488 h 503"/>
                <a:gd name="T4" fmla="*/ 7 w 150"/>
                <a:gd name="T5" fmla="*/ 473 h 503"/>
                <a:gd name="T6" fmla="*/ 11 w 150"/>
                <a:gd name="T7" fmla="*/ 458 h 503"/>
                <a:gd name="T8" fmla="*/ 11 w 150"/>
                <a:gd name="T9" fmla="*/ 443 h 503"/>
                <a:gd name="T10" fmla="*/ 15 w 150"/>
                <a:gd name="T11" fmla="*/ 428 h 503"/>
                <a:gd name="T12" fmla="*/ 19 w 150"/>
                <a:gd name="T13" fmla="*/ 413 h 503"/>
                <a:gd name="T14" fmla="*/ 22 w 150"/>
                <a:gd name="T15" fmla="*/ 398 h 503"/>
                <a:gd name="T16" fmla="*/ 26 w 150"/>
                <a:gd name="T17" fmla="*/ 383 h 503"/>
                <a:gd name="T18" fmla="*/ 30 w 150"/>
                <a:gd name="T19" fmla="*/ 368 h 503"/>
                <a:gd name="T20" fmla="*/ 34 w 150"/>
                <a:gd name="T21" fmla="*/ 353 h 503"/>
                <a:gd name="T22" fmla="*/ 37 w 150"/>
                <a:gd name="T23" fmla="*/ 338 h 503"/>
                <a:gd name="T24" fmla="*/ 41 w 150"/>
                <a:gd name="T25" fmla="*/ 323 h 503"/>
                <a:gd name="T26" fmla="*/ 45 w 150"/>
                <a:gd name="T27" fmla="*/ 308 h 503"/>
                <a:gd name="T28" fmla="*/ 49 w 150"/>
                <a:gd name="T29" fmla="*/ 293 h 503"/>
                <a:gd name="T30" fmla="*/ 52 w 150"/>
                <a:gd name="T31" fmla="*/ 278 h 503"/>
                <a:gd name="T32" fmla="*/ 56 w 150"/>
                <a:gd name="T33" fmla="*/ 263 h 503"/>
                <a:gd name="T34" fmla="*/ 60 w 150"/>
                <a:gd name="T35" fmla="*/ 248 h 503"/>
                <a:gd name="T36" fmla="*/ 64 w 150"/>
                <a:gd name="T37" fmla="*/ 233 h 503"/>
                <a:gd name="T38" fmla="*/ 71 w 150"/>
                <a:gd name="T39" fmla="*/ 218 h 503"/>
                <a:gd name="T40" fmla="*/ 75 w 150"/>
                <a:gd name="T41" fmla="*/ 203 h 503"/>
                <a:gd name="T42" fmla="*/ 79 w 150"/>
                <a:gd name="T43" fmla="*/ 188 h 503"/>
                <a:gd name="T44" fmla="*/ 82 w 150"/>
                <a:gd name="T45" fmla="*/ 173 h 503"/>
                <a:gd name="T46" fmla="*/ 90 w 150"/>
                <a:gd name="T47" fmla="*/ 161 h 503"/>
                <a:gd name="T48" fmla="*/ 94 w 150"/>
                <a:gd name="T49" fmla="*/ 146 h 503"/>
                <a:gd name="T50" fmla="*/ 98 w 150"/>
                <a:gd name="T51" fmla="*/ 131 h 503"/>
                <a:gd name="T52" fmla="*/ 105 w 150"/>
                <a:gd name="T53" fmla="*/ 116 h 503"/>
                <a:gd name="T54" fmla="*/ 109 w 150"/>
                <a:gd name="T55" fmla="*/ 101 h 503"/>
                <a:gd name="T56" fmla="*/ 116 w 150"/>
                <a:gd name="T57" fmla="*/ 86 h 503"/>
                <a:gd name="T58" fmla="*/ 120 w 150"/>
                <a:gd name="T59" fmla="*/ 71 h 503"/>
                <a:gd name="T60" fmla="*/ 128 w 150"/>
                <a:gd name="T61" fmla="*/ 60 h 503"/>
                <a:gd name="T62" fmla="*/ 131 w 150"/>
                <a:gd name="T63" fmla="*/ 45 h 503"/>
                <a:gd name="T64" fmla="*/ 139 w 150"/>
                <a:gd name="T65" fmla="*/ 30 h 503"/>
                <a:gd name="T66" fmla="*/ 143 w 150"/>
                <a:gd name="T67" fmla="*/ 15 h 503"/>
                <a:gd name="T68" fmla="*/ 150 w 150"/>
                <a:gd name="T69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503">
                  <a:moveTo>
                    <a:pt x="0" y="503"/>
                  </a:moveTo>
                  <a:lnTo>
                    <a:pt x="4" y="488"/>
                  </a:lnTo>
                  <a:lnTo>
                    <a:pt x="7" y="473"/>
                  </a:lnTo>
                  <a:lnTo>
                    <a:pt x="11" y="458"/>
                  </a:lnTo>
                  <a:lnTo>
                    <a:pt x="11" y="443"/>
                  </a:lnTo>
                  <a:lnTo>
                    <a:pt x="15" y="428"/>
                  </a:lnTo>
                  <a:lnTo>
                    <a:pt x="19" y="413"/>
                  </a:lnTo>
                  <a:lnTo>
                    <a:pt x="22" y="398"/>
                  </a:lnTo>
                  <a:lnTo>
                    <a:pt x="26" y="383"/>
                  </a:lnTo>
                  <a:lnTo>
                    <a:pt x="30" y="368"/>
                  </a:lnTo>
                  <a:lnTo>
                    <a:pt x="34" y="353"/>
                  </a:lnTo>
                  <a:lnTo>
                    <a:pt x="37" y="338"/>
                  </a:lnTo>
                  <a:lnTo>
                    <a:pt x="41" y="323"/>
                  </a:lnTo>
                  <a:lnTo>
                    <a:pt x="45" y="308"/>
                  </a:lnTo>
                  <a:lnTo>
                    <a:pt x="49" y="293"/>
                  </a:lnTo>
                  <a:lnTo>
                    <a:pt x="52" y="278"/>
                  </a:lnTo>
                  <a:lnTo>
                    <a:pt x="56" y="263"/>
                  </a:lnTo>
                  <a:lnTo>
                    <a:pt x="60" y="248"/>
                  </a:lnTo>
                  <a:lnTo>
                    <a:pt x="64" y="233"/>
                  </a:lnTo>
                  <a:lnTo>
                    <a:pt x="71" y="218"/>
                  </a:lnTo>
                  <a:lnTo>
                    <a:pt x="75" y="203"/>
                  </a:lnTo>
                  <a:lnTo>
                    <a:pt x="79" y="188"/>
                  </a:lnTo>
                  <a:lnTo>
                    <a:pt x="82" y="173"/>
                  </a:lnTo>
                  <a:lnTo>
                    <a:pt x="90" y="161"/>
                  </a:lnTo>
                  <a:lnTo>
                    <a:pt x="94" y="146"/>
                  </a:lnTo>
                  <a:lnTo>
                    <a:pt x="98" y="131"/>
                  </a:lnTo>
                  <a:lnTo>
                    <a:pt x="105" y="116"/>
                  </a:lnTo>
                  <a:lnTo>
                    <a:pt x="109" y="101"/>
                  </a:lnTo>
                  <a:lnTo>
                    <a:pt x="116" y="86"/>
                  </a:lnTo>
                  <a:lnTo>
                    <a:pt x="120" y="71"/>
                  </a:lnTo>
                  <a:lnTo>
                    <a:pt x="128" y="60"/>
                  </a:lnTo>
                  <a:lnTo>
                    <a:pt x="131" y="45"/>
                  </a:lnTo>
                  <a:lnTo>
                    <a:pt x="139" y="30"/>
                  </a:lnTo>
                  <a:lnTo>
                    <a:pt x="143" y="15"/>
                  </a:lnTo>
                  <a:lnTo>
                    <a:pt x="15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79" name="Rectangle 347">
              <a:extLst>
                <a:ext uri="{FF2B5EF4-FFF2-40B4-BE49-F238E27FC236}">
                  <a16:creationId xmlns:a16="http://schemas.microsoft.com/office/drawing/2014/main" id="{60E3D303-EC90-43B9-A211-C21A943097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">
              <a:off x="1125610" y="2087372"/>
              <a:ext cx="230361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80" name="Line 348">
              <a:extLst>
                <a:ext uri="{FF2B5EF4-FFF2-40B4-BE49-F238E27FC236}">
                  <a16:creationId xmlns:a16="http://schemas.microsoft.com/office/drawing/2014/main" id="{AE9CF2B5-FB78-4AE3-A7DC-6DF92F2AEB3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089660" y="2201545"/>
              <a:ext cx="130810" cy="2095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1" name="Freeform 349">
              <a:extLst>
                <a:ext uri="{FF2B5EF4-FFF2-40B4-BE49-F238E27FC236}">
                  <a16:creationId xmlns:a16="http://schemas.microsoft.com/office/drawing/2014/main" id="{EA64D28B-DAED-4FDC-B824-EF0459250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075" y="2680335"/>
              <a:ext cx="164465" cy="421640"/>
            </a:xfrm>
            <a:custGeom>
              <a:avLst/>
              <a:gdLst>
                <a:gd name="T0" fmla="*/ 0 w 259"/>
                <a:gd name="T1" fmla="*/ 0 h 664"/>
                <a:gd name="T2" fmla="*/ 4 w 259"/>
                <a:gd name="T3" fmla="*/ 15 h 664"/>
                <a:gd name="T4" fmla="*/ 7 w 259"/>
                <a:gd name="T5" fmla="*/ 26 h 664"/>
                <a:gd name="T6" fmla="*/ 7 w 259"/>
                <a:gd name="T7" fmla="*/ 41 h 664"/>
                <a:gd name="T8" fmla="*/ 11 w 259"/>
                <a:gd name="T9" fmla="*/ 56 h 664"/>
                <a:gd name="T10" fmla="*/ 15 w 259"/>
                <a:gd name="T11" fmla="*/ 71 h 664"/>
                <a:gd name="T12" fmla="*/ 19 w 259"/>
                <a:gd name="T13" fmla="*/ 86 h 664"/>
                <a:gd name="T14" fmla="*/ 22 w 259"/>
                <a:gd name="T15" fmla="*/ 101 h 664"/>
                <a:gd name="T16" fmla="*/ 26 w 259"/>
                <a:gd name="T17" fmla="*/ 116 h 664"/>
                <a:gd name="T18" fmla="*/ 30 w 259"/>
                <a:gd name="T19" fmla="*/ 131 h 664"/>
                <a:gd name="T20" fmla="*/ 34 w 259"/>
                <a:gd name="T21" fmla="*/ 146 h 664"/>
                <a:gd name="T22" fmla="*/ 37 w 259"/>
                <a:gd name="T23" fmla="*/ 157 h 664"/>
                <a:gd name="T24" fmla="*/ 41 w 259"/>
                <a:gd name="T25" fmla="*/ 172 h 664"/>
                <a:gd name="T26" fmla="*/ 45 w 259"/>
                <a:gd name="T27" fmla="*/ 187 h 664"/>
                <a:gd name="T28" fmla="*/ 49 w 259"/>
                <a:gd name="T29" fmla="*/ 202 h 664"/>
                <a:gd name="T30" fmla="*/ 56 w 259"/>
                <a:gd name="T31" fmla="*/ 217 h 664"/>
                <a:gd name="T32" fmla="*/ 60 w 259"/>
                <a:gd name="T33" fmla="*/ 232 h 664"/>
                <a:gd name="T34" fmla="*/ 64 w 259"/>
                <a:gd name="T35" fmla="*/ 244 h 664"/>
                <a:gd name="T36" fmla="*/ 68 w 259"/>
                <a:gd name="T37" fmla="*/ 259 h 664"/>
                <a:gd name="T38" fmla="*/ 75 w 259"/>
                <a:gd name="T39" fmla="*/ 274 h 664"/>
                <a:gd name="T40" fmla="*/ 79 w 259"/>
                <a:gd name="T41" fmla="*/ 289 h 664"/>
                <a:gd name="T42" fmla="*/ 83 w 259"/>
                <a:gd name="T43" fmla="*/ 300 h 664"/>
                <a:gd name="T44" fmla="*/ 90 w 259"/>
                <a:gd name="T45" fmla="*/ 315 h 664"/>
                <a:gd name="T46" fmla="*/ 94 w 259"/>
                <a:gd name="T47" fmla="*/ 330 h 664"/>
                <a:gd name="T48" fmla="*/ 101 w 259"/>
                <a:gd name="T49" fmla="*/ 345 h 664"/>
                <a:gd name="T50" fmla="*/ 105 w 259"/>
                <a:gd name="T51" fmla="*/ 356 h 664"/>
                <a:gd name="T52" fmla="*/ 109 w 259"/>
                <a:gd name="T53" fmla="*/ 371 h 664"/>
                <a:gd name="T54" fmla="*/ 116 w 259"/>
                <a:gd name="T55" fmla="*/ 386 h 664"/>
                <a:gd name="T56" fmla="*/ 124 w 259"/>
                <a:gd name="T57" fmla="*/ 397 h 664"/>
                <a:gd name="T58" fmla="*/ 128 w 259"/>
                <a:gd name="T59" fmla="*/ 412 h 664"/>
                <a:gd name="T60" fmla="*/ 135 w 259"/>
                <a:gd name="T61" fmla="*/ 427 h 664"/>
                <a:gd name="T62" fmla="*/ 139 w 259"/>
                <a:gd name="T63" fmla="*/ 439 h 664"/>
                <a:gd name="T64" fmla="*/ 146 w 259"/>
                <a:gd name="T65" fmla="*/ 454 h 664"/>
                <a:gd name="T66" fmla="*/ 154 w 259"/>
                <a:gd name="T67" fmla="*/ 469 h 664"/>
                <a:gd name="T68" fmla="*/ 158 w 259"/>
                <a:gd name="T69" fmla="*/ 480 h 664"/>
                <a:gd name="T70" fmla="*/ 165 w 259"/>
                <a:gd name="T71" fmla="*/ 495 h 664"/>
                <a:gd name="T72" fmla="*/ 173 w 259"/>
                <a:gd name="T73" fmla="*/ 510 h 664"/>
                <a:gd name="T74" fmla="*/ 180 w 259"/>
                <a:gd name="T75" fmla="*/ 521 h 664"/>
                <a:gd name="T76" fmla="*/ 188 w 259"/>
                <a:gd name="T77" fmla="*/ 536 h 664"/>
                <a:gd name="T78" fmla="*/ 191 w 259"/>
                <a:gd name="T79" fmla="*/ 547 h 664"/>
                <a:gd name="T80" fmla="*/ 199 w 259"/>
                <a:gd name="T81" fmla="*/ 562 h 664"/>
                <a:gd name="T82" fmla="*/ 206 w 259"/>
                <a:gd name="T83" fmla="*/ 574 h 664"/>
                <a:gd name="T84" fmla="*/ 214 w 259"/>
                <a:gd name="T85" fmla="*/ 589 h 664"/>
                <a:gd name="T86" fmla="*/ 221 w 259"/>
                <a:gd name="T87" fmla="*/ 600 h 664"/>
                <a:gd name="T88" fmla="*/ 229 w 259"/>
                <a:gd name="T89" fmla="*/ 615 h 664"/>
                <a:gd name="T90" fmla="*/ 236 w 259"/>
                <a:gd name="T91" fmla="*/ 626 h 664"/>
                <a:gd name="T92" fmla="*/ 244 w 259"/>
                <a:gd name="T93" fmla="*/ 641 h 664"/>
                <a:gd name="T94" fmla="*/ 252 w 259"/>
                <a:gd name="T95" fmla="*/ 653 h 664"/>
                <a:gd name="T96" fmla="*/ 259 w 259"/>
                <a:gd name="T97" fmla="*/ 66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9" h="664">
                  <a:moveTo>
                    <a:pt x="0" y="0"/>
                  </a:moveTo>
                  <a:lnTo>
                    <a:pt x="4" y="15"/>
                  </a:lnTo>
                  <a:lnTo>
                    <a:pt x="7" y="26"/>
                  </a:lnTo>
                  <a:lnTo>
                    <a:pt x="7" y="41"/>
                  </a:lnTo>
                  <a:lnTo>
                    <a:pt x="11" y="56"/>
                  </a:lnTo>
                  <a:lnTo>
                    <a:pt x="15" y="71"/>
                  </a:lnTo>
                  <a:lnTo>
                    <a:pt x="19" y="86"/>
                  </a:lnTo>
                  <a:lnTo>
                    <a:pt x="22" y="101"/>
                  </a:lnTo>
                  <a:lnTo>
                    <a:pt x="26" y="116"/>
                  </a:lnTo>
                  <a:lnTo>
                    <a:pt x="30" y="131"/>
                  </a:lnTo>
                  <a:lnTo>
                    <a:pt x="34" y="146"/>
                  </a:lnTo>
                  <a:lnTo>
                    <a:pt x="37" y="157"/>
                  </a:lnTo>
                  <a:lnTo>
                    <a:pt x="41" y="172"/>
                  </a:lnTo>
                  <a:lnTo>
                    <a:pt x="45" y="187"/>
                  </a:lnTo>
                  <a:lnTo>
                    <a:pt x="49" y="202"/>
                  </a:lnTo>
                  <a:lnTo>
                    <a:pt x="56" y="217"/>
                  </a:lnTo>
                  <a:lnTo>
                    <a:pt x="60" y="232"/>
                  </a:lnTo>
                  <a:lnTo>
                    <a:pt x="64" y="244"/>
                  </a:lnTo>
                  <a:lnTo>
                    <a:pt x="68" y="259"/>
                  </a:lnTo>
                  <a:lnTo>
                    <a:pt x="75" y="274"/>
                  </a:lnTo>
                  <a:lnTo>
                    <a:pt x="79" y="289"/>
                  </a:lnTo>
                  <a:lnTo>
                    <a:pt x="83" y="300"/>
                  </a:lnTo>
                  <a:lnTo>
                    <a:pt x="90" y="315"/>
                  </a:lnTo>
                  <a:lnTo>
                    <a:pt x="94" y="330"/>
                  </a:lnTo>
                  <a:lnTo>
                    <a:pt x="101" y="345"/>
                  </a:lnTo>
                  <a:lnTo>
                    <a:pt x="105" y="356"/>
                  </a:lnTo>
                  <a:lnTo>
                    <a:pt x="109" y="371"/>
                  </a:lnTo>
                  <a:lnTo>
                    <a:pt x="116" y="386"/>
                  </a:lnTo>
                  <a:lnTo>
                    <a:pt x="124" y="397"/>
                  </a:lnTo>
                  <a:lnTo>
                    <a:pt x="128" y="412"/>
                  </a:lnTo>
                  <a:lnTo>
                    <a:pt x="135" y="427"/>
                  </a:lnTo>
                  <a:lnTo>
                    <a:pt x="139" y="439"/>
                  </a:lnTo>
                  <a:lnTo>
                    <a:pt x="146" y="454"/>
                  </a:lnTo>
                  <a:lnTo>
                    <a:pt x="154" y="469"/>
                  </a:lnTo>
                  <a:lnTo>
                    <a:pt x="158" y="480"/>
                  </a:lnTo>
                  <a:lnTo>
                    <a:pt x="165" y="495"/>
                  </a:lnTo>
                  <a:lnTo>
                    <a:pt x="173" y="510"/>
                  </a:lnTo>
                  <a:lnTo>
                    <a:pt x="180" y="521"/>
                  </a:lnTo>
                  <a:lnTo>
                    <a:pt x="188" y="536"/>
                  </a:lnTo>
                  <a:lnTo>
                    <a:pt x="191" y="547"/>
                  </a:lnTo>
                  <a:lnTo>
                    <a:pt x="199" y="562"/>
                  </a:lnTo>
                  <a:lnTo>
                    <a:pt x="206" y="574"/>
                  </a:lnTo>
                  <a:lnTo>
                    <a:pt x="214" y="589"/>
                  </a:lnTo>
                  <a:lnTo>
                    <a:pt x="221" y="600"/>
                  </a:lnTo>
                  <a:lnTo>
                    <a:pt x="229" y="615"/>
                  </a:lnTo>
                  <a:lnTo>
                    <a:pt x="236" y="626"/>
                  </a:lnTo>
                  <a:lnTo>
                    <a:pt x="244" y="641"/>
                  </a:lnTo>
                  <a:lnTo>
                    <a:pt x="252" y="653"/>
                  </a:lnTo>
                  <a:lnTo>
                    <a:pt x="259" y="664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82" name="Freeform 350">
              <a:extLst>
                <a:ext uri="{FF2B5EF4-FFF2-40B4-BE49-F238E27FC236}">
                  <a16:creationId xmlns:a16="http://schemas.microsoft.com/office/drawing/2014/main" id="{77005DB0-850B-41D6-A463-9674ECA01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945" y="2225040"/>
              <a:ext cx="24130" cy="455295"/>
            </a:xfrm>
            <a:custGeom>
              <a:avLst/>
              <a:gdLst>
                <a:gd name="T0" fmla="*/ 38 w 38"/>
                <a:gd name="T1" fmla="*/ 717 h 717"/>
                <a:gd name="T2" fmla="*/ 34 w 38"/>
                <a:gd name="T3" fmla="*/ 702 h 717"/>
                <a:gd name="T4" fmla="*/ 34 w 38"/>
                <a:gd name="T5" fmla="*/ 687 h 717"/>
                <a:gd name="T6" fmla="*/ 30 w 38"/>
                <a:gd name="T7" fmla="*/ 672 h 717"/>
                <a:gd name="T8" fmla="*/ 27 w 38"/>
                <a:gd name="T9" fmla="*/ 657 h 717"/>
                <a:gd name="T10" fmla="*/ 27 w 38"/>
                <a:gd name="T11" fmla="*/ 645 h 717"/>
                <a:gd name="T12" fmla="*/ 23 w 38"/>
                <a:gd name="T13" fmla="*/ 630 h 717"/>
                <a:gd name="T14" fmla="*/ 23 w 38"/>
                <a:gd name="T15" fmla="*/ 615 h 717"/>
                <a:gd name="T16" fmla="*/ 19 w 38"/>
                <a:gd name="T17" fmla="*/ 600 h 717"/>
                <a:gd name="T18" fmla="*/ 15 w 38"/>
                <a:gd name="T19" fmla="*/ 585 h 717"/>
                <a:gd name="T20" fmla="*/ 15 w 38"/>
                <a:gd name="T21" fmla="*/ 574 h 717"/>
                <a:gd name="T22" fmla="*/ 15 w 38"/>
                <a:gd name="T23" fmla="*/ 559 h 717"/>
                <a:gd name="T24" fmla="*/ 12 w 38"/>
                <a:gd name="T25" fmla="*/ 544 h 717"/>
                <a:gd name="T26" fmla="*/ 12 w 38"/>
                <a:gd name="T27" fmla="*/ 529 h 717"/>
                <a:gd name="T28" fmla="*/ 8 w 38"/>
                <a:gd name="T29" fmla="*/ 514 h 717"/>
                <a:gd name="T30" fmla="*/ 8 w 38"/>
                <a:gd name="T31" fmla="*/ 503 h 717"/>
                <a:gd name="T32" fmla="*/ 8 w 38"/>
                <a:gd name="T33" fmla="*/ 488 h 717"/>
                <a:gd name="T34" fmla="*/ 8 w 38"/>
                <a:gd name="T35" fmla="*/ 473 h 717"/>
                <a:gd name="T36" fmla="*/ 4 w 38"/>
                <a:gd name="T37" fmla="*/ 458 h 717"/>
                <a:gd name="T38" fmla="*/ 4 w 38"/>
                <a:gd name="T39" fmla="*/ 443 h 717"/>
                <a:gd name="T40" fmla="*/ 4 w 38"/>
                <a:gd name="T41" fmla="*/ 428 h 717"/>
                <a:gd name="T42" fmla="*/ 4 w 38"/>
                <a:gd name="T43" fmla="*/ 417 h 717"/>
                <a:gd name="T44" fmla="*/ 4 w 38"/>
                <a:gd name="T45" fmla="*/ 402 h 717"/>
                <a:gd name="T46" fmla="*/ 0 w 38"/>
                <a:gd name="T47" fmla="*/ 387 h 717"/>
                <a:gd name="T48" fmla="*/ 0 w 38"/>
                <a:gd name="T49" fmla="*/ 372 h 717"/>
                <a:gd name="T50" fmla="*/ 0 w 38"/>
                <a:gd name="T51" fmla="*/ 357 h 717"/>
                <a:gd name="T52" fmla="*/ 0 w 38"/>
                <a:gd name="T53" fmla="*/ 342 h 717"/>
                <a:gd name="T54" fmla="*/ 0 w 38"/>
                <a:gd name="T55" fmla="*/ 330 h 717"/>
                <a:gd name="T56" fmla="*/ 0 w 38"/>
                <a:gd name="T57" fmla="*/ 315 h 717"/>
                <a:gd name="T58" fmla="*/ 0 w 38"/>
                <a:gd name="T59" fmla="*/ 300 h 717"/>
                <a:gd name="T60" fmla="*/ 0 w 38"/>
                <a:gd name="T61" fmla="*/ 285 h 717"/>
                <a:gd name="T62" fmla="*/ 4 w 38"/>
                <a:gd name="T63" fmla="*/ 270 h 717"/>
                <a:gd name="T64" fmla="*/ 4 w 38"/>
                <a:gd name="T65" fmla="*/ 255 h 717"/>
                <a:gd name="T66" fmla="*/ 4 w 38"/>
                <a:gd name="T67" fmla="*/ 244 h 717"/>
                <a:gd name="T68" fmla="*/ 4 w 38"/>
                <a:gd name="T69" fmla="*/ 229 h 717"/>
                <a:gd name="T70" fmla="*/ 4 w 38"/>
                <a:gd name="T71" fmla="*/ 214 h 717"/>
                <a:gd name="T72" fmla="*/ 8 w 38"/>
                <a:gd name="T73" fmla="*/ 199 h 717"/>
                <a:gd name="T74" fmla="*/ 8 w 38"/>
                <a:gd name="T75" fmla="*/ 184 h 717"/>
                <a:gd name="T76" fmla="*/ 8 w 38"/>
                <a:gd name="T77" fmla="*/ 169 h 717"/>
                <a:gd name="T78" fmla="*/ 12 w 38"/>
                <a:gd name="T79" fmla="*/ 158 h 717"/>
                <a:gd name="T80" fmla="*/ 12 w 38"/>
                <a:gd name="T81" fmla="*/ 143 h 717"/>
                <a:gd name="T82" fmla="*/ 12 w 38"/>
                <a:gd name="T83" fmla="*/ 128 h 717"/>
                <a:gd name="T84" fmla="*/ 15 w 38"/>
                <a:gd name="T85" fmla="*/ 113 h 717"/>
                <a:gd name="T86" fmla="*/ 15 w 38"/>
                <a:gd name="T87" fmla="*/ 98 h 717"/>
                <a:gd name="T88" fmla="*/ 19 w 38"/>
                <a:gd name="T89" fmla="*/ 86 h 717"/>
                <a:gd name="T90" fmla="*/ 19 w 38"/>
                <a:gd name="T91" fmla="*/ 71 h 717"/>
                <a:gd name="T92" fmla="*/ 23 w 38"/>
                <a:gd name="T93" fmla="*/ 56 h 717"/>
                <a:gd name="T94" fmla="*/ 23 w 38"/>
                <a:gd name="T95" fmla="*/ 41 h 717"/>
                <a:gd name="T96" fmla="*/ 27 w 38"/>
                <a:gd name="T97" fmla="*/ 26 h 717"/>
                <a:gd name="T98" fmla="*/ 27 w 38"/>
                <a:gd name="T99" fmla="*/ 15 h 717"/>
                <a:gd name="T100" fmla="*/ 30 w 38"/>
                <a:gd name="T101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" h="717">
                  <a:moveTo>
                    <a:pt x="38" y="717"/>
                  </a:moveTo>
                  <a:lnTo>
                    <a:pt x="34" y="702"/>
                  </a:lnTo>
                  <a:lnTo>
                    <a:pt x="34" y="687"/>
                  </a:lnTo>
                  <a:lnTo>
                    <a:pt x="30" y="672"/>
                  </a:lnTo>
                  <a:lnTo>
                    <a:pt x="27" y="657"/>
                  </a:lnTo>
                  <a:lnTo>
                    <a:pt x="27" y="645"/>
                  </a:lnTo>
                  <a:lnTo>
                    <a:pt x="23" y="630"/>
                  </a:lnTo>
                  <a:lnTo>
                    <a:pt x="23" y="615"/>
                  </a:lnTo>
                  <a:lnTo>
                    <a:pt x="19" y="600"/>
                  </a:lnTo>
                  <a:lnTo>
                    <a:pt x="15" y="585"/>
                  </a:lnTo>
                  <a:lnTo>
                    <a:pt x="15" y="574"/>
                  </a:lnTo>
                  <a:lnTo>
                    <a:pt x="15" y="559"/>
                  </a:lnTo>
                  <a:lnTo>
                    <a:pt x="12" y="544"/>
                  </a:lnTo>
                  <a:lnTo>
                    <a:pt x="12" y="529"/>
                  </a:lnTo>
                  <a:lnTo>
                    <a:pt x="8" y="514"/>
                  </a:lnTo>
                  <a:lnTo>
                    <a:pt x="8" y="503"/>
                  </a:lnTo>
                  <a:lnTo>
                    <a:pt x="8" y="488"/>
                  </a:lnTo>
                  <a:lnTo>
                    <a:pt x="8" y="473"/>
                  </a:lnTo>
                  <a:lnTo>
                    <a:pt x="4" y="458"/>
                  </a:lnTo>
                  <a:lnTo>
                    <a:pt x="4" y="443"/>
                  </a:lnTo>
                  <a:lnTo>
                    <a:pt x="4" y="428"/>
                  </a:lnTo>
                  <a:lnTo>
                    <a:pt x="4" y="417"/>
                  </a:lnTo>
                  <a:lnTo>
                    <a:pt x="4" y="402"/>
                  </a:lnTo>
                  <a:lnTo>
                    <a:pt x="0" y="387"/>
                  </a:lnTo>
                  <a:lnTo>
                    <a:pt x="0" y="372"/>
                  </a:lnTo>
                  <a:lnTo>
                    <a:pt x="0" y="357"/>
                  </a:lnTo>
                  <a:lnTo>
                    <a:pt x="0" y="342"/>
                  </a:lnTo>
                  <a:lnTo>
                    <a:pt x="0" y="330"/>
                  </a:lnTo>
                  <a:lnTo>
                    <a:pt x="0" y="315"/>
                  </a:lnTo>
                  <a:lnTo>
                    <a:pt x="0" y="300"/>
                  </a:lnTo>
                  <a:lnTo>
                    <a:pt x="0" y="285"/>
                  </a:lnTo>
                  <a:lnTo>
                    <a:pt x="4" y="270"/>
                  </a:lnTo>
                  <a:lnTo>
                    <a:pt x="4" y="255"/>
                  </a:lnTo>
                  <a:lnTo>
                    <a:pt x="4" y="244"/>
                  </a:lnTo>
                  <a:lnTo>
                    <a:pt x="4" y="229"/>
                  </a:lnTo>
                  <a:lnTo>
                    <a:pt x="4" y="214"/>
                  </a:lnTo>
                  <a:lnTo>
                    <a:pt x="8" y="199"/>
                  </a:lnTo>
                  <a:lnTo>
                    <a:pt x="8" y="184"/>
                  </a:lnTo>
                  <a:lnTo>
                    <a:pt x="8" y="169"/>
                  </a:lnTo>
                  <a:lnTo>
                    <a:pt x="12" y="158"/>
                  </a:lnTo>
                  <a:lnTo>
                    <a:pt x="12" y="143"/>
                  </a:lnTo>
                  <a:lnTo>
                    <a:pt x="12" y="128"/>
                  </a:lnTo>
                  <a:lnTo>
                    <a:pt x="15" y="113"/>
                  </a:lnTo>
                  <a:lnTo>
                    <a:pt x="15" y="98"/>
                  </a:lnTo>
                  <a:lnTo>
                    <a:pt x="19" y="86"/>
                  </a:lnTo>
                  <a:lnTo>
                    <a:pt x="19" y="71"/>
                  </a:lnTo>
                  <a:lnTo>
                    <a:pt x="23" y="56"/>
                  </a:lnTo>
                  <a:lnTo>
                    <a:pt x="23" y="41"/>
                  </a:lnTo>
                  <a:lnTo>
                    <a:pt x="27" y="26"/>
                  </a:lnTo>
                  <a:lnTo>
                    <a:pt x="27" y="15"/>
                  </a:lnTo>
                  <a:lnTo>
                    <a:pt x="3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83" name="Rectangle 351">
              <a:extLst>
                <a:ext uri="{FF2B5EF4-FFF2-40B4-BE49-F238E27FC236}">
                  <a16:creationId xmlns:a16="http://schemas.microsoft.com/office/drawing/2014/main" id="{AEE4E797-8F7C-41FC-A099-73D0AF25DD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940000">
              <a:off x="1259570" y="2507741"/>
              <a:ext cx="15357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99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84" name="Line 352">
              <a:extLst>
                <a:ext uri="{FF2B5EF4-FFF2-40B4-BE49-F238E27FC236}">
                  <a16:creationId xmlns:a16="http://schemas.microsoft.com/office/drawing/2014/main" id="{C5A4A470-AC42-47D4-94E5-AF22504BCF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244600" y="2637155"/>
              <a:ext cx="214630" cy="4064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5" name="Freeform 353">
              <a:extLst>
                <a:ext uri="{FF2B5EF4-FFF2-40B4-BE49-F238E27FC236}">
                  <a16:creationId xmlns:a16="http://schemas.microsoft.com/office/drawing/2014/main" id="{376EB17E-0914-4D72-B19E-0D4EF02F4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4195" y="3223260"/>
              <a:ext cx="639445" cy="243205"/>
            </a:xfrm>
            <a:custGeom>
              <a:avLst/>
              <a:gdLst>
                <a:gd name="T0" fmla="*/ 8 w 1007"/>
                <a:gd name="T1" fmla="*/ 8 h 383"/>
                <a:gd name="T2" fmla="*/ 23 w 1007"/>
                <a:gd name="T3" fmla="*/ 19 h 383"/>
                <a:gd name="T4" fmla="*/ 38 w 1007"/>
                <a:gd name="T5" fmla="*/ 30 h 383"/>
                <a:gd name="T6" fmla="*/ 49 w 1007"/>
                <a:gd name="T7" fmla="*/ 41 h 383"/>
                <a:gd name="T8" fmla="*/ 64 w 1007"/>
                <a:gd name="T9" fmla="*/ 53 h 383"/>
                <a:gd name="T10" fmla="*/ 79 w 1007"/>
                <a:gd name="T11" fmla="*/ 64 h 383"/>
                <a:gd name="T12" fmla="*/ 94 w 1007"/>
                <a:gd name="T13" fmla="*/ 75 h 383"/>
                <a:gd name="T14" fmla="*/ 113 w 1007"/>
                <a:gd name="T15" fmla="*/ 86 h 383"/>
                <a:gd name="T16" fmla="*/ 128 w 1007"/>
                <a:gd name="T17" fmla="*/ 98 h 383"/>
                <a:gd name="T18" fmla="*/ 143 w 1007"/>
                <a:gd name="T19" fmla="*/ 109 h 383"/>
                <a:gd name="T20" fmla="*/ 158 w 1007"/>
                <a:gd name="T21" fmla="*/ 116 h 383"/>
                <a:gd name="T22" fmla="*/ 173 w 1007"/>
                <a:gd name="T23" fmla="*/ 128 h 383"/>
                <a:gd name="T24" fmla="*/ 188 w 1007"/>
                <a:gd name="T25" fmla="*/ 139 h 383"/>
                <a:gd name="T26" fmla="*/ 207 w 1007"/>
                <a:gd name="T27" fmla="*/ 146 h 383"/>
                <a:gd name="T28" fmla="*/ 222 w 1007"/>
                <a:gd name="T29" fmla="*/ 158 h 383"/>
                <a:gd name="T30" fmla="*/ 237 w 1007"/>
                <a:gd name="T31" fmla="*/ 165 h 383"/>
                <a:gd name="T32" fmla="*/ 256 w 1007"/>
                <a:gd name="T33" fmla="*/ 176 h 383"/>
                <a:gd name="T34" fmla="*/ 271 w 1007"/>
                <a:gd name="T35" fmla="*/ 184 h 383"/>
                <a:gd name="T36" fmla="*/ 286 w 1007"/>
                <a:gd name="T37" fmla="*/ 195 h 383"/>
                <a:gd name="T38" fmla="*/ 304 w 1007"/>
                <a:gd name="T39" fmla="*/ 203 h 383"/>
                <a:gd name="T40" fmla="*/ 319 w 1007"/>
                <a:gd name="T41" fmla="*/ 210 h 383"/>
                <a:gd name="T42" fmla="*/ 338 w 1007"/>
                <a:gd name="T43" fmla="*/ 221 h 383"/>
                <a:gd name="T44" fmla="*/ 353 w 1007"/>
                <a:gd name="T45" fmla="*/ 229 h 383"/>
                <a:gd name="T46" fmla="*/ 372 w 1007"/>
                <a:gd name="T47" fmla="*/ 236 h 383"/>
                <a:gd name="T48" fmla="*/ 387 w 1007"/>
                <a:gd name="T49" fmla="*/ 244 h 383"/>
                <a:gd name="T50" fmla="*/ 406 w 1007"/>
                <a:gd name="T51" fmla="*/ 251 h 383"/>
                <a:gd name="T52" fmla="*/ 421 w 1007"/>
                <a:gd name="T53" fmla="*/ 259 h 383"/>
                <a:gd name="T54" fmla="*/ 440 w 1007"/>
                <a:gd name="T55" fmla="*/ 266 h 383"/>
                <a:gd name="T56" fmla="*/ 458 w 1007"/>
                <a:gd name="T57" fmla="*/ 274 h 383"/>
                <a:gd name="T58" fmla="*/ 473 w 1007"/>
                <a:gd name="T59" fmla="*/ 278 h 383"/>
                <a:gd name="T60" fmla="*/ 492 w 1007"/>
                <a:gd name="T61" fmla="*/ 285 h 383"/>
                <a:gd name="T62" fmla="*/ 511 w 1007"/>
                <a:gd name="T63" fmla="*/ 293 h 383"/>
                <a:gd name="T64" fmla="*/ 530 w 1007"/>
                <a:gd name="T65" fmla="*/ 296 h 383"/>
                <a:gd name="T66" fmla="*/ 545 w 1007"/>
                <a:gd name="T67" fmla="*/ 304 h 383"/>
                <a:gd name="T68" fmla="*/ 564 w 1007"/>
                <a:gd name="T69" fmla="*/ 308 h 383"/>
                <a:gd name="T70" fmla="*/ 582 w 1007"/>
                <a:gd name="T71" fmla="*/ 315 h 383"/>
                <a:gd name="T72" fmla="*/ 601 w 1007"/>
                <a:gd name="T73" fmla="*/ 319 h 383"/>
                <a:gd name="T74" fmla="*/ 616 w 1007"/>
                <a:gd name="T75" fmla="*/ 327 h 383"/>
                <a:gd name="T76" fmla="*/ 635 w 1007"/>
                <a:gd name="T77" fmla="*/ 330 h 383"/>
                <a:gd name="T78" fmla="*/ 654 w 1007"/>
                <a:gd name="T79" fmla="*/ 334 h 383"/>
                <a:gd name="T80" fmla="*/ 672 w 1007"/>
                <a:gd name="T81" fmla="*/ 338 h 383"/>
                <a:gd name="T82" fmla="*/ 691 w 1007"/>
                <a:gd name="T83" fmla="*/ 342 h 383"/>
                <a:gd name="T84" fmla="*/ 710 w 1007"/>
                <a:gd name="T85" fmla="*/ 345 h 383"/>
                <a:gd name="T86" fmla="*/ 729 w 1007"/>
                <a:gd name="T87" fmla="*/ 349 h 383"/>
                <a:gd name="T88" fmla="*/ 744 w 1007"/>
                <a:gd name="T89" fmla="*/ 353 h 383"/>
                <a:gd name="T90" fmla="*/ 763 w 1007"/>
                <a:gd name="T91" fmla="*/ 357 h 383"/>
                <a:gd name="T92" fmla="*/ 781 w 1007"/>
                <a:gd name="T93" fmla="*/ 360 h 383"/>
                <a:gd name="T94" fmla="*/ 800 w 1007"/>
                <a:gd name="T95" fmla="*/ 364 h 383"/>
                <a:gd name="T96" fmla="*/ 819 w 1007"/>
                <a:gd name="T97" fmla="*/ 368 h 383"/>
                <a:gd name="T98" fmla="*/ 838 w 1007"/>
                <a:gd name="T99" fmla="*/ 368 h 383"/>
                <a:gd name="T100" fmla="*/ 856 w 1007"/>
                <a:gd name="T101" fmla="*/ 372 h 383"/>
                <a:gd name="T102" fmla="*/ 875 w 1007"/>
                <a:gd name="T103" fmla="*/ 372 h 383"/>
                <a:gd name="T104" fmla="*/ 894 w 1007"/>
                <a:gd name="T105" fmla="*/ 375 h 383"/>
                <a:gd name="T106" fmla="*/ 913 w 1007"/>
                <a:gd name="T107" fmla="*/ 375 h 383"/>
                <a:gd name="T108" fmla="*/ 932 w 1007"/>
                <a:gd name="T109" fmla="*/ 379 h 383"/>
                <a:gd name="T110" fmla="*/ 950 w 1007"/>
                <a:gd name="T111" fmla="*/ 379 h 383"/>
                <a:gd name="T112" fmla="*/ 969 w 1007"/>
                <a:gd name="T113" fmla="*/ 379 h 383"/>
                <a:gd name="T114" fmla="*/ 988 w 1007"/>
                <a:gd name="T115" fmla="*/ 383 h 383"/>
                <a:gd name="T116" fmla="*/ 1007 w 1007"/>
                <a:gd name="T117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7" h="383">
                  <a:moveTo>
                    <a:pt x="0" y="0"/>
                  </a:moveTo>
                  <a:lnTo>
                    <a:pt x="8" y="8"/>
                  </a:lnTo>
                  <a:lnTo>
                    <a:pt x="15" y="11"/>
                  </a:lnTo>
                  <a:lnTo>
                    <a:pt x="23" y="19"/>
                  </a:lnTo>
                  <a:lnTo>
                    <a:pt x="30" y="23"/>
                  </a:lnTo>
                  <a:lnTo>
                    <a:pt x="38" y="30"/>
                  </a:lnTo>
                  <a:lnTo>
                    <a:pt x="45" y="38"/>
                  </a:lnTo>
                  <a:lnTo>
                    <a:pt x="49" y="41"/>
                  </a:lnTo>
                  <a:lnTo>
                    <a:pt x="57" y="49"/>
                  </a:lnTo>
                  <a:lnTo>
                    <a:pt x="64" y="53"/>
                  </a:lnTo>
                  <a:lnTo>
                    <a:pt x="72" y="60"/>
                  </a:lnTo>
                  <a:lnTo>
                    <a:pt x="79" y="64"/>
                  </a:lnTo>
                  <a:lnTo>
                    <a:pt x="87" y="71"/>
                  </a:lnTo>
                  <a:lnTo>
                    <a:pt x="94" y="75"/>
                  </a:lnTo>
                  <a:lnTo>
                    <a:pt x="102" y="83"/>
                  </a:lnTo>
                  <a:lnTo>
                    <a:pt x="113" y="86"/>
                  </a:lnTo>
                  <a:lnTo>
                    <a:pt x="120" y="90"/>
                  </a:lnTo>
                  <a:lnTo>
                    <a:pt x="128" y="98"/>
                  </a:lnTo>
                  <a:lnTo>
                    <a:pt x="136" y="101"/>
                  </a:lnTo>
                  <a:lnTo>
                    <a:pt x="143" y="109"/>
                  </a:lnTo>
                  <a:lnTo>
                    <a:pt x="151" y="113"/>
                  </a:lnTo>
                  <a:lnTo>
                    <a:pt x="158" y="116"/>
                  </a:lnTo>
                  <a:lnTo>
                    <a:pt x="166" y="124"/>
                  </a:lnTo>
                  <a:lnTo>
                    <a:pt x="173" y="128"/>
                  </a:lnTo>
                  <a:lnTo>
                    <a:pt x="181" y="131"/>
                  </a:lnTo>
                  <a:lnTo>
                    <a:pt x="188" y="139"/>
                  </a:lnTo>
                  <a:lnTo>
                    <a:pt x="196" y="143"/>
                  </a:lnTo>
                  <a:lnTo>
                    <a:pt x="207" y="146"/>
                  </a:lnTo>
                  <a:lnTo>
                    <a:pt x="214" y="154"/>
                  </a:lnTo>
                  <a:lnTo>
                    <a:pt x="222" y="158"/>
                  </a:lnTo>
                  <a:lnTo>
                    <a:pt x="229" y="161"/>
                  </a:lnTo>
                  <a:lnTo>
                    <a:pt x="237" y="165"/>
                  </a:lnTo>
                  <a:lnTo>
                    <a:pt x="244" y="173"/>
                  </a:lnTo>
                  <a:lnTo>
                    <a:pt x="256" y="176"/>
                  </a:lnTo>
                  <a:lnTo>
                    <a:pt x="263" y="180"/>
                  </a:lnTo>
                  <a:lnTo>
                    <a:pt x="271" y="184"/>
                  </a:lnTo>
                  <a:lnTo>
                    <a:pt x="278" y="191"/>
                  </a:lnTo>
                  <a:lnTo>
                    <a:pt x="286" y="195"/>
                  </a:lnTo>
                  <a:lnTo>
                    <a:pt x="297" y="199"/>
                  </a:lnTo>
                  <a:lnTo>
                    <a:pt x="304" y="203"/>
                  </a:lnTo>
                  <a:lnTo>
                    <a:pt x="312" y="206"/>
                  </a:lnTo>
                  <a:lnTo>
                    <a:pt x="319" y="210"/>
                  </a:lnTo>
                  <a:lnTo>
                    <a:pt x="327" y="214"/>
                  </a:lnTo>
                  <a:lnTo>
                    <a:pt x="338" y="221"/>
                  </a:lnTo>
                  <a:lnTo>
                    <a:pt x="346" y="225"/>
                  </a:lnTo>
                  <a:lnTo>
                    <a:pt x="353" y="229"/>
                  </a:lnTo>
                  <a:lnTo>
                    <a:pt x="361" y="233"/>
                  </a:lnTo>
                  <a:lnTo>
                    <a:pt x="372" y="236"/>
                  </a:lnTo>
                  <a:lnTo>
                    <a:pt x="380" y="240"/>
                  </a:lnTo>
                  <a:lnTo>
                    <a:pt x="387" y="244"/>
                  </a:lnTo>
                  <a:lnTo>
                    <a:pt x="398" y="248"/>
                  </a:lnTo>
                  <a:lnTo>
                    <a:pt x="406" y="251"/>
                  </a:lnTo>
                  <a:lnTo>
                    <a:pt x="413" y="255"/>
                  </a:lnTo>
                  <a:lnTo>
                    <a:pt x="421" y="259"/>
                  </a:lnTo>
                  <a:lnTo>
                    <a:pt x="432" y="263"/>
                  </a:lnTo>
                  <a:lnTo>
                    <a:pt x="440" y="266"/>
                  </a:lnTo>
                  <a:lnTo>
                    <a:pt x="447" y="270"/>
                  </a:lnTo>
                  <a:lnTo>
                    <a:pt x="458" y="274"/>
                  </a:lnTo>
                  <a:lnTo>
                    <a:pt x="466" y="274"/>
                  </a:lnTo>
                  <a:lnTo>
                    <a:pt x="473" y="278"/>
                  </a:lnTo>
                  <a:lnTo>
                    <a:pt x="485" y="281"/>
                  </a:lnTo>
                  <a:lnTo>
                    <a:pt x="492" y="285"/>
                  </a:lnTo>
                  <a:lnTo>
                    <a:pt x="500" y="289"/>
                  </a:lnTo>
                  <a:lnTo>
                    <a:pt x="511" y="293"/>
                  </a:lnTo>
                  <a:lnTo>
                    <a:pt x="518" y="296"/>
                  </a:lnTo>
                  <a:lnTo>
                    <a:pt x="530" y="296"/>
                  </a:lnTo>
                  <a:lnTo>
                    <a:pt x="537" y="300"/>
                  </a:lnTo>
                  <a:lnTo>
                    <a:pt x="545" y="304"/>
                  </a:lnTo>
                  <a:lnTo>
                    <a:pt x="556" y="308"/>
                  </a:lnTo>
                  <a:lnTo>
                    <a:pt x="564" y="308"/>
                  </a:lnTo>
                  <a:lnTo>
                    <a:pt x="571" y="311"/>
                  </a:lnTo>
                  <a:lnTo>
                    <a:pt x="582" y="315"/>
                  </a:lnTo>
                  <a:lnTo>
                    <a:pt x="590" y="319"/>
                  </a:lnTo>
                  <a:lnTo>
                    <a:pt x="601" y="319"/>
                  </a:lnTo>
                  <a:lnTo>
                    <a:pt x="609" y="323"/>
                  </a:lnTo>
                  <a:lnTo>
                    <a:pt x="616" y="327"/>
                  </a:lnTo>
                  <a:lnTo>
                    <a:pt x="627" y="327"/>
                  </a:lnTo>
                  <a:lnTo>
                    <a:pt x="635" y="330"/>
                  </a:lnTo>
                  <a:lnTo>
                    <a:pt x="646" y="334"/>
                  </a:lnTo>
                  <a:lnTo>
                    <a:pt x="654" y="334"/>
                  </a:lnTo>
                  <a:lnTo>
                    <a:pt x="665" y="338"/>
                  </a:lnTo>
                  <a:lnTo>
                    <a:pt x="672" y="338"/>
                  </a:lnTo>
                  <a:lnTo>
                    <a:pt x="680" y="342"/>
                  </a:lnTo>
                  <a:lnTo>
                    <a:pt x="691" y="342"/>
                  </a:lnTo>
                  <a:lnTo>
                    <a:pt x="699" y="345"/>
                  </a:lnTo>
                  <a:lnTo>
                    <a:pt x="710" y="345"/>
                  </a:lnTo>
                  <a:lnTo>
                    <a:pt x="717" y="349"/>
                  </a:lnTo>
                  <a:lnTo>
                    <a:pt x="729" y="349"/>
                  </a:lnTo>
                  <a:lnTo>
                    <a:pt x="736" y="353"/>
                  </a:lnTo>
                  <a:lnTo>
                    <a:pt x="744" y="353"/>
                  </a:lnTo>
                  <a:lnTo>
                    <a:pt x="755" y="357"/>
                  </a:lnTo>
                  <a:lnTo>
                    <a:pt x="763" y="357"/>
                  </a:lnTo>
                  <a:lnTo>
                    <a:pt x="774" y="360"/>
                  </a:lnTo>
                  <a:lnTo>
                    <a:pt x="781" y="360"/>
                  </a:lnTo>
                  <a:lnTo>
                    <a:pt x="793" y="364"/>
                  </a:lnTo>
                  <a:lnTo>
                    <a:pt x="800" y="364"/>
                  </a:lnTo>
                  <a:lnTo>
                    <a:pt x="811" y="364"/>
                  </a:lnTo>
                  <a:lnTo>
                    <a:pt x="819" y="368"/>
                  </a:lnTo>
                  <a:lnTo>
                    <a:pt x="830" y="368"/>
                  </a:lnTo>
                  <a:lnTo>
                    <a:pt x="838" y="368"/>
                  </a:lnTo>
                  <a:lnTo>
                    <a:pt x="849" y="372"/>
                  </a:lnTo>
                  <a:lnTo>
                    <a:pt x="856" y="372"/>
                  </a:lnTo>
                  <a:lnTo>
                    <a:pt x="868" y="372"/>
                  </a:lnTo>
                  <a:lnTo>
                    <a:pt x="875" y="372"/>
                  </a:lnTo>
                  <a:lnTo>
                    <a:pt x="886" y="375"/>
                  </a:lnTo>
                  <a:lnTo>
                    <a:pt x="894" y="375"/>
                  </a:lnTo>
                  <a:lnTo>
                    <a:pt x="905" y="375"/>
                  </a:lnTo>
                  <a:lnTo>
                    <a:pt x="913" y="375"/>
                  </a:lnTo>
                  <a:lnTo>
                    <a:pt x="924" y="379"/>
                  </a:lnTo>
                  <a:lnTo>
                    <a:pt x="932" y="379"/>
                  </a:lnTo>
                  <a:lnTo>
                    <a:pt x="943" y="379"/>
                  </a:lnTo>
                  <a:lnTo>
                    <a:pt x="950" y="379"/>
                  </a:lnTo>
                  <a:lnTo>
                    <a:pt x="958" y="379"/>
                  </a:lnTo>
                  <a:lnTo>
                    <a:pt x="969" y="379"/>
                  </a:lnTo>
                  <a:lnTo>
                    <a:pt x="977" y="379"/>
                  </a:lnTo>
                  <a:lnTo>
                    <a:pt x="988" y="383"/>
                  </a:lnTo>
                  <a:lnTo>
                    <a:pt x="995" y="383"/>
                  </a:lnTo>
                  <a:lnTo>
                    <a:pt x="1007" y="383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86" name="Freeform 354">
              <a:extLst>
                <a:ext uri="{FF2B5EF4-FFF2-40B4-BE49-F238E27FC236}">
                  <a16:creationId xmlns:a16="http://schemas.microsoft.com/office/drawing/2014/main" id="{3A8B53DD-6202-457E-8219-FEA866504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8755" y="2634615"/>
              <a:ext cx="345440" cy="588645"/>
            </a:xfrm>
            <a:custGeom>
              <a:avLst/>
              <a:gdLst>
                <a:gd name="T0" fmla="*/ 544 w 544"/>
                <a:gd name="T1" fmla="*/ 927 h 927"/>
                <a:gd name="T2" fmla="*/ 529 w 544"/>
                <a:gd name="T3" fmla="*/ 916 h 927"/>
                <a:gd name="T4" fmla="*/ 518 w 544"/>
                <a:gd name="T5" fmla="*/ 905 h 927"/>
                <a:gd name="T6" fmla="*/ 503 w 544"/>
                <a:gd name="T7" fmla="*/ 890 h 927"/>
                <a:gd name="T8" fmla="*/ 488 w 544"/>
                <a:gd name="T9" fmla="*/ 878 h 927"/>
                <a:gd name="T10" fmla="*/ 477 w 544"/>
                <a:gd name="T11" fmla="*/ 867 h 927"/>
                <a:gd name="T12" fmla="*/ 462 w 544"/>
                <a:gd name="T13" fmla="*/ 852 h 927"/>
                <a:gd name="T14" fmla="*/ 450 w 544"/>
                <a:gd name="T15" fmla="*/ 841 h 927"/>
                <a:gd name="T16" fmla="*/ 435 w 544"/>
                <a:gd name="T17" fmla="*/ 830 h 927"/>
                <a:gd name="T18" fmla="*/ 424 w 544"/>
                <a:gd name="T19" fmla="*/ 815 h 927"/>
                <a:gd name="T20" fmla="*/ 413 w 544"/>
                <a:gd name="T21" fmla="*/ 803 h 927"/>
                <a:gd name="T22" fmla="*/ 398 w 544"/>
                <a:gd name="T23" fmla="*/ 788 h 927"/>
                <a:gd name="T24" fmla="*/ 387 w 544"/>
                <a:gd name="T25" fmla="*/ 773 h 927"/>
                <a:gd name="T26" fmla="*/ 375 w 544"/>
                <a:gd name="T27" fmla="*/ 762 h 927"/>
                <a:gd name="T28" fmla="*/ 360 w 544"/>
                <a:gd name="T29" fmla="*/ 747 h 927"/>
                <a:gd name="T30" fmla="*/ 349 w 544"/>
                <a:gd name="T31" fmla="*/ 732 h 927"/>
                <a:gd name="T32" fmla="*/ 338 w 544"/>
                <a:gd name="T33" fmla="*/ 721 h 927"/>
                <a:gd name="T34" fmla="*/ 327 w 544"/>
                <a:gd name="T35" fmla="*/ 706 h 927"/>
                <a:gd name="T36" fmla="*/ 315 w 544"/>
                <a:gd name="T37" fmla="*/ 691 h 927"/>
                <a:gd name="T38" fmla="*/ 304 w 544"/>
                <a:gd name="T39" fmla="*/ 676 h 927"/>
                <a:gd name="T40" fmla="*/ 293 w 544"/>
                <a:gd name="T41" fmla="*/ 661 h 927"/>
                <a:gd name="T42" fmla="*/ 282 w 544"/>
                <a:gd name="T43" fmla="*/ 646 h 927"/>
                <a:gd name="T44" fmla="*/ 270 w 544"/>
                <a:gd name="T45" fmla="*/ 631 h 927"/>
                <a:gd name="T46" fmla="*/ 263 w 544"/>
                <a:gd name="T47" fmla="*/ 616 h 927"/>
                <a:gd name="T48" fmla="*/ 251 w 544"/>
                <a:gd name="T49" fmla="*/ 601 h 927"/>
                <a:gd name="T50" fmla="*/ 240 w 544"/>
                <a:gd name="T51" fmla="*/ 586 h 927"/>
                <a:gd name="T52" fmla="*/ 229 w 544"/>
                <a:gd name="T53" fmla="*/ 571 h 927"/>
                <a:gd name="T54" fmla="*/ 221 w 544"/>
                <a:gd name="T55" fmla="*/ 556 h 927"/>
                <a:gd name="T56" fmla="*/ 210 w 544"/>
                <a:gd name="T57" fmla="*/ 541 h 927"/>
                <a:gd name="T58" fmla="*/ 203 w 544"/>
                <a:gd name="T59" fmla="*/ 526 h 927"/>
                <a:gd name="T60" fmla="*/ 191 w 544"/>
                <a:gd name="T61" fmla="*/ 511 h 927"/>
                <a:gd name="T62" fmla="*/ 184 w 544"/>
                <a:gd name="T63" fmla="*/ 496 h 927"/>
                <a:gd name="T64" fmla="*/ 173 w 544"/>
                <a:gd name="T65" fmla="*/ 477 h 927"/>
                <a:gd name="T66" fmla="*/ 165 w 544"/>
                <a:gd name="T67" fmla="*/ 462 h 927"/>
                <a:gd name="T68" fmla="*/ 158 w 544"/>
                <a:gd name="T69" fmla="*/ 447 h 927"/>
                <a:gd name="T70" fmla="*/ 150 w 544"/>
                <a:gd name="T71" fmla="*/ 428 h 927"/>
                <a:gd name="T72" fmla="*/ 139 w 544"/>
                <a:gd name="T73" fmla="*/ 413 h 927"/>
                <a:gd name="T74" fmla="*/ 131 w 544"/>
                <a:gd name="T75" fmla="*/ 398 h 927"/>
                <a:gd name="T76" fmla="*/ 124 w 544"/>
                <a:gd name="T77" fmla="*/ 379 h 927"/>
                <a:gd name="T78" fmla="*/ 116 w 544"/>
                <a:gd name="T79" fmla="*/ 364 h 927"/>
                <a:gd name="T80" fmla="*/ 109 w 544"/>
                <a:gd name="T81" fmla="*/ 346 h 927"/>
                <a:gd name="T82" fmla="*/ 101 w 544"/>
                <a:gd name="T83" fmla="*/ 331 h 927"/>
                <a:gd name="T84" fmla="*/ 94 w 544"/>
                <a:gd name="T85" fmla="*/ 312 h 927"/>
                <a:gd name="T86" fmla="*/ 86 w 544"/>
                <a:gd name="T87" fmla="*/ 297 h 927"/>
                <a:gd name="T88" fmla="*/ 83 w 544"/>
                <a:gd name="T89" fmla="*/ 278 h 927"/>
                <a:gd name="T90" fmla="*/ 75 w 544"/>
                <a:gd name="T91" fmla="*/ 263 h 927"/>
                <a:gd name="T92" fmla="*/ 67 w 544"/>
                <a:gd name="T93" fmla="*/ 244 h 927"/>
                <a:gd name="T94" fmla="*/ 60 w 544"/>
                <a:gd name="T95" fmla="*/ 229 h 927"/>
                <a:gd name="T96" fmla="*/ 56 w 544"/>
                <a:gd name="T97" fmla="*/ 211 h 927"/>
                <a:gd name="T98" fmla="*/ 49 w 544"/>
                <a:gd name="T99" fmla="*/ 196 h 927"/>
                <a:gd name="T100" fmla="*/ 45 w 544"/>
                <a:gd name="T101" fmla="*/ 177 h 927"/>
                <a:gd name="T102" fmla="*/ 37 w 544"/>
                <a:gd name="T103" fmla="*/ 158 h 927"/>
                <a:gd name="T104" fmla="*/ 34 w 544"/>
                <a:gd name="T105" fmla="*/ 143 h 927"/>
                <a:gd name="T106" fmla="*/ 30 w 544"/>
                <a:gd name="T107" fmla="*/ 124 h 927"/>
                <a:gd name="T108" fmla="*/ 22 w 544"/>
                <a:gd name="T109" fmla="*/ 105 h 927"/>
                <a:gd name="T110" fmla="*/ 19 w 544"/>
                <a:gd name="T111" fmla="*/ 87 h 927"/>
                <a:gd name="T112" fmla="*/ 15 w 544"/>
                <a:gd name="T113" fmla="*/ 72 h 927"/>
                <a:gd name="T114" fmla="*/ 11 w 544"/>
                <a:gd name="T115" fmla="*/ 53 h 927"/>
                <a:gd name="T116" fmla="*/ 7 w 544"/>
                <a:gd name="T117" fmla="*/ 34 h 927"/>
                <a:gd name="T118" fmla="*/ 4 w 544"/>
                <a:gd name="T119" fmla="*/ 15 h 927"/>
                <a:gd name="T120" fmla="*/ 0 w 544"/>
                <a:gd name="T121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4" h="927">
                  <a:moveTo>
                    <a:pt x="544" y="927"/>
                  </a:moveTo>
                  <a:lnTo>
                    <a:pt x="529" y="916"/>
                  </a:lnTo>
                  <a:lnTo>
                    <a:pt x="518" y="905"/>
                  </a:lnTo>
                  <a:lnTo>
                    <a:pt x="503" y="890"/>
                  </a:lnTo>
                  <a:lnTo>
                    <a:pt x="488" y="878"/>
                  </a:lnTo>
                  <a:lnTo>
                    <a:pt x="477" y="867"/>
                  </a:lnTo>
                  <a:lnTo>
                    <a:pt x="462" y="852"/>
                  </a:lnTo>
                  <a:lnTo>
                    <a:pt x="450" y="841"/>
                  </a:lnTo>
                  <a:lnTo>
                    <a:pt x="435" y="830"/>
                  </a:lnTo>
                  <a:lnTo>
                    <a:pt x="424" y="815"/>
                  </a:lnTo>
                  <a:lnTo>
                    <a:pt x="413" y="803"/>
                  </a:lnTo>
                  <a:lnTo>
                    <a:pt x="398" y="788"/>
                  </a:lnTo>
                  <a:lnTo>
                    <a:pt x="387" y="773"/>
                  </a:lnTo>
                  <a:lnTo>
                    <a:pt x="375" y="762"/>
                  </a:lnTo>
                  <a:lnTo>
                    <a:pt x="360" y="747"/>
                  </a:lnTo>
                  <a:lnTo>
                    <a:pt x="349" y="732"/>
                  </a:lnTo>
                  <a:lnTo>
                    <a:pt x="338" y="721"/>
                  </a:lnTo>
                  <a:lnTo>
                    <a:pt x="327" y="706"/>
                  </a:lnTo>
                  <a:lnTo>
                    <a:pt x="315" y="691"/>
                  </a:lnTo>
                  <a:lnTo>
                    <a:pt x="304" y="676"/>
                  </a:lnTo>
                  <a:lnTo>
                    <a:pt x="293" y="661"/>
                  </a:lnTo>
                  <a:lnTo>
                    <a:pt x="282" y="646"/>
                  </a:lnTo>
                  <a:lnTo>
                    <a:pt x="270" y="631"/>
                  </a:lnTo>
                  <a:lnTo>
                    <a:pt x="263" y="616"/>
                  </a:lnTo>
                  <a:lnTo>
                    <a:pt x="251" y="601"/>
                  </a:lnTo>
                  <a:lnTo>
                    <a:pt x="240" y="586"/>
                  </a:lnTo>
                  <a:lnTo>
                    <a:pt x="229" y="571"/>
                  </a:lnTo>
                  <a:lnTo>
                    <a:pt x="221" y="556"/>
                  </a:lnTo>
                  <a:lnTo>
                    <a:pt x="210" y="541"/>
                  </a:lnTo>
                  <a:lnTo>
                    <a:pt x="203" y="526"/>
                  </a:lnTo>
                  <a:lnTo>
                    <a:pt x="191" y="511"/>
                  </a:lnTo>
                  <a:lnTo>
                    <a:pt x="184" y="496"/>
                  </a:lnTo>
                  <a:lnTo>
                    <a:pt x="173" y="477"/>
                  </a:lnTo>
                  <a:lnTo>
                    <a:pt x="165" y="462"/>
                  </a:lnTo>
                  <a:lnTo>
                    <a:pt x="158" y="447"/>
                  </a:lnTo>
                  <a:lnTo>
                    <a:pt x="150" y="428"/>
                  </a:lnTo>
                  <a:lnTo>
                    <a:pt x="139" y="413"/>
                  </a:lnTo>
                  <a:lnTo>
                    <a:pt x="131" y="398"/>
                  </a:lnTo>
                  <a:lnTo>
                    <a:pt x="124" y="379"/>
                  </a:lnTo>
                  <a:lnTo>
                    <a:pt x="116" y="364"/>
                  </a:lnTo>
                  <a:lnTo>
                    <a:pt x="109" y="346"/>
                  </a:lnTo>
                  <a:lnTo>
                    <a:pt x="101" y="331"/>
                  </a:lnTo>
                  <a:lnTo>
                    <a:pt x="94" y="312"/>
                  </a:lnTo>
                  <a:lnTo>
                    <a:pt x="86" y="297"/>
                  </a:lnTo>
                  <a:lnTo>
                    <a:pt x="83" y="278"/>
                  </a:lnTo>
                  <a:lnTo>
                    <a:pt x="75" y="263"/>
                  </a:lnTo>
                  <a:lnTo>
                    <a:pt x="67" y="244"/>
                  </a:lnTo>
                  <a:lnTo>
                    <a:pt x="60" y="229"/>
                  </a:lnTo>
                  <a:lnTo>
                    <a:pt x="56" y="211"/>
                  </a:lnTo>
                  <a:lnTo>
                    <a:pt x="49" y="196"/>
                  </a:lnTo>
                  <a:lnTo>
                    <a:pt x="45" y="177"/>
                  </a:lnTo>
                  <a:lnTo>
                    <a:pt x="37" y="158"/>
                  </a:lnTo>
                  <a:lnTo>
                    <a:pt x="34" y="143"/>
                  </a:lnTo>
                  <a:lnTo>
                    <a:pt x="30" y="124"/>
                  </a:lnTo>
                  <a:lnTo>
                    <a:pt x="22" y="105"/>
                  </a:lnTo>
                  <a:lnTo>
                    <a:pt x="19" y="87"/>
                  </a:lnTo>
                  <a:lnTo>
                    <a:pt x="15" y="72"/>
                  </a:lnTo>
                  <a:lnTo>
                    <a:pt x="11" y="53"/>
                  </a:lnTo>
                  <a:lnTo>
                    <a:pt x="7" y="34"/>
                  </a:lnTo>
                  <a:lnTo>
                    <a:pt x="4" y="15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87" name="Rectangle 355">
              <a:extLst>
                <a:ext uri="{FF2B5EF4-FFF2-40B4-BE49-F238E27FC236}">
                  <a16:creationId xmlns:a16="http://schemas.microsoft.com/office/drawing/2014/main" id="{530BCCF0-A3CF-4625-B4AA-E8E20327D6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600000">
              <a:off x="1734225" y="3002290"/>
              <a:ext cx="159306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80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88" name="Line 356">
              <a:extLst>
                <a:ext uri="{FF2B5EF4-FFF2-40B4-BE49-F238E27FC236}">
                  <a16:creationId xmlns:a16="http://schemas.microsoft.com/office/drawing/2014/main" id="{1B14A562-8F87-47A8-849E-E6A3B697E2C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821815" y="3159125"/>
              <a:ext cx="47625" cy="5715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9" name="Freeform 357">
              <a:extLst>
                <a:ext uri="{FF2B5EF4-FFF2-40B4-BE49-F238E27FC236}">
                  <a16:creationId xmlns:a16="http://schemas.microsoft.com/office/drawing/2014/main" id="{50EF4E29-60C3-41C7-AC29-F251E7702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3995" y="2687320"/>
              <a:ext cx="624205" cy="643255"/>
            </a:xfrm>
            <a:custGeom>
              <a:avLst/>
              <a:gdLst>
                <a:gd name="T0" fmla="*/ 18 w 983"/>
                <a:gd name="T1" fmla="*/ 1005 h 1013"/>
                <a:gd name="T2" fmla="*/ 60 w 983"/>
                <a:gd name="T3" fmla="*/ 994 h 1013"/>
                <a:gd name="T4" fmla="*/ 97 w 983"/>
                <a:gd name="T5" fmla="*/ 979 h 1013"/>
                <a:gd name="T6" fmla="*/ 135 w 983"/>
                <a:gd name="T7" fmla="*/ 964 h 1013"/>
                <a:gd name="T8" fmla="*/ 172 w 983"/>
                <a:gd name="T9" fmla="*/ 945 h 1013"/>
                <a:gd name="T10" fmla="*/ 210 w 983"/>
                <a:gd name="T11" fmla="*/ 930 h 1013"/>
                <a:gd name="T12" fmla="*/ 248 w 983"/>
                <a:gd name="T13" fmla="*/ 912 h 1013"/>
                <a:gd name="T14" fmla="*/ 285 w 983"/>
                <a:gd name="T15" fmla="*/ 889 h 1013"/>
                <a:gd name="T16" fmla="*/ 319 w 983"/>
                <a:gd name="T17" fmla="*/ 870 h 1013"/>
                <a:gd name="T18" fmla="*/ 356 w 983"/>
                <a:gd name="T19" fmla="*/ 848 h 1013"/>
                <a:gd name="T20" fmla="*/ 390 w 983"/>
                <a:gd name="T21" fmla="*/ 825 h 1013"/>
                <a:gd name="T22" fmla="*/ 424 w 983"/>
                <a:gd name="T23" fmla="*/ 803 h 1013"/>
                <a:gd name="T24" fmla="*/ 458 w 983"/>
                <a:gd name="T25" fmla="*/ 777 h 1013"/>
                <a:gd name="T26" fmla="*/ 492 w 983"/>
                <a:gd name="T27" fmla="*/ 750 h 1013"/>
                <a:gd name="T28" fmla="*/ 522 w 983"/>
                <a:gd name="T29" fmla="*/ 724 h 1013"/>
                <a:gd name="T30" fmla="*/ 555 w 983"/>
                <a:gd name="T31" fmla="*/ 698 h 1013"/>
                <a:gd name="T32" fmla="*/ 585 w 983"/>
                <a:gd name="T33" fmla="*/ 668 h 1013"/>
                <a:gd name="T34" fmla="*/ 612 w 983"/>
                <a:gd name="T35" fmla="*/ 638 h 1013"/>
                <a:gd name="T36" fmla="*/ 642 w 983"/>
                <a:gd name="T37" fmla="*/ 608 h 1013"/>
                <a:gd name="T38" fmla="*/ 668 w 983"/>
                <a:gd name="T39" fmla="*/ 578 h 1013"/>
                <a:gd name="T40" fmla="*/ 698 w 983"/>
                <a:gd name="T41" fmla="*/ 548 h 1013"/>
                <a:gd name="T42" fmla="*/ 724 w 983"/>
                <a:gd name="T43" fmla="*/ 514 h 1013"/>
                <a:gd name="T44" fmla="*/ 747 w 983"/>
                <a:gd name="T45" fmla="*/ 480 h 1013"/>
                <a:gd name="T46" fmla="*/ 773 w 983"/>
                <a:gd name="T47" fmla="*/ 446 h 1013"/>
                <a:gd name="T48" fmla="*/ 796 w 983"/>
                <a:gd name="T49" fmla="*/ 413 h 1013"/>
                <a:gd name="T50" fmla="*/ 818 w 983"/>
                <a:gd name="T51" fmla="*/ 379 h 1013"/>
                <a:gd name="T52" fmla="*/ 837 w 983"/>
                <a:gd name="T53" fmla="*/ 341 h 1013"/>
                <a:gd name="T54" fmla="*/ 860 w 983"/>
                <a:gd name="T55" fmla="*/ 308 h 1013"/>
                <a:gd name="T56" fmla="*/ 878 w 983"/>
                <a:gd name="T57" fmla="*/ 270 h 1013"/>
                <a:gd name="T58" fmla="*/ 897 w 983"/>
                <a:gd name="T59" fmla="*/ 233 h 1013"/>
                <a:gd name="T60" fmla="*/ 912 w 983"/>
                <a:gd name="T61" fmla="*/ 195 h 1013"/>
                <a:gd name="T62" fmla="*/ 931 w 983"/>
                <a:gd name="T63" fmla="*/ 158 h 1013"/>
                <a:gd name="T64" fmla="*/ 946 w 983"/>
                <a:gd name="T65" fmla="*/ 116 h 1013"/>
                <a:gd name="T66" fmla="*/ 957 w 983"/>
                <a:gd name="T67" fmla="*/ 79 h 1013"/>
                <a:gd name="T68" fmla="*/ 972 w 983"/>
                <a:gd name="T69" fmla="*/ 37 h 1013"/>
                <a:gd name="T70" fmla="*/ 983 w 983"/>
                <a:gd name="T71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83" h="1013">
                  <a:moveTo>
                    <a:pt x="0" y="1013"/>
                  </a:moveTo>
                  <a:lnTo>
                    <a:pt x="18" y="1005"/>
                  </a:lnTo>
                  <a:lnTo>
                    <a:pt x="37" y="1002"/>
                  </a:lnTo>
                  <a:lnTo>
                    <a:pt x="60" y="994"/>
                  </a:lnTo>
                  <a:lnTo>
                    <a:pt x="79" y="987"/>
                  </a:lnTo>
                  <a:lnTo>
                    <a:pt x="97" y="979"/>
                  </a:lnTo>
                  <a:lnTo>
                    <a:pt x="116" y="972"/>
                  </a:lnTo>
                  <a:lnTo>
                    <a:pt x="135" y="964"/>
                  </a:lnTo>
                  <a:lnTo>
                    <a:pt x="154" y="957"/>
                  </a:lnTo>
                  <a:lnTo>
                    <a:pt x="172" y="945"/>
                  </a:lnTo>
                  <a:lnTo>
                    <a:pt x="191" y="938"/>
                  </a:lnTo>
                  <a:lnTo>
                    <a:pt x="210" y="930"/>
                  </a:lnTo>
                  <a:lnTo>
                    <a:pt x="229" y="919"/>
                  </a:lnTo>
                  <a:lnTo>
                    <a:pt x="248" y="912"/>
                  </a:lnTo>
                  <a:lnTo>
                    <a:pt x="266" y="900"/>
                  </a:lnTo>
                  <a:lnTo>
                    <a:pt x="285" y="889"/>
                  </a:lnTo>
                  <a:lnTo>
                    <a:pt x="304" y="882"/>
                  </a:lnTo>
                  <a:lnTo>
                    <a:pt x="319" y="870"/>
                  </a:lnTo>
                  <a:lnTo>
                    <a:pt x="338" y="859"/>
                  </a:lnTo>
                  <a:lnTo>
                    <a:pt x="356" y="848"/>
                  </a:lnTo>
                  <a:lnTo>
                    <a:pt x="375" y="837"/>
                  </a:lnTo>
                  <a:lnTo>
                    <a:pt x="390" y="825"/>
                  </a:lnTo>
                  <a:lnTo>
                    <a:pt x="409" y="814"/>
                  </a:lnTo>
                  <a:lnTo>
                    <a:pt x="424" y="803"/>
                  </a:lnTo>
                  <a:lnTo>
                    <a:pt x="443" y="788"/>
                  </a:lnTo>
                  <a:lnTo>
                    <a:pt x="458" y="777"/>
                  </a:lnTo>
                  <a:lnTo>
                    <a:pt x="473" y="765"/>
                  </a:lnTo>
                  <a:lnTo>
                    <a:pt x="492" y="750"/>
                  </a:lnTo>
                  <a:lnTo>
                    <a:pt x="507" y="739"/>
                  </a:lnTo>
                  <a:lnTo>
                    <a:pt x="522" y="724"/>
                  </a:lnTo>
                  <a:lnTo>
                    <a:pt x="537" y="709"/>
                  </a:lnTo>
                  <a:lnTo>
                    <a:pt x="555" y="698"/>
                  </a:lnTo>
                  <a:lnTo>
                    <a:pt x="570" y="683"/>
                  </a:lnTo>
                  <a:lnTo>
                    <a:pt x="585" y="668"/>
                  </a:lnTo>
                  <a:lnTo>
                    <a:pt x="600" y="653"/>
                  </a:lnTo>
                  <a:lnTo>
                    <a:pt x="612" y="638"/>
                  </a:lnTo>
                  <a:lnTo>
                    <a:pt x="627" y="623"/>
                  </a:lnTo>
                  <a:lnTo>
                    <a:pt x="642" y="608"/>
                  </a:lnTo>
                  <a:lnTo>
                    <a:pt x="657" y="593"/>
                  </a:lnTo>
                  <a:lnTo>
                    <a:pt x="668" y="578"/>
                  </a:lnTo>
                  <a:lnTo>
                    <a:pt x="683" y="563"/>
                  </a:lnTo>
                  <a:lnTo>
                    <a:pt x="698" y="548"/>
                  </a:lnTo>
                  <a:lnTo>
                    <a:pt x="709" y="529"/>
                  </a:lnTo>
                  <a:lnTo>
                    <a:pt x="724" y="514"/>
                  </a:lnTo>
                  <a:lnTo>
                    <a:pt x="736" y="499"/>
                  </a:lnTo>
                  <a:lnTo>
                    <a:pt x="747" y="480"/>
                  </a:lnTo>
                  <a:lnTo>
                    <a:pt x="762" y="465"/>
                  </a:lnTo>
                  <a:lnTo>
                    <a:pt x="773" y="446"/>
                  </a:lnTo>
                  <a:lnTo>
                    <a:pt x="784" y="431"/>
                  </a:lnTo>
                  <a:lnTo>
                    <a:pt x="796" y="413"/>
                  </a:lnTo>
                  <a:lnTo>
                    <a:pt x="807" y="398"/>
                  </a:lnTo>
                  <a:lnTo>
                    <a:pt x="818" y="379"/>
                  </a:lnTo>
                  <a:lnTo>
                    <a:pt x="829" y="360"/>
                  </a:lnTo>
                  <a:lnTo>
                    <a:pt x="837" y="341"/>
                  </a:lnTo>
                  <a:lnTo>
                    <a:pt x="848" y="326"/>
                  </a:lnTo>
                  <a:lnTo>
                    <a:pt x="860" y="308"/>
                  </a:lnTo>
                  <a:lnTo>
                    <a:pt x="867" y="289"/>
                  </a:lnTo>
                  <a:lnTo>
                    <a:pt x="878" y="270"/>
                  </a:lnTo>
                  <a:lnTo>
                    <a:pt x="886" y="251"/>
                  </a:lnTo>
                  <a:lnTo>
                    <a:pt x="897" y="233"/>
                  </a:lnTo>
                  <a:lnTo>
                    <a:pt x="905" y="214"/>
                  </a:lnTo>
                  <a:lnTo>
                    <a:pt x="912" y="195"/>
                  </a:lnTo>
                  <a:lnTo>
                    <a:pt x="920" y="176"/>
                  </a:lnTo>
                  <a:lnTo>
                    <a:pt x="931" y="158"/>
                  </a:lnTo>
                  <a:lnTo>
                    <a:pt x="938" y="139"/>
                  </a:lnTo>
                  <a:lnTo>
                    <a:pt x="946" y="116"/>
                  </a:lnTo>
                  <a:lnTo>
                    <a:pt x="950" y="98"/>
                  </a:lnTo>
                  <a:lnTo>
                    <a:pt x="957" y="79"/>
                  </a:lnTo>
                  <a:lnTo>
                    <a:pt x="965" y="60"/>
                  </a:lnTo>
                  <a:lnTo>
                    <a:pt x="972" y="37"/>
                  </a:lnTo>
                  <a:lnTo>
                    <a:pt x="976" y="19"/>
                  </a:lnTo>
                  <a:lnTo>
                    <a:pt x="983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90" name="Freeform 358">
              <a:extLst>
                <a:ext uri="{FF2B5EF4-FFF2-40B4-BE49-F238E27FC236}">
                  <a16:creationId xmlns:a16="http://schemas.microsoft.com/office/drawing/2014/main" id="{27D54942-C432-4E3B-A313-1F6F0AF2D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885" y="3152140"/>
              <a:ext cx="880110" cy="220980"/>
            </a:xfrm>
            <a:custGeom>
              <a:avLst/>
              <a:gdLst>
                <a:gd name="T0" fmla="*/ 1371 w 1386"/>
                <a:gd name="T1" fmla="*/ 285 h 348"/>
                <a:gd name="T2" fmla="*/ 1341 w 1386"/>
                <a:gd name="T3" fmla="*/ 292 h 348"/>
                <a:gd name="T4" fmla="*/ 1314 w 1386"/>
                <a:gd name="T5" fmla="*/ 303 h 348"/>
                <a:gd name="T6" fmla="*/ 1284 w 1386"/>
                <a:gd name="T7" fmla="*/ 307 h 348"/>
                <a:gd name="T8" fmla="*/ 1254 w 1386"/>
                <a:gd name="T9" fmla="*/ 315 h 348"/>
                <a:gd name="T10" fmla="*/ 1224 w 1386"/>
                <a:gd name="T11" fmla="*/ 322 h 348"/>
                <a:gd name="T12" fmla="*/ 1194 w 1386"/>
                <a:gd name="T13" fmla="*/ 326 h 348"/>
                <a:gd name="T14" fmla="*/ 1164 w 1386"/>
                <a:gd name="T15" fmla="*/ 330 h 348"/>
                <a:gd name="T16" fmla="*/ 1134 w 1386"/>
                <a:gd name="T17" fmla="*/ 337 h 348"/>
                <a:gd name="T18" fmla="*/ 1108 w 1386"/>
                <a:gd name="T19" fmla="*/ 337 h 348"/>
                <a:gd name="T20" fmla="*/ 1078 w 1386"/>
                <a:gd name="T21" fmla="*/ 341 h 348"/>
                <a:gd name="T22" fmla="*/ 1048 w 1386"/>
                <a:gd name="T23" fmla="*/ 345 h 348"/>
                <a:gd name="T24" fmla="*/ 1018 w 1386"/>
                <a:gd name="T25" fmla="*/ 345 h 348"/>
                <a:gd name="T26" fmla="*/ 988 w 1386"/>
                <a:gd name="T27" fmla="*/ 348 h 348"/>
                <a:gd name="T28" fmla="*/ 958 w 1386"/>
                <a:gd name="T29" fmla="*/ 348 h 348"/>
                <a:gd name="T30" fmla="*/ 928 w 1386"/>
                <a:gd name="T31" fmla="*/ 348 h 348"/>
                <a:gd name="T32" fmla="*/ 898 w 1386"/>
                <a:gd name="T33" fmla="*/ 345 h 348"/>
                <a:gd name="T34" fmla="*/ 868 w 1386"/>
                <a:gd name="T35" fmla="*/ 345 h 348"/>
                <a:gd name="T36" fmla="*/ 838 w 1386"/>
                <a:gd name="T37" fmla="*/ 341 h 348"/>
                <a:gd name="T38" fmla="*/ 807 w 1386"/>
                <a:gd name="T39" fmla="*/ 341 h 348"/>
                <a:gd name="T40" fmla="*/ 777 w 1386"/>
                <a:gd name="T41" fmla="*/ 337 h 348"/>
                <a:gd name="T42" fmla="*/ 747 w 1386"/>
                <a:gd name="T43" fmla="*/ 333 h 348"/>
                <a:gd name="T44" fmla="*/ 717 w 1386"/>
                <a:gd name="T45" fmla="*/ 330 h 348"/>
                <a:gd name="T46" fmla="*/ 687 w 1386"/>
                <a:gd name="T47" fmla="*/ 322 h 348"/>
                <a:gd name="T48" fmla="*/ 657 w 1386"/>
                <a:gd name="T49" fmla="*/ 318 h 348"/>
                <a:gd name="T50" fmla="*/ 627 w 1386"/>
                <a:gd name="T51" fmla="*/ 311 h 348"/>
                <a:gd name="T52" fmla="*/ 597 w 1386"/>
                <a:gd name="T53" fmla="*/ 303 h 348"/>
                <a:gd name="T54" fmla="*/ 571 w 1386"/>
                <a:gd name="T55" fmla="*/ 296 h 348"/>
                <a:gd name="T56" fmla="*/ 541 w 1386"/>
                <a:gd name="T57" fmla="*/ 288 h 348"/>
                <a:gd name="T58" fmla="*/ 511 w 1386"/>
                <a:gd name="T59" fmla="*/ 281 h 348"/>
                <a:gd name="T60" fmla="*/ 485 w 1386"/>
                <a:gd name="T61" fmla="*/ 270 h 348"/>
                <a:gd name="T62" fmla="*/ 455 w 1386"/>
                <a:gd name="T63" fmla="*/ 262 h 348"/>
                <a:gd name="T64" fmla="*/ 424 w 1386"/>
                <a:gd name="T65" fmla="*/ 251 h 348"/>
                <a:gd name="T66" fmla="*/ 398 w 1386"/>
                <a:gd name="T67" fmla="*/ 240 h 348"/>
                <a:gd name="T68" fmla="*/ 372 w 1386"/>
                <a:gd name="T69" fmla="*/ 228 h 348"/>
                <a:gd name="T70" fmla="*/ 342 w 1386"/>
                <a:gd name="T71" fmla="*/ 217 h 348"/>
                <a:gd name="T72" fmla="*/ 316 w 1386"/>
                <a:gd name="T73" fmla="*/ 202 h 348"/>
                <a:gd name="T74" fmla="*/ 289 w 1386"/>
                <a:gd name="T75" fmla="*/ 191 h 348"/>
                <a:gd name="T76" fmla="*/ 263 w 1386"/>
                <a:gd name="T77" fmla="*/ 176 h 348"/>
                <a:gd name="T78" fmla="*/ 237 w 1386"/>
                <a:gd name="T79" fmla="*/ 161 h 348"/>
                <a:gd name="T80" fmla="*/ 210 w 1386"/>
                <a:gd name="T81" fmla="*/ 146 h 348"/>
                <a:gd name="T82" fmla="*/ 184 w 1386"/>
                <a:gd name="T83" fmla="*/ 131 h 348"/>
                <a:gd name="T84" fmla="*/ 158 w 1386"/>
                <a:gd name="T85" fmla="*/ 116 h 348"/>
                <a:gd name="T86" fmla="*/ 132 w 1386"/>
                <a:gd name="T87" fmla="*/ 101 h 348"/>
                <a:gd name="T88" fmla="*/ 109 w 1386"/>
                <a:gd name="T89" fmla="*/ 82 h 348"/>
                <a:gd name="T90" fmla="*/ 83 w 1386"/>
                <a:gd name="T91" fmla="*/ 63 h 348"/>
                <a:gd name="T92" fmla="*/ 60 w 1386"/>
                <a:gd name="T93" fmla="*/ 48 h 348"/>
                <a:gd name="T94" fmla="*/ 34 w 1386"/>
                <a:gd name="T95" fmla="*/ 30 h 348"/>
                <a:gd name="T96" fmla="*/ 11 w 1386"/>
                <a:gd name="T97" fmla="*/ 1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6" h="348">
                  <a:moveTo>
                    <a:pt x="1386" y="281"/>
                  </a:moveTo>
                  <a:lnTo>
                    <a:pt x="1371" y="285"/>
                  </a:lnTo>
                  <a:lnTo>
                    <a:pt x="1356" y="288"/>
                  </a:lnTo>
                  <a:lnTo>
                    <a:pt x="1341" y="292"/>
                  </a:lnTo>
                  <a:lnTo>
                    <a:pt x="1329" y="300"/>
                  </a:lnTo>
                  <a:lnTo>
                    <a:pt x="1314" y="303"/>
                  </a:lnTo>
                  <a:lnTo>
                    <a:pt x="1299" y="303"/>
                  </a:lnTo>
                  <a:lnTo>
                    <a:pt x="1284" y="307"/>
                  </a:lnTo>
                  <a:lnTo>
                    <a:pt x="1269" y="311"/>
                  </a:lnTo>
                  <a:lnTo>
                    <a:pt x="1254" y="315"/>
                  </a:lnTo>
                  <a:lnTo>
                    <a:pt x="1239" y="318"/>
                  </a:lnTo>
                  <a:lnTo>
                    <a:pt x="1224" y="322"/>
                  </a:lnTo>
                  <a:lnTo>
                    <a:pt x="1209" y="322"/>
                  </a:lnTo>
                  <a:lnTo>
                    <a:pt x="1194" y="326"/>
                  </a:lnTo>
                  <a:lnTo>
                    <a:pt x="1179" y="330"/>
                  </a:lnTo>
                  <a:lnTo>
                    <a:pt x="1164" y="330"/>
                  </a:lnTo>
                  <a:lnTo>
                    <a:pt x="1149" y="333"/>
                  </a:lnTo>
                  <a:lnTo>
                    <a:pt x="1134" y="337"/>
                  </a:lnTo>
                  <a:lnTo>
                    <a:pt x="1119" y="337"/>
                  </a:lnTo>
                  <a:lnTo>
                    <a:pt x="1108" y="337"/>
                  </a:lnTo>
                  <a:lnTo>
                    <a:pt x="1093" y="341"/>
                  </a:lnTo>
                  <a:lnTo>
                    <a:pt x="1078" y="341"/>
                  </a:lnTo>
                  <a:lnTo>
                    <a:pt x="1063" y="345"/>
                  </a:lnTo>
                  <a:lnTo>
                    <a:pt x="1048" y="345"/>
                  </a:lnTo>
                  <a:lnTo>
                    <a:pt x="1033" y="345"/>
                  </a:lnTo>
                  <a:lnTo>
                    <a:pt x="1018" y="345"/>
                  </a:lnTo>
                  <a:lnTo>
                    <a:pt x="1003" y="345"/>
                  </a:lnTo>
                  <a:lnTo>
                    <a:pt x="988" y="348"/>
                  </a:lnTo>
                  <a:lnTo>
                    <a:pt x="973" y="348"/>
                  </a:lnTo>
                  <a:lnTo>
                    <a:pt x="958" y="348"/>
                  </a:lnTo>
                  <a:lnTo>
                    <a:pt x="943" y="348"/>
                  </a:lnTo>
                  <a:lnTo>
                    <a:pt x="928" y="348"/>
                  </a:lnTo>
                  <a:lnTo>
                    <a:pt x="913" y="345"/>
                  </a:lnTo>
                  <a:lnTo>
                    <a:pt x="898" y="345"/>
                  </a:lnTo>
                  <a:lnTo>
                    <a:pt x="883" y="345"/>
                  </a:lnTo>
                  <a:lnTo>
                    <a:pt x="868" y="345"/>
                  </a:lnTo>
                  <a:lnTo>
                    <a:pt x="853" y="345"/>
                  </a:lnTo>
                  <a:lnTo>
                    <a:pt x="838" y="341"/>
                  </a:lnTo>
                  <a:lnTo>
                    <a:pt x="822" y="341"/>
                  </a:lnTo>
                  <a:lnTo>
                    <a:pt x="807" y="341"/>
                  </a:lnTo>
                  <a:lnTo>
                    <a:pt x="792" y="337"/>
                  </a:lnTo>
                  <a:lnTo>
                    <a:pt x="777" y="337"/>
                  </a:lnTo>
                  <a:lnTo>
                    <a:pt x="762" y="333"/>
                  </a:lnTo>
                  <a:lnTo>
                    <a:pt x="747" y="333"/>
                  </a:lnTo>
                  <a:lnTo>
                    <a:pt x="732" y="330"/>
                  </a:lnTo>
                  <a:lnTo>
                    <a:pt x="717" y="330"/>
                  </a:lnTo>
                  <a:lnTo>
                    <a:pt x="702" y="326"/>
                  </a:lnTo>
                  <a:lnTo>
                    <a:pt x="687" y="322"/>
                  </a:lnTo>
                  <a:lnTo>
                    <a:pt x="672" y="322"/>
                  </a:lnTo>
                  <a:lnTo>
                    <a:pt x="657" y="318"/>
                  </a:lnTo>
                  <a:lnTo>
                    <a:pt x="642" y="315"/>
                  </a:lnTo>
                  <a:lnTo>
                    <a:pt x="627" y="311"/>
                  </a:lnTo>
                  <a:lnTo>
                    <a:pt x="612" y="307"/>
                  </a:lnTo>
                  <a:lnTo>
                    <a:pt x="597" y="303"/>
                  </a:lnTo>
                  <a:lnTo>
                    <a:pt x="582" y="300"/>
                  </a:lnTo>
                  <a:lnTo>
                    <a:pt x="571" y="296"/>
                  </a:lnTo>
                  <a:lnTo>
                    <a:pt x="556" y="292"/>
                  </a:lnTo>
                  <a:lnTo>
                    <a:pt x="541" y="288"/>
                  </a:lnTo>
                  <a:lnTo>
                    <a:pt x="526" y="285"/>
                  </a:lnTo>
                  <a:lnTo>
                    <a:pt x="511" y="281"/>
                  </a:lnTo>
                  <a:lnTo>
                    <a:pt x="496" y="277"/>
                  </a:lnTo>
                  <a:lnTo>
                    <a:pt x="485" y="270"/>
                  </a:lnTo>
                  <a:lnTo>
                    <a:pt x="470" y="266"/>
                  </a:lnTo>
                  <a:lnTo>
                    <a:pt x="455" y="262"/>
                  </a:lnTo>
                  <a:lnTo>
                    <a:pt x="440" y="255"/>
                  </a:lnTo>
                  <a:lnTo>
                    <a:pt x="424" y="251"/>
                  </a:lnTo>
                  <a:lnTo>
                    <a:pt x="413" y="247"/>
                  </a:lnTo>
                  <a:lnTo>
                    <a:pt x="398" y="240"/>
                  </a:lnTo>
                  <a:lnTo>
                    <a:pt x="383" y="232"/>
                  </a:lnTo>
                  <a:lnTo>
                    <a:pt x="372" y="228"/>
                  </a:lnTo>
                  <a:lnTo>
                    <a:pt x="357" y="221"/>
                  </a:lnTo>
                  <a:lnTo>
                    <a:pt x="342" y="217"/>
                  </a:lnTo>
                  <a:lnTo>
                    <a:pt x="331" y="210"/>
                  </a:lnTo>
                  <a:lnTo>
                    <a:pt x="316" y="202"/>
                  </a:lnTo>
                  <a:lnTo>
                    <a:pt x="301" y="198"/>
                  </a:lnTo>
                  <a:lnTo>
                    <a:pt x="289" y="191"/>
                  </a:lnTo>
                  <a:lnTo>
                    <a:pt x="274" y="183"/>
                  </a:lnTo>
                  <a:lnTo>
                    <a:pt x="263" y="176"/>
                  </a:lnTo>
                  <a:lnTo>
                    <a:pt x="248" y="168"/>
                  </a:lnTo>
                  <a:lnTo>
                    <a:pt x="237" y="161"/>
                  </a:lnTo>
                  <a:lnTo>
                    <a:pt x="222" y="153"/>
                  </a:lnTo>
                  <a:lnTo>
                    <a:pt x="210" y="146"/>
                  </a:lnTo>
                  <a:lnTo>
                    <a:pt x="195" y="138"/>
                  </a:lnTo>
                  <a:lnTo>
                    <a:pt x="184" y="131"/>
                  </a:lnTo>
                  <a:lnTo>
                    <a:pt x="169" y="123"/>
                  </a:lnTo>
                  <a:lnTo>
                    <a:pt x="158" y="116"/>
                  </a:lnTo>
                  <a:lnTo>
                    <a:pt x="147" y="108"/>
                  </a:lnTo>
                  <a:lnTo>
                    <a:pt x="132" y="101"/>
                  </a:lnTo>
                  <a:lnTo>
                    <a:pt x="120" y="90"/>
                  </a:lnTo>
                  <a:lnTo>
                    <a:pt x="109" y="82"/>
                  </a:lnTo>
                  <a:lnTo>
                    <a:pt x="94" y="75"/>
                  </a:lnTo>
                  <a:lnTo>
                    <a:pt x="83" y="63"/>
                  </a:lnTo>
                  <a:lnTo>
                    <a:pt x="72" y="56"/>
                  </a:lnTo>
                  <a:lnTo>
                    <a:pt x="60" y="48"/>
                  </a:lnTo>
                  <a:lnTo>
                    <a:pt x="49" y="37"/>
                  </a:lnTo>
                  <a:lnTo>
                    <a:pt x="34" y="30"/>
                  </a:lnTo>
                  <a:lnTo>
                    <a:pt x="23" y="18"/>
                  </a:lnTo>
                  <a:lnTo>
                    <a:pt x="11" y="11"/>
                  </a:lnTo>
                  <a:lnTo>
                    <a:pt x="0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cxnSp>
          <p:nvCxnSpPr>
            <p:cNvPr id="391" name="Line 359">
              <a:extLst>
                <a:ext uri="{FF2B5EF4-FFF2-40B4-BE49-F238E27FC236}">
                  <a16:creationId xmlns:a16="http://schemas.microsoft.com/office/drawing/2014/main" id="{AB09034B-34FB-43F2-86D4-C3C11EC85D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93975" y="2813685"/>
              <a:ext cx="157480" cy="50736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2" name="Rectangle 360">
              <a:extLst>
                <a:ext uri="{FF2B5EF4-FFF2-40B4-BE49-F238E27FC236}">
                  <a16:creationId xmlns:a16="http://schemas.microsoft.com/office/drawing/2014/main" id="{CD9BFA6C-9070-4394-B7DC-1264613E3D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480000">
              <a:off x="891698" y="383012"/>
              <a:ext cx="823082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ZmGA20ox6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93" name="Line 361">
              <a:extLst>
                <a:ext uri="{FF2B5EF4-FFF2-40B4-BE49-F238E27FC236}">
                  <a16:creationId xmlns:a16="http://schemas.microsoft.com/office/drawing/2014/main" id="{F94FC7E5-22EF-4775-B3CB-C6F3552396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490345" y="819785"/>
              <a:ext cx="769620" cy="126238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4" name="Rectangle 362">
              <a:extLst>
                <a:ext uri="{FF2B5EF4-FFF2-40B4-BE49-F238E27FC236}">
                  <a16:creationId xmlns:a16="http://schemas.microsoft.com/office/drawing/2014/main" id="{48D97C84-3701-4223-B69D-62467DFF41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200000">
              <a:off x="1379686" y="437369"/>
              <a:ext cx="823082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等线" panose="02010600030101010101" pitchFamily="2" charset="-122"/>
                  <a:cs typeface="Times New Roman" panose="02020603050405020304" pitchFamily="18" charset="0"/>
                </a:rPr>
                <a:t>ZmGA20ox4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95" name="Line 363">
              <a:extLst>
                <a:ext uri="{FF2B5EF4-FFF2-40B4-BE49-F238E27FC236}">
                  <a16:creationId xmlns:a16="http://schemas.microsoft.com/office/drawing/2014/main" id="{469DA1AE-8164-4A1D-888E-DD0FF025D29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917065" y="905510"/>
              <a:ext cx="417195" cy="1141095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6" name="Freeform 364">
              <a:extLst>
                <a:ext uri="{FF2B5EF4-FFF2-40B4-BE49-F238E27FC236}">
                  <a16:creationId xmlns:a16="http://schemas.microsoft.com/office/drawing/2014/main" id="{715D18C8-4735-4646-A1B3-CFB9E37CD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045" y="2070100"/>
              <a:ext cx="35560" cy="19050"/>
            </a:xfrm>
            <a:custGeom>
              <a:avLst/>
              <a:gdLst>
                <a:gd name="T0" fmla="*/ 53 w 56"/>
                <a:gd name="T1" fmla="*/ 0 h 30"/>
                <a:gd name="T2" fmla="*/ 53 w 56"/>
                <a:gd name="T3" fmla="*/ 0 h 30"/>
                <a:gd name="T4" fmla="*/ 53 w 56"/>
                <a:gd name="T5" fmla="*/ 4 h 30"/>
                <a:gd name="T6" fmla="*/ 49 w 56"/>
                <a:gd name="T7" fmla="*/ 4 h 30"/>
                <a:gd name="T8" fmla="*/ 49 w 56"/>
                <a:gd name="T9" fmla="*/ 4 h 30"/>
                <a:gd name="T10" fmla="*/ 49 w 56"/>
                <a:gd name="T11" fmla="*/ 4 h 30"/>
                <a:gd name="T12" fmla="*/ 45 w 56"/>
                <a:gd name="T13" fmla="*/ 4 h 30"/>
                <a:gd name="T14" fmla="*/ 45 w 56"/>
                <a:gd name="T15" fmla="*/ 4 h 30"/>
                <a:gd name="T16" fmla="*/ 45 w 56"/>
                <a:gd name="T17" fmla="*/ 8 h 30"/>
                <a:gd name="T18" fmla="*/ 41 w 56"/>
                <a:gd name="T19" fmla="*/ 8 h 30"/>
                <a:gd name="T20" fmla="*/ 41 w 56"/>
                <a:gd name="T21" fmla="*/ 8 h 30"/>
                <a:gd name="T22" fmla="*/ 41 w 56"/>
                <a:gd name="T23" fmla="*/ 8 h 30"/>
                <a:gd name="T24" fmla="*/ 38 w 56"/>
                <a:gd name="T25" fmla="*/ 8 h 30"/>
                <a:gd name="T26" fmla="*/ 38 w 56"/>
                <a:gd name="T27" fmla="*/ 8 h 30"/>
                <a:gd name="T28" fmla="*/ 34 w 56"/>
                <a:gd name="T29" fmla="*/ 12 h 30"/>
                <a:gd name="T30" fmla="*/ 34 w 56"/>
                <a:gd name="T31" fmla="*/ 12 h 30"/>
                <a:gd name="T32" fmla="*/ 34 w 56"/>
                <a:gd name="T33" fmla="*/ 12 h 30"/>
                <a:gd name="T34" fmla="*/ 30 w 56"/>
                <a:gd name="T35" fmla="*/ 12 h 30"/>
                <a:gd name="T36" fmla="*/ 30 w 56"/>
                <a:gd name="T37" fmla="*/ 12 h 30"/>
                <a:gd name="T38" fmla="*/ 30 w 56"/>
                <a:gd name="T39" fmla="*/ 15 h 30"/>
                <a:gd name="T40" fmla="*/ 26 w 56"/>
                <a:gd name="T41" fmla="*/ 15 h 30"/>
                <a:gd name="T42" fmla="*/ 26 w 56"/>
                <a:gd name="T43" fmla="*/ 15 h 30"/>
                <a:gd name="T44" fmla="*/ 26 w 56"/>
                <a:gd name="T45" fmla="*/ 15 h 30"/>
                <a:gd name="T46" fmla="*/ 23 w 56"/>
                <a:gd name="T47" fmla="*/ 15 h 30"/>
                <a:gd name="T48" fmla="*/ 23 w 56"/>
                <a:gd name="T49" fmla="*/ 15 h 30"/>
                <a:gd name="T50" fmla="*/ 23 w 56"/>
                <a:gd name="T51" fmla="*/ 19 h 30"/>
                <a:gd name="T52" fmla="*/ 19 w 56"/>
                <a:gd name="T53" fmla="*/ 19 h 30"/>
                <a:gd name="T54" fmla="*/ 19 w 56"/>
                <a:gd name="T55" fmla="*/ 19 h 30"/>
                <a:gd name="T56" fmla="*/ 19 w 56"/>
                <a:gd name="T57" fmla="*/ 19 h 30"/>
                <a:gd name="T58" fmla="*/ 15 w 56"/>
                <a:gd name="T59" fmla="*/ 19 h 30"/>
                <a:gd name="T60" fmla="*/ 15 w 56"/>
                <a:gd name="T61" fmla="*/ 23 h 30"/>
                <a:gd name="T62" fmla="*/ 15 w 56"/>
                <a:gd name="T63" fmla="*/ 23 h 30"/>
                <a:gd name="T64" fmla="*/ 11 w 56"/>
                <a:gd name="T65" fmla="*/ 23 h 30"/>
                <a:gd name="T66" fmla="*/ 11 w 56"/>
                <a:gd name="T67" fmla="*/ 23 h 30"/>
                <a:gd name="T68" fmla="*/ 11 w 56"/>
                <a:gd name="T69" fmla="*/ 23 h 30"/>
                <a:gd name="T70" fmla="*/ 7 w 56"/>
                <a:gd name="T71" fmla="*/ 27 h 30"/>
                <a:gd name="T72" fmla="*/ 7 w 56"/>
                <a:gd name="T73" fmla="*/ 27 h 30"/>
                <a:gd name="T74" fmla="*/ 7 w 56"/>
                <a:gd name="T75" fmla="*/ 27 h 30"/>
                <a:gd name="T76" fmla="*/ 4 w 56"/>
                <a:gd name="T77" fmla="*/ 27 h 30"/>
                <a:gd name="T78" fmla="*/ 4 w 56"/>
                <a:gd name="T79" fmla="*/ 27 h 30"/>
                <a:gd name="T80" fmla="*/ 4 w 56"/>
                <a:gd name="T81" fmla="*/ 30 h 30"/>
                <a:gd name="T82" fmla="*/ 0 w 56"/>
                <a:gd name="T83" fmla="*/ 30 h 30"/>
                <a:gd name="T84" fmla="*/ 0 w 56"/>
                <a:gd name="T85" fmla="*/ 30 h 30"/>
                <a:gd name="T86" fmla="*/ 0 w 56"/>
                <a:gd name="T8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30">
                  <a:moveTo>
                    <a:pt x="56" y="0"/>
                  </a:move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7" y="23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97" name="Freeform 365">
              <a:extLst>
                <a:ext uri="{FF2B5EF4-FFF2-40B4-BE49-F238E27FC236}">
                  <a16:creationId xmlns:a16="http://schemas.microsoft.com/office/drawing/2014/main" id="{391558DC-8F50-411A-AF4B-EC8F1DC08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605" y="2053590"/>
              <a:ext cx="36195" cy="16510"/>
            </a:xfrm>
            <a:custGeom>
              <a:avLst/>
              <a:gdLst>
                <a:gd name="T0" fmla="*/ 0 w 57"/>
                <a:gd name="T1" fmla="*/ 26 h 26"/>
                <a:gd name="T2" fmla="*/ 0 w 57"/>
                <a:gd name="T3" fmla="*/ 26 h 26"/>
                <a:gd name="T4" fmla="*/ 0 w 57"/>
                <a:gd name="T5" fmla="*/ 26 h 26"/>
                <a:gd name="T6" fmla="*/ 0 w 57"/>
                <a:gd name="T7" fmla="*/ 26 h 26"/>
                <a:gd name="T8" fmla="*/ 4 w 57"/>
                <a:gd name="T9" fmla="*/ 26 h 26"/>
                <a:gd name="T10" fmla="*/ 4 w 57"/>
                <a:gd name="T11" fmla="*/ 23 h 26"/>
                <a:gd name="T12" fmla="*/ 4 w 57"/>
                <a:gd name="T13" fmla="*/ 23 h 26"/>
                <a:gd name="T14" fmla="*/ 4 w 57"/>
                <a:gd name="T15" fmla="*/ 23 h 26"/>
                <a:gd name="T16" fmla="*/ 8 w 57"/>
                <a:gd name="T17" fmla="*/ 23 h 26"/>
                <a:gd name="T18" fmla="*/ 8 w 57"/>
                <a:gd name="T19" fmla="*/ 23 h 26"/>
                <a:gd name="T20" fmla="*/ 8 w 57"/>
                <a:gd name="T21" fmla="*/ 23 h 26"/>
                <a:gd name="T22" fmla="*/ 8 w 57"/>
                <a:gd name="T23" fmla="*/ 23 h 26"/>
                <a:gd name="T24" fmla="*/ 12 w 57"/>
                <a:gd name="T25" fmla="*/ 23 h 26"/>
                <a:gd name="T26" fmla="*/ 12 w 57"/>
                <a:gd name="T27" fmla="*/ 23 h 26"/>
                <a:gd name="T28" fmla="*/ 12 w 57"/>
                <a:gd name="T29" fmla="*/ 19 h 26"/>
                <a:gd name="T30" fmla="*/ 12 w 57"/>
                <a:gd name="T31" fmla="*/ 19 h 26"/>
                <a:gd name="T32" fmla="*/ 15 w 57"/>
                <a:gd name="T33" fmla="*/ 19 h 26"/>
                <a:gd name="T34" fmla="*/ 15 w 57"/>
                <a:gd name="T35" fmla="*/ 19 h 26"/>
                <a:gd name="T36" fmla="*/ 15 w 57"/>
                <a:gd name="T37" fmla="*/ 19 h 26"/>
                <a:gd name="T38" fmla="*/ 15 w 57"/>
                <a:gd name="T39" fmla="*/ 19 h 26"/>
                <a:gd name="T40" fmla="*/ 19 w 57"/>
                <a:gd name="T41" fmla="*/ 19 h 26"/>
                <a:gd name="T42" fmla="*/ 19 w 57"/>
                <a:gd name="T43" fmla="*/ 19 h 26"/>
                <a:gd name="T44" fmla="*/ 19 w 57"/>
                <a:gd name="T45" fmla="*/ 15 h 26"/>
                <a:gd name="T46" fmla="*/ 19 w 57"/>
                <a:gd name="T47" fmla="*/ 15 h 26"/>
                <a:gd name="T48" fmla="*/ 23 w 57"/>
                <a:gd name="T49" fmla="*/ 15 h 26"/>
                <a:gd name="T50" fmla="*/ 23 w 57"/>
                <a:gd name="T51" fmla="*/ 15 h 26"/>
                <a:gd name="T52" fmla="*/ 23 w 57"/>
                <a:gd name="T53" fmla="*/ 15 h 26"/>
                <a:gd name="T54" fmla="*/ 23 w 57"/>
                <a:gd name="T55" fmla="*/ 15 h 26"/>
                <a:gd name="T56" fmla="*/ 27 w 57"/>
                <a:gd name="T57" fmla="*/ 15 h 26"/>
                <a:gd name="T58" fmla="*/ 27 w 57"/>
                <a:gd name="T59" fmla="*/ 15 h 26"/>
                <a:gd name="T60" fmla="*/ 27 w 57"/>
                <a:gd name="T61" fmla="*/ 15 h 26"/>
                <a:gd name="T62" fmla="*/ 27 w 57"/>
                <a:gd name="T63" fmla="*/ 15 h 26"/>
                <a:gd name="T64" fmla="*/ 30 w 57"/>
                <a:gd name="T65" fmla="*/ 11 h 26"/>
                <a:gd name="T66" fmla="*/ 30 w 57"/>
                <a:gd name="T67" fmla="*/ 11 h 26"/>
                <a:gd name="T68" fmla="*/ 30 w 57"/>
                <a:gd name="T69" fmla="*/ 11 h 26"/>
                <a:gd name="T70" fmla="*/ 34 w 57"/>
                <a:gd name="T71" fmla="*/ 11 h 26"/>
                <a:gd name="T72" fmla="*/ 34 w 57"/>
                <a:gd name="T73" fmla="*/ 11 h 26"/>
                <a:gd name="T74" fmla="*/ 34 w 57"/>
                <a:gd name="T75" fmla="*/ 11 h 26"/>
                <a:gd name="T76" fmla="*/ 34 w 57"/>
                <a:gd name="T77" fmla="*/ 11 h 26"/>
                <a:gd name="T78" fmla="*/ 38 w 57"/>
                <a:gd name="T79" fmla="*/ 11 h 26"/>
                <a:gd name="T80" fmla="*/ 38 w 57"/>
                <a:gd name="T81" fmla="*/ 11 h 26"/>
                <a:gd name="T82" fmla="*/ 38 w 57"/>
                <a:gd name="T83" fmla="*/ 8 h 26"/>
                <a:gd name="T84" fmla="*/ 38 w 57"/>
                <a:gd name="T85" fmla="*/ 8 h 26"/>
                <a:gd name="T86" fmla="*/ 42 w 57"/>
                <a:gd name="T87" fmla="*/ 8 h 26"/>
                <a:gd name="T88" fmla="*/ 42 w 57"/>
                <a:gd name="T89" fmla="*/ 8 h 26"/>
                <a:gd name="T90" fmla="*/ 42 w 57"/>
                <a:gd name="T91" fmla="*/ 8 h 26"/>
                <a:gd name="T92" fmla="*/ 42 w 57"/>
                <a:gd name="T93" fmla="*/ 8 h 26"/>
                <a:gd name="T94" fmla="*/ 45 w 57"/>
                <a:gd name="T95" fmla="*/ 8 h 26"/>
                <a:gd name="T96" fmla="*/ 45 w 57"/>
                <a:gd name="T97" fmla="*/ 8 h 26"/>
                <a:gd name="T98" fmla="*/ 45 w 57"/>
                <a:gd name="T99" fmla="*/ 8 h 26"/>
                <a:gd name="T100" fmla="*/ 45 w 57"/>
                <a:gd name="T101" fmla="*/ 8 h 26"/>
                <a:gd name="T102" fmla="*/ 49 w 57"/>
                <a:gd name="T103" fmla="*/ 4 h 26"/>
                <a:gd name="T104" fmla="*/ 49 w 57"/>
                <a:gd name="T105" fmla="*/ 4 h 26"/>
                <a:gd name="T106" fmla="*/ 49 w 57"/>
                <a:gd name="T107" fmla="*/ 4 h 26"/>
                <a:gd name="T108" fmla="*/ 49 w 57"/>
                <a:gd name="T109" fmla="*/ 4 h 26"/>
                <a:gd name="T110" fmla="*/ 53 w 57"/>
                <a:gd name="T111" fmla="*/ 4 h 26"/>
                <a:gd name="T112" fmla="*/ 53 w 57"/>
                <a:gd name="T113" fmla="*/ 4 h 26"/>
                <a:gd name="T114" fmla="*/ 53 w 57"/>
                <a:gd name="T115" fmla="*/ 4 h 26"/>
                <a:gd name="T116" fmla="*/ 53 w 57"/>
                <a:gd name="T117" fmla="*/ 4 h 26"/>
                <a:gd name="T118" fmla="*/ 57 w 57"/>
                <a:gd name="T119" fmla="*/ 4 h 26"/>
                <a:gd name="T120" fmla="*/ 57 w 57"/>
                <a:gd name="T121" fmla="*/ 4 h 26"/>
                <a:gd name="T122" fmla="*/ 57 w 57"/>
                <a:gd name="T1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26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398" name="Rectangle 366">
              <a:extLst>
                <a:ext uri="{FF2B5EF4-FFF2-40B4-BE49-F238E27FC236}">
                  <a16:creationId xmlns:a16="http://schemas.microsoft.com/office/drawing/2014/main" id="{9989F0ED-0E6A-4928-BAFE-B3301E98F4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840000">
              <a:off x="2351304" y="2076459"/>
              <a:ext cx="238960" cy="16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100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99" name="Line 367">
              <a:extLst>
                <a:ext uri="{FF2B5EF4-FFF2-40B4-BE49-F238E27FC236}">
                  <a16:creationId xmlns:a16="http://schemas.microsoft.com/office/drawing/2014/main" id="{CCF03AEB-3371-47F1-B8CC-6E68FF2DCDE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2305685" y="2079625"/>
              <a:ext cx="2540" cy="762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0" name="Freeform 368">
              <a:extLst>
                <a:ext uri="{FF2B5EF4-FFF2-40B4-BE49-F238E27FC236}">
                  <a16:creationId xmlns:a16="http://schemas.microsoft.com/office/drawing/2014/main" id="{85C165C2-E8C7-4FB0-B5CC-644B84CD9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170" y="2577465"/>
              <a:ext cx="467360" cy="243205"/>
            </a:xfrm>
            <a:custGeom>
              <a:avLst/>
              <a:gdLst>
                <a:gd name="T0" fmla="*/ 3 w 736"/>
                <a:gd name="T1" fmla="*/ 12 h 383"/>
                <a:gd name="T2" fmla="*/ 15 w 736"/>
                <a:gd name="T3" fmla="*/ 34 h 383"/>
                <a:gd name="T4" fmla="*/ 22 w 736"/>
                <a:gd name="T5" fmla="*/ 53 h 383"/>
                <a:gd name="T6" fmla="*/ 33 w 736"/>
                <a:gd name="T7" fmla="*/ 75 h 383"/>
                <a:gd name="T8" fmla="*/ 45 w 736"/>
                <a:gd name="T9" fmla="*/ 94 h 383"/>
                <a:gd name="T10" fmla="*/ 56 w 736"/>
                <a:gd name="T11" fmla="*/ 113 h 383"/>
                <a:gd name="T12" fmla="*/ 71 w 736"/>
                <a:gd name="T13" fmla="*/ 132 h 383"/>
                <a:gd name="T14" fmla="*/ 82 w 736"/>
                <a:gd name="T15" fmla="*/ 150 h 383"/>
                <a:gd name="T16" fmla="*/ 97 w 736"/>
                <a:gd name="T17" fmla="*/ 169 h 383"/>
                <a:gd name="T18" fmla="*/ 112 w 736"/>
                <a:gd name="T19" fmla="*/ 184 h 383"/>
                <a:gd name="T20" fmla="*/ 127 w 736"/>
                <a:gd name="T21" fmla="*/ 203 h 383"/>
                <a:gd name="T22" fmla="*/ 146 w 736"/>
                <a:gd name="T23" fmla="*/ 218 h 383"/>
                <a:gd name="T24" fmla="*/ 161 w 736"/>
                <a:gd name="T25" fmla="*/ 233 h 383"/>
                <a:gd name="T26" fmla="*/ 180 w 736"/>
                <a:gd name="T27" fmla="*/ 248 h 383"/>
                <a:gd name="T28" fmla="*/ 199 w 736"/>
                <a:gd name="T29" fmla="*/ 263 h 383"/>
                <a:gd name="T30" fmla="*/ 214 w 736"/>
                <a:gd name="T31" fmla="*/ 274 h 383"/>
                <a:gd name="T32" fmla="*/ 232 w 736"/>
                <a:gd name="T33" fmla="*/ 289 h 383"/>
                <a:gd name="T34" fmla="*/ 255 w 736"/>
                <a:gd name="T35" fmla="*/ 301 h 383"/>
                <a:gd name="T36" fmla="*/ 274 w 736"/>
                <a:gd name="T37" fmla="*/ 312 h 383"/>
                <a:gd name="T38" fmla="*/ 293 w 736"/>
                <a:gd name="T39" fmla="*/ 323 h 383"/>
                <a:gd name="T40" fmla="*/ 315 w 736"/>
                <a:gd name="T41" fmla="*/ 331 h 383"/>
                <a:gd name="T42" fmla="*/ 334 w 736"/>
                <a:gd name="T43" fmla="*/ 338 h 383"/>
                <a:gd name="T44" fmla="*/ 356 w 736"/>
                <a:gd name="T45" fmla="*/ 349 h 383"/>
                <a:gd name="T46" fmla="*/ 379 w 736"/>
                <a:gd name="T47" fmla="*/ 357 h 383"/>
                <a:gd name="T48" fmla="*/ 401 w 736"/>
                <a:gd name="T49" fmla="*/ 361 h 383"/>
                <a:gd name="T50" fmla="*/ 424 w 736"/>
                <a:gd name="T51" fmla="*/ 368 h 383"/>
                <a:gd name="T52" fmla="*/ 443 w 736"/>
                <a:gd name="T53" fmla="*/ 372 h 383"/>
                <a:gd name="T54" fmla="*/ 465 w 736"/>
                <a:gd name="T55" fmla="*/ 376 h 383"/>
                <a:gd name="T56" fmla="*/ 488 w 736"/>
                <a:gd name="T57" fmla="*/ 379 h 383"/>
                <a:gd name="T58" fmla="*/ 510 w 736"/>
                <a:gd name="T59" fmla="*/ 383 h 383"/>
                <a:gd name="T60" fmla="*/ 537 w 736"/>
                <a:gd name="T61" fmla="*/ 383 h 383"/>
                <a:gd name="T62" fmla="*/ 559 w 736"/>
                <a:gd name="T63" fmla="*/ 383 h 383"/>
                <a:gd name="T64" fmla="*/ 582 w 736"/>
                <a:gd name="T65" fmla="*/ 383 h 383"/>
                <a:gd name="T66" fmla="*/ 604 w 736"/>
                <a:gd name="T67" fmla="*/ 383 h 383"/>
                <a:gd name="T68" fmla="*/ 627 w 736"/>
                <a:gd name="T69" fmla="*/ 379 h 383"/>
                <a:gd name="T70" fmla="*/ 649 w 736"/>
                <a:gd name="T71" fmla="*/ 376 h 383"/>
                <a:gd name="T72" fmla="*/ 672 w 736"/>
                <a:gd name="T73" fmla="*/ 372 h 383"/>
                <a:gd name="T74" fmla="*/ 694 w 736"/>
                <a:gd name="T75" fmla="*/ 368 h 383"/>
                <a:gd name="T76" fmla="*/ 717 w 736"/>
                <a:gd name="T77" fmla="*/ 364 h 383"/>
                <a:gd name="T78" fmla="*/ 736 w 736"/>
                <a:gd name="T79" fmla="*/ 35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6" h="383">
                  <a:moveTo>
                    <a:pt x="0" y="0"/>
                  </a:moveTo>
                  <a:lnTo>
                    <a:pt x="3" y="12"/>
                  </a:lnTo>
                  <a:lnTo>
                    <a:pt x="7" y="23"/>
                  </a:lnTo>
                  <a:lnTo>
                    <a:pt x="15" y="34"/>
                  </a:lnTo>
                  <a:lnTo>
                    <a:pt x="18" y="45"/>
                  </a:lnTo>
                  <a:lnTo>
                    <a:pt x="22" y="53"/>
                  </a:lnTo>
                  <a:lnTo>
                    <a:pt x="30" y="64"/>
                  </a:lnTo>
                  <a:lnTo>
                    <a:pt x="33" y="75"/>
                  </a:lnTo>
                  <a:lnTo>
                    <a:pt x="41" y="83"/>
                  </a:lnTo>
                  <a:lnTo>
                    <a:pt x="45" y="94"/>
                  </a:lnTo>
                  <a:lnTo>
                    <a:pt x="52" y="102"/>
                  </a:lnTo>
                  <a:lnTo>
                    <a:pt x="56" y="113"/>
                  </a:lnTo>
                  <a:lnTo>
                    <a:pt x="64" y="124"/>
                  </a:lnTo>
                  <a:lnTo>
                    <a:pt x="71" y="132"/>
                  </a:lnTo>
                  <a:lnTo>
                    <a:pt x="79" y="139"/>
                  </a:lnTo>
                  <a:lnTo>
                    <a:pt x="82" y="150"/>
                  </a:lnTo>
                  <a:lnTo>
                    <a:pt x="90" y="158"/>
                  </a:lnTo>
                  <a:lnTo>
                    <a:pt x="97" y="169"/>
                  </a:lnTo>
                  <a:lnTo>
                    <a:pt x="105" y="177"/>
                  </a:lnTo>
                  <a:lnTo>
                    <a:pt x="112" y="184"/>
                  </a:lnTo>
                  <a:lnTo>
                    <a:pt x="120" y="192"/>
                  </a:lnTo>
                  <a:lnTo>
                    <a:pt x="127" y="203"/>
                  </a:lnTo>
                  <a:lnTo>
                    <a:pt x="139" y="210"/>
                  </a:lnTo>
                  <a:lnTo>
                    <a:pt x="146" y="218"/>
                  </a:lnTo>
                  <a:lnTo>
                    <a:pt x="154" y="225"/>
                  </a:lnTo>
                  <a:lnTo>
                    <a:pt x="161" y="233"/>
                  </a:lnTo>
                  <a:lnTo>
                    <a:pt x="169" y="240"/>
                  </a:lnTo>
                  <a:lnTo>
                    <a:pt x="180" y="248"/>
                  </a:lnTo>
                  <a:lnTo>
                    <a:pt x="187" y="255"/>
                  </a:lnTo>
                  <a:lnTo>
                    <a:pt x="199" y="263"/>
                  </a:lnTo>
                  <a:lnTo>
                    <a:pt x="206" y="267"/>
                  </a:lnTo>
                  <a:lnTo>
                    <a:pt x="214" y="274"/>
                  </a:lnTo>
                  <a:lnTo>
                    <a:pt x="225" y="282"/>
                  </a:lnTo>
                  <a:lnTo>
                    <a:pt x="232" y="289"/>
                  </a:lnTo>
                  <a:lnTo>
                    <a:pt x="244" y="293"/>
                  </a:lnTo>
                  <a:lnTo>
                    <a:pt x="255" y="301"/>
                  </a:lnTo>
                  <a:lnTo>
                    <a:pt x="263" y="304"/>
                  </a:lnTo>
                  <a:lnTo>
                    <a:pt x="274" y="312"/>
                  </a:lnTo>
                  <a:lnTo>
                    <a:pt x="285" y="316"/>
                  </a:lnTo>
                  <a:lnTo>
                    <a:pt x="293" y="323"/>
                  </a:lnTo>
                  <a:lnTo>
                    <a:pt x="304" y="327"/>
                  </a:lnTo>
                  <a:lnTo>
                    <a:pt x="315" y="331"/>
                  </a:lnTo>
                  <a:lnTo>
                    <a:pt x="326" y="334"/>
                  </a:lnTo>
                  <a:lnTo>
                    <a:pt x="334" y="338"/>
                  </a:lnTo>
                  <a:lnTo>
                    <a:pt x="345" y="346"/>
                  </a:lnTo>
                  <a:lnTo>
                    <a:pt x="356" y="349"/>
                  </a:lnTo>
                  <a:lnTo>
                    <a:pt x="368" y="353"/>
                  </a:lnTo>
                  <a:lnTo>
                    <a:pt x="379" y="357"/>
                  </a:lnTo>
                  <a:lnTo>
                    <a:pt x="390" y="357"/>
                  </a:lnTo>
                  <a:lnTo>
                    <a:pt x="401" y="361"/>
                  </a:lnTo>
                  <a:lnTo>
                    <a:pt x="413" y="364"/>
                  </a:lnTo>
                  <a:lnTo>
                    <a:pt x="424" y="368"/>
                  </a:lnTo>
                  <a:lnTo>
                    <a:pt x="431" y="368"/>
                  </a:lnTo>
                  <a:lnTo>
                    <a:pt x="443" y="372"/>
                  </a:lnTo>
                  <a:lnTo>
                    <a:pt x="454" y="376"/>
                  </a:lnTo>
                  <a:lnTo>
                    <a:pt x="465" y="376"/>
                  </a:lnTo>
                  <a:lnTo>
                    <a:pt x="477" y="379"/>
                  </a:lnTo>
                  <a:lnTo>
                    <a:pt x="488" y="379"/>
                  </a:lnTo>
                  <a:lnTo>
                    <a:pt x="499" y="379"/>
                  </a:lnTo>
                  <a:lnTo>
                    <a:pt x="510" y="383"/>
                  </a:lnTo>
                  <a:lnTo>
                    <a:pt x="522" y="383"/>
                  </a:lnTo>
                  <a:lnTo>
                    <a:pt x="537" y="383"/>
                  </a:lnTo>
                  <a:lnTo>
                    <a:pt x="548" y="383"/>
                  </a:lnTo>
                  <a:lnTo>
                    <a:pt x="559" y="383"/>
                  </a:lnTo>
                  <a:lnTo>
                    <a:pt x="570" y="383"/>
                  </a:lnTo>
                  <a:lnTo>
                    <a:pt x="582" y="383"/>
                  </a:lnTo>
                  <a:lnTo>
                    <a:pt x="593" y="383"/>
                  </a:lnTo>
                  <a:lnTo>
                    <a:pt x="604" y="383"/>
                  </a:lnTo>
                  <a:lnTo>
                    <a:pt x="615" y="379"/>
                  </a:lnTo>
                  <a:lnTo>
                    <a:pt x="627" y="379"/>
                  </a:lnTo>
                  <a:lnTo>
                    <a:pt x="638" y="379"/>
                  </a:lnTo>
                  <a:lnTo>
                    <a:pt x="649" y="376"/>
                  </a:lnTo>
                  <a:lnTo>
                    <a:pt x="661" y="376"/>
                  </a:lnTo>
                  <a:lnTo>
                    <a:pt x="672" y="372"/>
                  </a:lnTo>
                  <a:lnTo>
                    <a:pt x="683" y="372"/>
                  </a:lnTo>
                  <a:lnTo>
                    <a:pt x="694" y="368"/>
                  </a:lnTo>
                  <a:lnTo>
                    <a:pt x="706" y="364"/>
                  </a:lnTo>
                  <a:lnTo>
                    <a:pt x="717" y="364"/>
                  </a:lnTo>
                  <a:lnTo>
                    <a:pt x="724" y="361"/>
                  </a:lnTo>
                  <a:lnTo>
                    <a:pt x="736" y="357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sp>
          <p:nvSpPr>
            <p:cNvPr id="401" name="Freeform 369">
              <a:extLst>
                <a:ext uri="{FF2B5EF4-FFF2-40B4-BE49-F238E27FC236}">
                  <a16:creationId xmlns:a16="http://schemas.microsoft.com/office/drawing/2014/main" id="{2FC518E1-1C8A-43E6-8022-D03B81133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2096770"/>
              <a:ext cx="217170" cy="480695"/>
            </a:xfrm>
            <a:custGeom>
              <a:avLst/>
              <a:gdLst>
                <a:gd name="T0" fmla="*/ 42 w 342"/>
                <a:gd name="T1" fmla="*/ 757 h 757"/>
                <a:gd name="T2" fmla="*/ 34 w 342"/>
                <a:gd name="T3" fmla="*/ 742 h 757"/>
                <a:gd name="T4" fmla="*/ 30 w 342"/>
                <a:gd name="T5" fmla="*/ 727 h 757"/>
                <a:gd name="T6" fmla="*/ 27 w 342"/>
                <a:gd name="T7" fmla="*/ 712 h 757"/>
                <a:gd name="T8" fmla="*/ 19 w 342"/>
                <a:gd name="T9" fmla="*/ 694 h 757"/>
                <a:gd name="T10" fmla="*/ 15 w 342"/>
                <a:gd name="T11" fmla="*/ 679 h 757"/>
                <a:gd name="T12" fmla="*/ 12 w 342"/>
                <a:gd name="T13" fmla="*/ 664 h 757"/>
                <a:gd name="T14" fmla="*/ 8 w 342"/>
                <a:gd name="T15" fmla="*/ 645 h 757"/>
                <a:gd name="T16" fmla="*/ 8 w 342"/>
                <a:gd name="T17" fmla="*/ 630 h 757"/>
                <a:gd name="T18" fmla="*/ 4 w 342"/>
                <a:gd name="T19" fmla="*/ 611 h 757"/>
                <a:gd name="T20" fmla="*/ 4 w 342"/>
                <a:gd name="T21" fmla="*/ 596 h 757"/>
                <a:gd name="T22" fmla="*/ 0 w 342"/>
                <a:gd name="T23" fmla="*/ 577 h 757"/>
                <a:gd name="T24" fmla="*/ 0 w 342"/>
                <a:gd name="T25" fmla="*/ 562 h 757"/>
                <a:gd name="T26" fmla="*/ 0 w 342"/>
                <a:gd name="T27" fmla="*/ 544 h 757"/>
                <a:gd name="T28" fmla="*/ 0 w 342"/>
                <a:gd name="T29" fmla="*/ 529 h 757"/>
                <a:gd name="T30" fmla="*/ 0 w 342"/>
                <a:gd name="T31" fmla="*/ 510 h 757"/>
                <a:gd name="T32" fmla="*/ 0 w 342"/>
                <a:gd name="T33" fmla="*/ 495 h 757"/>
                <a:gd name="T34" fmla="*/ 4 w 342"/>
                <a:gd name="T35" fmla="*/ 476 h 757"/>
                <a:gd name="T36" fmla="*/ 4 w 342"/>
                <a:gd name="T37" fmla="*/ 461 h 757"/>
                <a:gd name="T38" fmla="*/ 8 w 342"/>
                <a:gd name="T39" fmla="*/ 442 h 757"/>
                <a:gd name="T40" fmla="*/ 12 w 342"/>
                <a:gd name="T41" fmla="*/ 427 h 757"/>
                <a:gd name="T42" fmla="*/ 15 w 342"/>
                <a:gd name="T43" fmla="*/ 408 h 757"/>
                <a:gd name="T44" fmla="*/ 19 w 342"/>
                <a:gd name="T45" fmla="*/ 393 h 757"/>
                <a:gd name="T46" fmla="*/ 23 w 342"/>
                <a:gd name="T47" fmla="*/ 375 h 757"/>
                <a:gd name="T48" fmla="*/ 27 w 342"/>
                <a:gd name="T49" fmla="*/ 360 h 757"/>
                <a:gd name="T50" fmla="*/ 34 w 342"/>
                <a:gd name="T51" fmla="*/ 345 h 757"/>
                <a:gd name="T52" fmla="*/ 38 w 342"/>
                <a:gd name="T53" fmla="*/ 330 h 757"/>
                <a:gd name="T54" fmla="*/ 45 w 342"/>
                <a:gd name="T55" fmla="*/ 311 h 757"/>
                <a:gd name="T56" fmla="*/ 53 w 342"/>
                <a:gd name="T57" fmla="*/ 296 h 757"/>
                <a:gd name="T58" fmla="*/ 60 w 342"/>
                <a:gd name="T59" fmla="*/ 281 h 757"/>
                <a:gd name="T60" fmla="*/ 68 w 342"/>
                <a:gd name="T61" fmla="*/ 266 h 757"/>
                <a:gd name="T62" fmla="*/ 75 w 342"/>
                <a:gd name="T63" fmla="*/ 251 h 757"/>
                <a:gd name="T64" fmla="*/ 83 w 342"/>
                <a:gd name="T65" fmla="*/ 236 h 757"/>
                <a:gd name="T66" fmla="*/ 91 w 342"/>
                <a:gd name="T67" fmla="*/ 221 h 757"/>
                <a:gd name="T68" fmla="*/ 102 w 342"/>
                <a:gd name="T69" fmla="*/ 206 h 757"/>
                <a:gd name="T70" fmla="*/ 109 w 342"/>
                <a:gd name="T71" fmla="*/ 195 h 757"/>
                <a:gd name="T72" fmla="*/ 121 w 342"/>
                <a:gd name="T73" fmla="*/ 180 h 757"/>
                <a:gd name="T74" fmla="*/ 132 w 342"/>
                <a:gd name="T75" fmla="*/ 168 h 757"/>
                <a:gd name="T76" fmla="*/ 143 w 342"/>
                <a:gd name="T77" fmla="*/ 153 h 757"/>
                <a:gd name="T78" fmla="*/ 151 w 342"/>
                <a:gd name="T79" fmla="*/ 142 h 757"/>
                <a:gd name="T80" fmla="*/ 166 w 342"/>
                <a:gd name="T81" fmla="*/ 127 h 757"/>
                <a:gd name="T82" fmla="*/ 177 w 342"/>
                <a:gd name="T83" fmla="*/ 116 h 757"/>
                <a:gd name="T84" fmla="*/ 188 w 342"/>
                <a:gd name="T85" fmla="*/ 105 h 757"/>
                <a:gd name="T86" fmla="*/ 199 w 342"/>
                <a:gd name="T87" fmla="*/ 93 h 757"/>
                <a:gd name="T88" fmla="*/ 214 w 342"/>
                <a:gd name="T89" fmla="*/ 82 h 757"/>
                <a:gd name="T90" fmla="*/ 226 w 342"/>
                <a:gd name="T91" fmla="*/ 71 h 757"/>
                <a:gd name="T92" fmla="*/ 241 w 342"/>
                <a:gd name="T93" fmla="*/ 60 h 757"/>
                <a:gd name="T94" fmla="*/ 252 w 342"/>
                <a:gd name="T95" fmla="*/ 52 h 757"/>
                <a:gd name="T96" fmla="*/ 267 w 342"/>
                <a:gd name="T97" fmla="*/ 41 h 757"/>
                <a:gd name="T98" fmla="*/ 282 w 342"/>
                <a:gd name="T99" fmla="*/ 33 h 757"/>
                <a:gd name="T100" fmla="*/ 297 w 342"/>
                <a:gd name="T101" fmla="*/ 22 h 757"/>
                <a:gd name="T102" fmla="*/ 312 w 342"/>
                <a:gd name="T103" fmla="*/ 15 h 757"/>
                <a:gd name="T104" fmla="*/ 327 w 342"/>
                <a:gd name="T105" fmla="*/ 7 h 757"/>
                <a:gd name="T106" fmla="*/ 342 w 342"/>
                <a:gd name="T107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2" h="757">
                  <a:moveTo>
                    <a:pt x="42" y="757"/>
                  </a:moveTo>
                  <a:lnTo>
                    <a:pt x="34" y="742"/>
                  </a:lnTo>
                  <a:lnTo>
                    <a:pt x="30" y="727"/>
                  </a:lnTo>
                  <a:lnTo>
                    <a:pt x="27" y="712"/>
                  </a:lnTo>
                  <a:lnTo>
                    <a:pt x="19" y="694"/>
                  </a:lnTo>
                  <a:lnTo>
                    <a:pt x="15" y="679"/>
                  </a:lnTo>
                  <a:lnTo>
                    <a:pt x="12" y="664"/>
                  </a:lnTo>
                  <a:lnTo>
                    <a:pt x="8" y="645"/>
                  </a:lnTo>
                  <a:lnTo>
                    <a:pt x="8" y="630"/>
                  </a:lnTo>
                  <a:lnTo>
                    <a:pt x="4" y="611"/>
                  </a:lnTo>
                  <a:lnTo>
                    <a:pt x="4" y="596"/>
                  </a:lnTo>
                  <a:lnTo>
                    <a:pt x="0" y="577"/>
                  </a:lnTo>
                  <a:lnTo>
                    <a:pt x="0" y="562"/>
                  </a:lnTo>
                  <a:lnTo>
                    <a:pt x="0" y="544"/>
                  </a:lnTo>
                  <a:lnTo>
                    <a:pt x="0" y="529"/>
                  </a:lnTo>
                  <a:lnTo>
                    <a:pt x="0" y="510"/>
                  </a:lnTo>
                  <a:lnTo>
                    <a:pt x="0" y="495"/>
                  </a:lnTo>
                  <a:lnTo>
                    <a:pt x="4" y="476"/>
                  </a:lnTo>
                  <a:lnTo>
                    <a:pt x="4" y="461"/>
                  </a:lnTo>
                  <a:lnTo>
                    <a:pt x="8" y="442"/>
                  </a:lnTo>
                  <a:lnTo>
                    <a:pt x="12" y="427"/>
                  </a:lnTo>
                  <a:lnTo>
                    <a:pt x="15" y="408"/>
                  </a:lnTo>
                  <a:lnTo>
                    <a:pt x="19" y="393"/>
                  </a:lnTo>
                  <a:lnTo>
                    <a:pt x="23" y="375"/>
                  </a:lnTo>
                  <a:lnTo>
                    <a:pt x="27" y="360"/>
                  </a:lnTo>
                  <a:lnTo>
                    <a:pt x="34" y="345"/>
                  </a:lnTo>
                  <a:lnTo>
                    <a:pt x="38" y="330"/>
                  </a:lnTo>
                  <a:lnTo>
                    <a:pt x="45" y="311"/>
                  </a:lnTo>
                  <a:lnTo>
                    <a:pt x="53" y="296"/>
                  </a:lnTo>
                  <a:lnTo>
                    <a:pt x="60" y="281"/>
                  </a:lnTo>
                  <a:lnTo>
                    <a:pt x="68" y="266"/>
                  </a:lnTo>
                  <a:lnTo>
                    <a:pt x="75" y="251"/>
                  </a:lnTo>
                  <a:lnTo>
                    <a:pt x="83" y="236"/>
                  </a:lnTo>
                  <a:lnTo>
                    <a:pt x="91" y="221"/>
                  </a:lnTo>
                  <a:lnTo>
                    <a:pt x="102" y="206"/>
                  </a:lnTo>
                  <a:lnTo>
                    <a:pt x="109" y="195"/>
                  </a:lnTo>
                  <a:lnTo>
                    <a:pt x="121" y="180"/>
                  </a:lnTo>
                  <a:lnTo>
                    <a:pt x="132" y="168"/>
                  </a:lnTo>
                  <a:lnTo>
                    <a:pt x="143" y="153"/>
                  </a:lnTo>
                  <a:lnTo>
                    <a:pt x="151" y="142"/>
                  </a:lnTo>
                  <a:lnTo>
                    <a:pt x="166" y="127"/>
                  </a:lnTo>
                  <a:lnTo>
                    <a:pt x="177" y="116"/>
                  </a:lnTo>
                  <a:lnTo>
                    <a:pt x="188" y="105"/>
                  </a:lnTo>
                  <a:lnTo>
                    <a:pt x="199" y="93"/>
                  </a:lnTo>
                  <a:lnTo>
                    <a:pt x="214" y="82"/>
                  </a:lnTo>
                  <a:lnTo>
                    <a:pt x="226" y="71"/>
                  </a:lnTo>
                  <a:lnTo>
                    <a:pt x="241" y="60"/>
                  </a:lnTo>
                  <a:lnTo>
                    <a:pt x="252" y="52"/>
                  </a:lnTo>
                  <a:lnTo>
                    <a:pt x="267" y="41"/>
                  </a:lnTo>
                  <a:lnTo>
                    <a:pt x="282" y="33"/>
                  </a:lnTo>
                  <a:lnTo>
                    <a:pt x="297" y="22"/>
                  </a:lnTo>
                  <a:lnTo>
                    <a:pt x="312" y="15"/>
                  </a:lnTo>
                  <a:lnTo>
                    <a:pt x="327" y="7"/>
                  </a:lnTo>
                  <a:lnTo>
                    <a:pt x="342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i="1"/>
            </a:p>
          </p:txBody>
        </p:sp>
        <p:cxnSp>
          <p:nvCxnSpPr>
            <p:cNvPr id="402" name="Line 370">
              <a:extLst>
                <a:ext uri="{FF2B5EF4-FFF2-40B4-BE49-F238E27FC236}">
                  <a16:creationId xmlns:a16="http://schemas.microsoft.com/office/drawing/2014/main" id="{3573D572-2C61-4B9E-BCBF-02482DBFF99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353310" y="916940"/>
              <a:ext cx="0" cy="23114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3" name="Line 371">
              <a:extLst>
                <a:ext uri="{FF2B5EF4-FFF2-40B4-BE49-F238E27FC236}">
                  <a16:creationId xmlns:a16="http://schemas.microsoft.com/office/drawing/2014/main" id="{F05C696D-72C6-48BC-AD0B-E87B3A9088A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291080" y="916940"/>
              <a:ext cx="62230" cy="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4" name="Line 372">
              <a:extLst>
                <a:ext uri="{FF2B5EF4-FFF2-40B4-BE49-F238E27FC236}">
                  <a16:creationId xmlns:a16="http://schemas.microsoft.com/office/drawing/2014/main" id="{3279113C-6146-4D0A-9742-C4961C4330C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291080" y="1148080"/>
              <a:ext cx="62230" cy="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5" name="Rectangle 373">
              <a:extLst>
                <a:ext uri="{FF2B5EF4-FFF2-40B4-BE49-F238E27FC236}">
                  <a16:creationId xmlns:a16="http://schemas.microsoft.com/office/drawing/2014/main" id="{F0B5C437-0312-4EBB-BFC8-2D1E7FA87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4721" y="950595"/>
              <a:ext cx="191114" cy="16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algn="just"/>
              <a:r>
                <a:rPr lang="en-US" sz="1000" b="1" i="1" kern="0">
                  <a:solidFill>
                    <a:srgbClr val="000000"/>
                  </a:solidFill>
                  <a:effectLst/>
                  <a:latin typeface="MS Sans Serif"/>
                  <a:ea typeface="等线" panose="02010600030101010101" pitchFamily="2" charset="-122"/>
                  <a:cs typeface="MS Sans Serif"/>
                </a:rPr>
                <a:t>0.1</a:t>
              </a:r>
              <a:endParaRPr lang="zh-CN" sz="1050" i="1" kern="10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6738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13763</TotalTime>
  <Words>64</Words>
  <Application>Microsoft Office PowerPoint</Application>
  <PresentationFormat>A4 纸张(210x297 毫米)</PresentationFormat>
  <Paragraphs>60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MS Sans Serif</vt:lpstr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丽春 曹</dc:creator>
  <cp:lastModifiedBy>fengzhishu2009@163.com</cp:lastModifiedBy>
  <cp:revision>646</cp:revision>
  <dcterms:created xsi:type="dcterms:W3CDTF">2019-11-29T08:26:13Z</dcterms:created>
  <dcterms:modified xsi:type="dcterms:W3CDTF">2021-07-01T09:03:22Z</dcterms:modified>
</cp:coreProperties>
</file>