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B0AF0151-9361-4123-8B5E-D38324843CE7}">
          <p14:sldIdLst/>
        </p14:section>
        <p14:section name="无标题节" id="{031C27FF-B83F-4552-8E20-7CF25D858727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ngzhishu2009@163.com" initials="f" lastIdx="10" clrIdx="0">
    <p:extLst>
      <p:ext uri="{19B8F6BF-5375-455C-9EA6-DF929625EA0E}">
        <p15:presenceInfo xmlns:p15="http://schemas.microsoft.com/office/powerpoint/2012/main" userId="696e086e05cbe20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84F9E"/>
    <a:srgbClr val="595959"/>
    <a:srgbClr val="6E4D83"/>
    <a:srgbClr val="F2A2D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91" autoAdjust="0"/>
    <p:restoredTop sz="93826" autoAdjust="0"/>
  </p:normalViewPr>
  <p:slideViewPr>
    <p:cSldViewPr snapToGrid="0" showGuides="1">
      <p:cViewPr varScale="1">
        <p:scale>
          <a:sx n="44" d="100"/>
          <a:sy n="44" d="100"/>
        </p:scale>
        <p:origin x="2116" y="5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FED27-533D-4C2F-96A3-38C026D66261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FFB7C-A235-4241-9546-2785CD185C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313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256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921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671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554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889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679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624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0915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088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601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CBCCF-6D47-473D-BBC6-D96166E04223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63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CBCCF-6D47-473D-BBC6-D96166E04223}" type="datetimeFigureOut">
              <a:rPr lang="zh-CN" altLang="en-US" smtClean="0"/>
              <a:t>2021/7/9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898DB-1AD4-4989-968D-7DCE70983A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EB3F57CF-61DB-4E2F-B6E7-AA34048587EA}"/>
              </a:ext>
            </a:extLst>
          </p:cNvPr>
          <p:cNvGrpSpPr/>
          <p:nvPr/>
        </p:nvGrpSpPr>
        <p:grpSpPr>
          <a:xfrm>
            <a:off x="650978" y="2097967"/>
            <a:ext cx="5072236" cy="3221519"/>
            <a:chOff x="666885" y="8223748"/>
            <a:chExt cx="2648682" cy="1682252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6DB76C15-B4BF-427E-AC59-D3F9F9FC126B}"/>
                </a:ext>
              </a:extLst>
            </p:cNvPr>
            <p:cNvSpPr/>
            <p:nvPr/>
          </p:nvSpPr>
          <p:spPr>
            <a:xfrm>
              <a:off x="1346210" y="8230112"/>
              <a:ext cx="274602" cy="1285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000" b="1" kern="1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GFP</a:t>
              </a:r>
              <a:endParaRPr lang="zh-CN" altLang="zh-CN" sz="1000" b="1" kern="100" dirty="0">
                <a:latin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8DB1C4CC-A5DF-4B8D-8A73-92F126E3C8AF}"/>
                </a:ext>
              </a:extLst>
            </p:cNvPr>
            <p:cNvSpPr/>
            <p:nvPr/>
          </p:nvSpPr>
          <p:spPr>
            <a:xfrm>
              <a:off x="2024589" y="8223748"/>
              <a:ext cx="366109" cy="1285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000" b="1" kern="1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mcherry</a:t>
              </a:r>
              <a:endParaRPr lang="zh-CN" altLang="zh-CN" sz="1000" b="1" kern="100" dirty="0">
                <a:latin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8F9D0A63-BFA3-4C01-ABA7-B1E77F06D2FC}"/>
                </a:ext>
              </a:extLst>
            </p:cNvPr>
            <p:cNvSpPr/>
            <p:nvPr/>
          </p:nvSpPr>
          <p:spPr>
            <a:xfrm>
              <a:off x="2794475" y="8229093"/>
              <a:ext cx="366109" cy="1285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000" b="1" kern="1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Merged</a:t>
              </a:r>
              <a:endParaRPr lang="zh-CN" altLang="zh-CN" sz="1000" b="1" kern="100" dirty="0">
                <a:latin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03F63E5E-68A8-447F-82AD-8C1A80F20668}"/>
                </a:ext>
              </a:extLst>
            </p:cNvPr>
            <p:cNvSpPr/>
            <p:nvPr/>
          </p:nvSpPr>
          <p:spPr>
            <a:xfrm>
              <a:off x="711131" y="8645971"/>
              <a:ext cx="343016" cy="1285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000" b="1" i="1" kern="1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35S:SD1</a:t>
              </a:r>
              <a:endParaRPr lang="zh-CN" altLang="zh-CN" sz="1000" b="1" i="1" kern="100" dirty="0">
                <a:latin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C5C4428C-5D03-4E32-B2E7-EEB90F699914}"/>
                </a:ext>
              </a:extLst>
            </p:cNvPr>
            <p:cNvSpPr/>
            <p:nvPr/>
          </p:nvSpPr>
          <p:spPr>
            <a:xfrm>
              <a:off x="666885" y="9437337"/>
              <a:ext cx="418398" cy="1285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altLang="zh-CN" sz="1000" b="1" i="1" kern="1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35S:GNP1</a:t>
              </a:r>
              <a:endParaRPr lang="zh-CN" altLang="zh-CN" sz="1000" b="1" i="1" kern="100" dirty="0">
                <a:latin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214" name="组合 213">
              <a:extLst>
                <a:ext uri="{FF2B5EF4-FFF2-40B4-BE49-F238E27FC236}">
                  <a16:creationId xmlns:a16="http://schemas.microsoft.com/office/drawing/2014/main" id="{BA78951D-1252-42BA-B43C-E9D04023912E}"/>
                </a:ext>
              </a:extLst>
            </p:cNvPr>
            <p:cNvGrpSpPr/>
            <p:nvPr/>
          </p:nvGrpSpPr>
          <p:grpSpPr>
            <a:xfrm>
              <a:off x="1085283" y="8341918"/>
              <a:ext cx="2230284" cy="1564082"/>
              <a:chOff x="2370062" y="3020484"/>
              <a:chExt cx="3221515" cy="2259224"/>
            </a:xfrm>
          </p:grpSpPr>
          <p:pic>
            <p:nvPicPr>
              <p:cNvPr id="216" name="图片 215">
                <a:extLst>
                  <a:ext uri="{FF2B5EF4-FFF2-40B4-BE49-F238E27FC236}">
                    <a16:creationId xmlns:a16="http://schemas.microsoft.com/office/drawing/2014/main" id="{303DB8D2-AF5A-4252-B65E-450EA1183F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448561" y="3020484"/>
                <a:ext cx="1061720" cy="1122680"/>
              </a:xfrm>
              <a:prstGeom prst="rect">
                <a:avLst/>
              </a:prstGeom>
            </p:spPr>
          </p:pic>
          <p:pic>
            <p:nvPicPr>
              <p:cNvPr id="217" name="图片 216">
                <a:extLst>
                  <a:ext uri="{FF2B5EF4-FFF2-40B4-BE49-F238E27FC236}">
                    <a16:creationId xmlns:a16="http://schemas.microsoft.com/office/drawing/2014/main" id="{164997FD-C820-4B54-9CCA-6802E7930A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529857" y="3021440"/>
                <a:ext cx="1061720" cy="1122680"/>
              </a:xfrm>
              <a:prstGeom prst="rect">
                <a:avLst/>
              </a:prstGeom>
            </p:spPr>
          </p:pic>
          <p:pic>
            <p:nvPicPr>
              <p:cNvPr id="218" name="图片 217">
                <a:extLst>
                  <a:ext uri="{FF2B5EF4-FFF2-40B4-BE49-F238E27FC236}">
                    <a16:creationId xmlns:a16="http://schemas.microsoft.com/office/drawing/2014/main" id="{45B6C9CA-3395-4833-A813-88691E670F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370062" y="3020874"/>
                <a:ext cx="1061719" cy="1122680"/>
              </a:xfrm>
              <a:prstGeom prst="rect">
                <a:avLst/>
              </a:prstGeom>
            </p:spPr>
          </p:pic>
          <p:pic>
            <p:nvPicPr>
              <p:cNvPr id="220" name="图片 219">
                <a:extLst>
                  <a:ext uri="{FF2B5EF4-FFF2-40B4-BE49-F238E27FC236}">
                    <a16:creationId xmlns:a16="http://schemas.microsoft.com/office/drawing/2014/main" id="{4D7B8CD9-DFE1-4F40-85BC-61AF935B6F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448561" y="4155440"/>
                <a:ext cx="1061720" cy="1122680"/>
              </a:xfrm>
              <a:prstGeom prst="rect">
                <a:avLst/>
              </a:prstGeom>
            </p:spPr>
          </p:pic>
          <p:pic>
            <p:nvPicPr>
              <p:cNvPr id="221" name="图片 220">
                <a:extLst>
                  <a:ext uri="{FF2B5EF4-FFF2-40B4-BE49-F238E27FC236}">
                    <a16:creationId xmlns:a16="http://schemas.microsoft.com/office/drawing/2014/main" id="{DD5D0D2B-F9F8-4231-B96E-5CA92E36381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528936" y="4157028"/>
                <a:ext cx="1061720" cy="1122680"/>
              </a:xfrm>
              <a:prstGeom prst="rect">
                <a:avLst/>
              </a:prstGeom>
            </p:spPr>
          </p:pic>
          <p:pic>
            <p:nvPicPr>
              <p:cNvPr id="406" name="图片 405">
                <a:extLst>
                  <a:ext uri="{FF2B5EF4-FFF2-40B4-BE49-F238E27FC236}">
                    <a16:creationId xmlns:a16="http://schemas.microsoft.com/office/drawing/2014/main" id="{C1AAA544-5055-4584-B6DB-076B49E1291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372659" y="4155440"/>
                <a:ext cx="1061720" cy="1122680"/>
              </a:xfrm>
              <a:prstGeom prst="rect">
                <a:avLst/>
              </a:prstGeom>
            </p:spPr>
          </p:pic>
          <p:cxnSp>
            <p:nvCxnSpPr>
              <p:cNvPr id="407" name="直接连接符 406">
                <a:extLst>
                  <a:ext uri="{FF2B5EF4-FFF2-40B4-BE49-F238E27FC236}">
                    <a16:creationId xmlns:a16="http://schemas.microsoft.com/office/drawing/2014/main" id="{A4CABD3E-0BF6-42BD-AC50-34A389CE16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73254" y="4109107"/>
                <a:ext cx="205200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9" name="直接连接符 408">
                <a:extLst>
                  <a:ext uri="{FF2B5EF4-FFF2-40B4-BE49-F238E27FC236}">
                    <a16:creationId xmlns:a16="http://schemas.microsoft.com/office/drawing/2014/main" id="{89CB2E0A-DC0B-4057-A751-2DE6297F98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73254" y="5233247"/>
                <a:ext cx="205200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66738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13768</TotalTime>
  <Words>9</Words>
  <Application>Microsoft Office PowerPoint</Application>
  <PresentationFormat>A4 纸张(210x297 毫米)</PresentationFormat>
  <Paragraphs>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丽春 曹</dc:creator>
  <cp:lastModifiedBy>fengzhishu2009@163.com</cp:lastModifiedBy>
  <cp:revision>648</cp:revision>
  <dcterms:created xsi:type="dcterms:W3CDTF">2019-11-29T08:26:13Z</dcterms:created>
  <dcterms:modified xsi:type="dcterms:W3CDTF">2021-07-09T02:34:52Z</dcterms:modified>
</cp:coreProperties>
</file>